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8" r:id="rId2"/>
    <p:sldId id="370" r:id="rId3"/>
    <p:sldId id="371" r:id="rId4"/>
    <p:sldId id="372" r:id="rId5"/>
    <p:sldId id="373" r:id="rId6"/>
    <p:sldId id="374" r:id="rId7"/>
    <p:sldId id="3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99C"/>
    <a:srgbClr val="FCE5CD"/>
    <a:srgbClr val="CFE3F2"/>
    <a:srgbClr val="BBD6A2"/>
    <a:srgbClr val="E9989B"/>
    <a:srgbClr val="942092"/>
    <a:srgbClr val="FF7271"/>
    <a:srgbClr val="FF9300"/>
    <a:srgbClr val="FF2F92"/>
    <a:srgbClr val="55A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2A29B-D0A1-B846-A371-47BA77E88825}" v="41" dt="2022-08-07T06:09:5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88686"/>
  </p:normalViewPr>
  <p:slideViewPr>
    <p:cSldViewPr snapToGrid="0" snapToObjects="1">
      <p:cViewPr>
        <p:scale>
          <a:sx n="161" d="100"/>
          <a:sy n="161" d="100"/>
        </p:scale>
        <p:origin x="144" y="-1608"/>
      </p:cViewPr>
      <p:guideLst/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5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Gao Jie" userId="6b5a2615-f096-499e-abeb-1af31ca6f2e7" providerId="ADAL" clId="{FB42A29B-D0A1-B846-A371-47BA77E88825}"/>
    <pc:docChg chg="undo custSel addSld delSld modSld sldOrd">
      <pc:chgData name="PhD - Gao Jie" userId="6b5a2615-f096-499e-abeb-1af31ca6f2e7" providerId="ADAL" clId="{FB42A29B-D0A1-B846-A371-47BA77E88825}" dt="2022-08-07T06:11:24.819" v="961" actId="1076"/>
      <pc:docMkLst>
        <pc:docMk/>
      </pc:docMkLst>
      <pc:sldChg chg="del">
        <pc:chgData name="PhD - Gao Jie" userId="6b5a2615-f096-499e-abeb-1af31ca6f2e7" providerId="ADAL" clId="{FB42A29B-D0A1-B846-A371-47BA77E88825}" dt="2022-08-06T08:24:50.027" v="140" actId="2696"/>
        <pc:sldMkLst>
          <pc:docMk/>
          <pc:sldMk cId="702476088" sldId="256"/>
        </pc:sldMkLst>
      </pc:sldChg>
      <pc:sldChg chg="del">
        <pc:chgData name="PhD - Gao Jie" userId="6b5a2615-f096-499e-abeb-1af31ca6f2e7" providerId="ADAL" clId="{FB42A29B-D0A1-B846-A371-47BA77E88825}" dt="2022-08-06T08:24:50.027" v="140" actId="2696"/>
        <pc:sldMkLst>
          <pc:docMk/>
          <pc:sldMk cId="1422530386" sldId="25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810525052" sldId="25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04446894" sldId="25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87931335" sldId="26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239391557" sldId="26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203894370" sldId="26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889981213" sldId="26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598227965" sldId="26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797073907" sldId="26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3927943" sldId="26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998395057" sldId="26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669038458" sldId="26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725311651" sldId="26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345883100" sldId="27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015839577" sldId="27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275970267" sldId="27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99408902" sldId="27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1658515067" sldId="34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196617602" sldId="35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208874911" sldId="35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84400239" sldId="35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538244654" sldId="35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910998530" sldId="35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966173101" sldId="35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174551451" sldId="35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84967286" sldId="35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736572038" sldId="358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4012731702" sldId="359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16246808" sldId="360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116369018" sldId="361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052310595" sldId="362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709652959" sldId="363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642900923" sldId="364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978295485" sldId="365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851680843" sldId="366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2857441093" sldId="367"/>
        </pc:sldMkLst>
      </pc:sldChg>
      <pc:sldChg chg="del">
        <pc:chgData name="PhD - Gao Jie" userId="6b5a2615-f096-499e-abeb-1af31ca6f2e7" providerId="ADAL" clId="{FB42A29B-D0A1-B846-A371-47BA77E88825}" dt="2022-08-06T08:24:45.758" v="139" actId="2696"/>
        <pc:sldMkLst>
          <pc:docMk/>
          <pc:sldMk cId="3362810789" sldId="368"/>
        </pc:sldMkLst>
      </pc:sldChg>
      <pc:sldChg chg="add del mod modShow">
        <pc:chgData name="PhD - Gao Jie" userId="6b5a2615-f096-499e-abeb-1af31ca6f2e7" providerId="ADAL" clId="{FB42A29B-D0A1-B846-A371-47BA77E88825}" dt="2022-08-07T05:24:02.441" v="231" actId="2696"/>
        <pc:sldMkLst>
          <pc:docMk/>
          <pc:sldMk cId="2929363255" sldId="369"/>
        </pc:sldMkLst>
      </pc:sldChg>
      <pc:sldChg chg="addSp delSp modSp mod ord">
        <pc:chgData name="PhD - Gao Jie" userId="6b5a2615-f096-499e-abeb-1af31ca6f2e7" providerId="ADAL" clId="{FB42A29B-D0A1-B846-A371-47BA77E88825}" dt="2022-08-07T05:23:34.490" v="230" actId="478"/>
        <pc:sldMkLst>
          <pc:docMk/>
          <pc:sldMk cId="1477560857" sldId="370"/>
        </pc:sldMkLst>
        <pc:spChg chg="add del mod">
          <ac:chgData name="PhD - Gao Jie" userId="6b5a2615-f096-499e-abeb-1af31ca6f2e7" providerId="ADAL" clId="{FB42A29B-D0A1-B846-A371-47BA77E88825}" dt="2022-08-07T05:23:34.490" v="230" actId="478"/>
          <ac:spMkLst>
            <pc:docMk/>
            <pc:sldMk cId="1477560857" sldId="370"/>
            <ac:spMk id="3" creationId="{06B1A5E4-E126-05FE-386A-BECA0F11710B}"/>
          </ac:spMkLst>
        </pc:spChg>
        <pc:spChg chg="mod">
          <ac:chgData name="PhD - Gao Jie" userId="6b5a2615-f096-499e-abeb-1af31ca6f2e7" providerId="ADAL" clId="{FB42A29B-D0A1-B846-A371-47BA77E88825}" dt="2022-08-06T08:14:20.144" v="42" actId="207"/>
          <ac:spMkLst>
            <pc:docMk/>
            <pc:sldMk cId="1477560857" sldId="370"/>
            <ac:spMk id="13" creationId="{114BE3F9-213B-9CE0-BF2E-1044576652DB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9" creationId="{86B8D1B0-4F1F-7AD1-B91A-66157648BE78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1" creationId="{56ECF8F1-CDF7-AA01-272E-8E11177E3AF5}"/>
          </ac:spMkLst>
        </pc:spChg>
        <pc:spChg chg="add 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4" creationId="{CF478AE4-1E82-3E65-7BA7-02D6FD36D833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31" creationId="{33BFCBC2-F368-0386-6056-301BA2C47737}"/>
          </ac:spMkLst>
        </pc:spChg>
        <pc:spChg chg="mod">
          <ac:chgData name="PhD - Gao Jie" userId="6b5a2615-f096-499e-abeb-1af31ca6f2e7" providerId="ADAL" clId="{FB42A29B-D0A1-B846-A371-47BA77E88825}" dt="2022-08-06T08:13:39.342" v="30" actId="1036"/>
          <ac:spMkLst>
            <pc:docMk/>
            <pc:sldMk cId="1477560857" sldId="370"/>
            <ac:spMk id="32" creationId="{31E6C70B-D861-0511-1FEA-B1F1B3990865}"/>
          </ac:spMkLst>
        </pc:spChg>
        <pc:spChg chg="mod">
          <ac:chgData name="PhD - Gao Jie" userId="6b5a2615-f096-499e-abeb-1af31ca6f2e7" providerId="ADAL" clId="{FB42A29B-D0A1-B846-A371-47BA77E88825}" dt="2022-08-06T08:14:46.665" v="47" actId="207"/>
          <ac:spMkLst>
            <pc:docMk/>
            <pc:sldMk cId="1477560857" sldId="370"/>
            <ac:spMk id="34" creationId="{5967FF7D-6B69-46EC-5C24-623D30746E30}"/>
          </ac:spMkLst>
        </pc:spChg>
        <pc:spChg chg="mod">
          <ac:chgData name="PhD - Gao Jie" userId="6b5a2615-f096-499e-abeb-1af31ca6f2e7" providerId="ADAL" clId="{FB42A29B-D0A1-B846-A371-47BA77E88825}" dt="2022-08-06T08:13:43.946" v="32" actId="1036"/>
          <ac:spMkLst>
            <pc:docMk/>
            <pc:sldMk cId="1477560857" sldId="370"/>
            <ac:spMk id="38" creationId="{D77491DC-B095-60ED-A2C5-BF36C16B17F0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1" creationId="{93C3DCE1-DBD8-FE97-8127-AE3FE56623EA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3" creationId="{1C46E6A5-A52C-63DF-D79B-C8235D6EEF5A}"/>
          </ac:spMkLst>
        </pc:spChg>
        <pc:spChg chg="mod">
          <ac:chgData name="PhD - Gao Jie" userId="6b5a2615-f096-499e-abeb-1af31ca6f2e7" providerId="ADAL" clId="{FB42A29B-D0A1-B846-A371-47BA77E88825}" dt="2022-08-06T08:14:32.255" v="43" actId="207"/>
          <ac:spMkLst>
            <pc:docMk/>
            <pc:sldMk cId="1477560857" sldId="370"/>
            <ac:spMk id="44" creationId="{6A8FF9A1-2A7A-5A47-BBC2-E51C9B1869FE}"/>
          </ac:spMkLst>
        </pc:spChg>
        <pc:spChg chg="add mod">
          <ac:chgData name="PhD - Gao Jie" userId="6b5a2615-f096-499e-abeb-1af31ca6f2e7" providerId="ADAL" clId="{FB42A29B-D0A1-B846-A371-47BA77E88825}" dt="2022-08-06T08:22:45.078" v="125" actId="1076"/>
          <ac:spMkLst>
            <pc:docMk/>
            <pc:sldMk cId="1477560857" sldId="370"/>
            <ac:spMk id="45" creationId="{A5869968-E772-63D4-B1B9-C82477E03005}"/>
          </ac:spMkLst>
        </pc:spChg>
        <pc:spChg chg="add del mod">
          <ac:chgData name="PhD - Gao Jie" userId="6b5a2615-f096-499e-abeb-1af31ca6f2e7" providerId="ADAL" clId="{FB42A29B-D0A1-B846-A371-47BA77E88825}" dt="2022-08-06T08:31:37.759" v="157" actId="478"/>
          <ac:spMkLst>
            <pc:docMk/>
            <pc:sldMk cId="1477560857" sldId="370"/>
            <ac:spMk id="46" creationId="{B6D5EA63-B983-5AF2-C819-836376CE147B}"/>
          </ac:spMkLst>
        </pc:spChg>
        <pc:spChg chg="mod">
          <ac:chgData name="PhD - Gao Jie" userId="6b5a2615-f096-499e-abeb-1af31ca6f2e7" providerId="ADAL" clId="{FB42A29B-D0A1-B846-A371-47BA77E88825}" dt="2022-08-06T08:14:41.396" v="44" actId="207"/>
          <ac:spMkLst>
            <pc:docMk/>
            <pc:sldMk cId="1477560857" sldId="370"/>
            <ac:spMk id="50" creationId="{1C53BB44-4191-3466-865F-0E53C22404ED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6T08:14:59.220" v="50" actId="207"/>
          <ac:spMkLst>
            <pc:docMk/>
            <pc:sldMk cId="1477560857" sldId="370"/>
            <ac:spMk id="61" creationId="{18374209-4A90-7258-37AD-0EF53A7FBB23}"/>
          </ac:spMkLst>
        </pc:spChg>
        <pc:spChg chg="mod">
          <ac:chgData name="PhD - Gao Jie" userId="6b5a2615-f096-499e-abeb-1af31ca6f2e7" providerId="ADAL" clId="{FB42A29B-D0A1-B846-A371-47BA77E88825}" dt="2022-08-06T08:14:54.543" v="49" actId="20577"/>
          <ac:spMkLst>
            <pc:docMk/>
            <pc:sldMk cId="1477560857" sldId="370"/>
            <ac:spMk id="64" creationId="{FF239476-7CFF-82DD-45B0-8BBC314262CD}"/>
          </ac:spMkLst>
        </pc:spChg>
        <pc:spChg chg="mod">
          <ac:chgData name="PhD - Gao Jie" userId="6b5a2615-f096-499e-abeb-1af31ca6f2e7" providerId="ADAL" clId="{FB42A29B-D0A1-B846-A371-47BA77E88825}" dt="2022-08-06T08:13:48.259" v="35" actId="1036"/>
          <ac:spMkLst>
            <pc:docMk/>
            <pc:sldMk cId="1477560857" sldId="370"/>
            <ac:spMk id="65" creationId="{2D3D07DF-86E8-F658-4B7C-E0AD996321D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6T08:14:49.795" v="48" actId="207"/>
          <ac:spMkLst>
            <pc:docMk/>
            <pc:sldMk cId="1477560857" sldId="370"/>
            <ac:spMk id="82" creationId="{3498233F-EEFD-472E-835D-946DCC938A7A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89" creationId="{AE225967-7DFA-7C43-AFED-A17A126E4824}"/>
          </ac:spMkLst>
        </pc:spChg>
        <pc:spChg chg="add del">
          <ac:chgData name="PhD - Gao Jie" userId="6b5a2615-f096-499e-abeb-1af31ca6f2e7" providerId="ADAL" clId="{FB42A29B-D0A1-B846-A371-47BA77E88825}" dt="2022-08-06T08:34:28.850" v="185" actId="11529"/>
          <ac:spMkLst>
            <pc:docMk/>
            <pc:sldMk cId="1477560857" sldId="370"/>
            <ac:spMk id="94" creationId="{ED8C8CF9-CD19-346E-638F-9EAFC848AA0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99" creationId="{59191613-F3D6-1092-4C39-60D7F50F84DF}"/>
          </ac:spMkLst>
        </pc:spChg>
        <pc:spChg chg="add del mod">
          <ac:chgData name="PhD - Gao Jie" userId="6b5a2615-f096-499e-abeb-1af31ca6f2e7" providerId="ADAL" clId="{FB42A29B-D0A1-B846-A371-47BA77E88825}" dt="2022-08-07T05:23:32.625" v="229" actId="478"/>
          <ac:spMkLst>
            <pc:docMk/>
            <pc:sldMk cId="1477560857" sldId="370"/>
            <ac:spMk id="102" creationId="{7D7F3DDB-1B9D-301A-C64F-560422D1479A}"/>
          </ac:spMkLst>
        </pc:spChg>
        <pc:spChg chg="mod">
          <ac:chgData name="PhD - Gao Jie" userId="6b5a2615-f096-499e-abeb-1af31ca6f2e7" providerId="ADAL" clId="{FB42A29B-D0A1-B846-A371-47BA77E88825}" dt="2022-08-06T08:15:20.561" v="56" actId="207"/>
          <ac:spMkLst>
            <pc:docMk/>
            <pc:sldMk cId="1477560857" sldId="370"/>
            <ac:spMk id="106" creationId="{53533374-A834-9556-74B3-5F88BCEECE43}"/>
          </ac:spMkLst>
        </pc:spChg>
        <pc:spChg chg="mod">
          <ac:chgData name="PhD - Gao Jie" userId="6b5a2615-f096-499e-abeb-1af31ca6f2e7" providerId="ADAL" clId="{FB42A29B-D0A1-B846-A371-47BA77E88825}" dt="2022-08-06T08:13:53.785" v="40" actId="1036"/>
          <ac:spMkLst>
            <pc:docMk/>
            <pc:sldMk cId="1477560857" sldId="370"/>
            <ac:spMk id="110" creationId="{5D3C2FB1-A8A0-703A-F6A0-C20AEFD19424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13" creationId="{79487191-70E5-A78E-E45F-E890C5B31D5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89" creationId="{BBF58932-2754-841E-8A1C-BB463DE29A4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198" creationId="{F2CDCFA7-B7BA-1FAE-7106-AC1658FAF80B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49" creationId="{ED9EDEF6-817A-5163-9C84-C6D31A074141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50" creationId="{3ACA7DA2-6DED-6450-547C-99467D1B286F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55" creationId="{630ED9E7-D520-4AB8-48F2-BA5363C61300}"/>
          </ac:spMkLst>
        </pc:spChg>
        <pc:spChg chg="mod">
          <ac:chgData name="PhD - Gao Jie" userId="6b5a2615-f096-499e-abeb-1af31ca6f2e7" providerId="ADAL" clId="{FB42A29B-D0A1-B846-A371-47BA77E88825}" dt="2022-08-06T08:35:36.707" v="191" actId="1076"/>
          <ac:spMkLst>
            <pc:docMk/>
            <pc:sldMk cId="1477560857" sldId="370"/>
            <ac:spMk id="265" creationId="{240772A3-2C28-3EE0-5FBB-1FCF58BC4AE4}"/>
          </ac:spMkLst>
        </pc:s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49" creationId="{FD7FB649-73CB-62BA-2353-CF76FB57CF49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60" creationId="{64F2393F-66E8-B01F-31C8-C80C99C0F061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81" creationId="{7D66EB10-960D-19A0-1B7B-FA1C0FB30515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105" creationId="{ACFC7C4B-FE2B-A7F9-A607-967506F3A0BD}"/>
          </ac:grpSpMkLst>
        </pc:grpChg>
        <pc:grpChg chg="mod">
          <ac:chgData name="PhD - Gao Jie" userId="6b5a2615-f096-499e-abeb-1af31ca6f2e7" providerId="ADAL" clId="{FB42A29B-D0A1-B846-A371-47BA77E88825}" dt="2022-08-06T08:35:36.707" v="191" actId="1076"/>
          <ac:grpSpMkLst>
            <pc:docMk/>
            <pc:sldMk cId="1477560857" sldId="370"/>
            <ac:grpSpMk id="229" creationId="{E11D1247-F54C-3E55-6908-C1B545B815D0}"/>
          </ac:grpSpMkLst>
        </pc:grpChg>
        <pc:picChg chg="add del mod">
          <ac:chgData name="PhD - Gao Jie" userId="6b5a2615-f096-499e-abeb-1af31ca6f2e7" providerId="ADAL" clId="{FB42A29B-D0A1-B846-A371-47BA77E88825}" dt="2022-08-06T08:22:33.458" v="123" actId="478"/>
          <ac:picMkLst>
            <pc:docMk/>
            <pc:sldMk cId="1477560857" sldId="370"/>
            <ac:picMk id="29" creationId="{D1E89E30-7747-4E4F-6684-CF36EDE9F964}"/>
          </ac:picMkLst>
        </pc:picChg>
        <pc:picChg chg="mod">
          <ac:chgData name="PhD - Gao Jie" userId="6b5a2615-f096-499e-abeb-1af31ca6f2e7" providerId="ADAL" clId="{FB42A29B-D0A1-B846-A371-47BA77E88825}" dt="2022-08-06T08:23:54.461" v="133" actId="208"/>
          <ac:picMkLst>
            <pc:docMk/>
            <pc:sldMk cId="1477560857" sldId="370"/>
            <ac:picMk id="223" creationId="{4E2B1F09-A66B-3097-1CFC-3D58819D0746}"/>
          </ac:picMkLst>
        </pc:picChg>
        <pc:picChg chg="mod">
          <ac:chgData name="PhD - Gao Jie" userId="6b5a2615-f096-499e-abeb-1af31ca6f2e7" providerId="ADAL" clId="{FB42A29B-D0A1-B846-A371-47BA77E88825}" dt="2022-08-06T08:23:54.461" v="133" actId="208"/>
          <ac:picMkLst>
            <pc:docMk/>
            <pc:sldMk cId="1477560857" sldId="370"/>
            <ac:picMk id="227" creationId="{993F938D-C9F6-3A95-A9E9-69E9EEB2CBC6}"/>
          </ac:picMkLst>
        </pc:picChg>
        <pc:cxnChg chg="add del mod">
          <ac:chgData name="PhD - Gao Jie" userId="6b5a2615-f096-499e-abeb-1af31ca6f2e7" providerId="ADAL" clId="{FB42A29B-D0A1-B846-A371-47BA77E88825}" dt="2022-08-06T08:16:23.187" v="70" actId="11529"/>
          <ac:cxnSpMkLst>
            <pc:docMk/>
            <pc:sldMk cId="1477560857" sldId="370"/>
            <ac:cxnSpMk id="8" creationId="{DFC8EC19-369B-E43E-FBB0-7CE02AFD815E}"/>
          </ac:cxnSpMkLst>
        </pc:cxnChg>
        <pc:cxnChg chg="add del mod">
          <ac:chgData name="PhD - Gao Jie" userId="6b5a2615-f096-499e-abeb-1af31ca6f2e7" providerId="ADAL" clId="{FB42A29B-D0A1-B846-A371-47BA77E88825}" dt="2022-08-06T08:17:00.932" v="79" actId="478"/>
          <ac:cxnSpMkLst>
            <pc:docMk/>
            <pc:sldMk cId="1477560857" sldId="370"/>
            <ac:cxnSpMk id="10" creationId="{8494B0E0-3706-59E3-67B9-864E1B2C12EA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3" creationId="{C8DFE7C8-59A3-0D8F-62DE-CF91E15A4D58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91" creationId="{668A8456-E14E-7141-B590-D7C0C9EBDB35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96" creationId="{B4B190D7-E0F9-AE52-9BF3-0423D2266CF2}"/>
          </ac:cxnSpMkLst>
        </pc:cxnChg>
        <pc:cxnChg chg="add 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01" creationId="{FADB78C5-7EFA-BD6D-D696-0118DD5D9C4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15" creationId="{176809EA-B5F6-DB09-BD83-D58977C7CCAD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19" creationId="{49FCD3B9-01A8-7BBA-1887-0AED375E3CDA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26" creationId="{717F395D-7D29-D924-24D5-F23D5EB3C83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32" creationId="{5110C1A8-D4F5-AF26-2197-716C040B3FEA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41" creationId="{6E409283-2A5B-156D-EC82-6A14270F2591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72" creationId="{2B62B36E-2C06-050F-7961-0194C55D0232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85" creationId="{9CAA660D-37E2-E174-36F4-475C1D1243AF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88" creationId="{A0A15B05-45D9-2B4D-6F84-F71D3FF3527C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93" creationId="{DFCB7EF4-78A1-C057-DE20-D09F322AF6E1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196" creationId="{65A1AF76-6741-D83A-2089-470A1DFECF53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04" creationId="{12969D1B-607F-242E-AA1A-DCB3097E7AF6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6T08:35:36.707" v="191" actId="1076"/>
          <ac:cxnSpMkLst>
            <pc:docMk/>
            <pc:sldMk cId="1477560857" sldId="370"/>
            <ac:cxnSpMk id="267" creationId="{9C9A218F-AF59-102F-6318-49C5143E13B1}"/>
          </ac:cxnSpMkLst>
        </pc:cxnChg>
      </pc:sldChg>
      <pc:sldChg chg="del">
        <pc:chgData name="PhD - Gao Jie" userId="6b5a2615-f096-499e-abeb-1af31ca6f2e7" providerId="ADAL" clId="{FB42A29B-D0A1-B846-A371-47BA77E88825}" dt="2022-08-06T08:24:06.903" v="134" actId="2696"/>
        <pc:sldMkLst>
          <pc:docMk/>
          <pc:sldMk cId="498925476" sldId="371"/>
        </pc:sldMkLst>
      </pc:sldChg>
      <pc:sldChg chg="addSp delSp modSp add mod">
        <pc:chgData name="PhD - Gao Jie" userId="6b5a2615-f096-499e-abeb-1af31ca6f2e7" providerId="ADAL" clId="{FB42A29B-D0A1-B846-A371-47BA77E88825}" dt="2022-08-07T05:31:49.442" v="355" actId="14100"/>
        <pc:sldMkLst>
          <pc:docMk/>
          <pc:sldMk cId="569159290" sldId="371"/>
        </pc:sldMkLst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9" creationId="{86B8D1B0-4F1F-7AD1-B91A-66157648BE78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1" creationId="{56ECF8F1-CDF7-AA01-272E-8E11177E3AF5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4" creationId="{CF478AE4-1E82-3E65-7BA7-02D6FD36D833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31" creationId="{33BFCBC2-F368-0386-6056-301BA2C47737}"/>
          </ac:spMkLst>
        </pc:spChg>
        <pc:spChg chg="mod">
          <ac:chgData name="PhD - Gao Jie" userId="6b5a2615-f096-499e-abeb-1af31ca6f2e7" providerId="ADAL" clId="{FB42A29B-D0A1-B846-A371-47BA77E88825}" dt="2022-08-07T05:30:19.381" v="341" actId="14100"/>
          <ac:spMkLst>
            <pc:docMk/>
            <pc:sldMk cId="569159290" sldId="371"/>
            <ac:spMk id="32" creationId="{31E6C70B-D861-0511-1FEA-B1F1B3990865}"/>
          </ac:spMkLst>
        </pc:spChg>
        <pc:spChg chg="mod">
          <ac:chgData name="PhD - Gao Jie" userId="6b5a2615-f096-499e-abeb-1af31ca6f2e7" providerId="ADAL" clId="{FB42A29B-D0A1-B846-A371-47BA77E88825}" dt="2022-08-07T05:24:39.198" v="243" actId="1035"/>
          <ac:spMkLst>
            <pc:docMk/>
            <pc:sldMk cId="569159290" sldId="371"/>
            <ac:spMk id="33" creationId="{E9AAA896-47CD-1322-0796-DE3161D35FC2}"/>
          </ac:spMkLst>
        </pc:spChg>
        <pc:spChg chg="mod">
          <ac:chgData name="PhD - Gao Jie" userId="6b5a2615-f096-499e-abeb-1af31ca6f2e7" providerId="ADAL" clId="{FB42A29B-D0A1-B846-A371-47BA77E88825}" dt="2022-08-07T05:30:23.498" v="342" actId="14100"/>
          <ac:spMkLst>
            <pc:docMk/>
            <pc:sldMk cId="569159290" sldId="371"/>
            <ac:spMk id="38" creationId="{D77491DC-B095-60ED-A2C5-BF36C16B17F0}"/>
          </ac:spMkLst>
        </pc:spChg>
        <pc:spChg chg="mod">
          <ac:chgData name="PhD - Gao Jie" userId="6b5a2615-f096-499e-abeb-1af31ca6f2e7" providerId="ADAL" clId="{FB42A29B-D0A1-B846-A371-47BA77E88825}" dt="2022-08-07T05:25:03.725" v="249" actId="1035"/>
          <ac:spMkLst>
            <pc:docMk/>
            <pc:sldMk cId="569159290" sldId="371"/>
            <ac:spMk id="39" creationId="{7B564B9B-C19E-A16D-5B66-26030A60EFD8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1" creationId="{93C3DCE1-DBD8-FE97-8127-AE3FE56623EA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3" creationId="{1C46E6A5-A52C-63DF-D79B-C8235D6EEF5A}"/>
          </ac:spMkLst>
        </pc:spChg>
        <pc:spChg chg="mod">
          <ac:chgData name="PhD - Gao Jie" userId="6b5a2615-f096-499e-abeb-1af31ca6f2e7" providerId="ADAL" clId="{FB42A29B-D0A1-B846-A371-47BA77E88825}" dt="2022-08-07T05:31:32.358" v="353" actId="1076"/>
          <ac:spMkLst>
            <pc:docMk/>
            <pc:sldMk cId="569159290" sldId="371"/>
            <ac:spMk id="45" creationId="{A5869968-E772-63D4-B1B9-C82477E03005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5:30:15.319" v="340" actId="14100"/>
          <ac:spMkLst>
            <pc:docMk/>
            <pc:sldMk cId="569159290" sldId="371"/>
            <ac:spMk id="55" creationId="{0E481210-4AED-A934-4F73-C1AA21FCAE69}"/>
          </ac:spMkLst>
        </pc:spChg>
        <pc:spChg chg="mod">
          <ac:chgData name="PhD - Gao Jie" userId="6b5a2615-f096-499e-abeb-1af31ca6f2e7" providerId="ADAL" clId="{FB42A29B-D0A1-B846-A371-47BA77E88825}" dt="2022-08-07T05:25:53.093" v="263" actId="1035"/>
          <ac:spMkLst>
            <pc:docMk/>
            <pc:sldMk cId="569159290" sldId="371"/>
            <ac:spMk id="56" creationId="{5688D681-38F4-7B77-94B1-195636A265E1}"/>
          </ac:spMkLst>
        </pc:spChg>
        <pc:spChg chg="mod">
          <ac:chgData name="PhD - Gao Jie" userId="6b5a2615-f096-499e-abeb-1af31ca6f2e7" providerId="ADAL" clId="{FB42A29B-D0A1-B846-A371-47BA77E88825}" dt="2022-08-07T05:30:27.020" v="343" actId="14100"/>
          <ac:spMkLst>
            <pc:docMk/>
            <pc:sldMk cId="569159290" sldId="371"/>
            <ac:spMk id="65" creationId="{2D3D07DF-86E8-F658-4B7C-E0AD996321D1}"/>
          </ac:spMkLst>
        </pc:spChg>
        <pc:spChg chg="mod">
          <ac:chgData name="PhD - Gao Jie" userId="6b5a2615-f096-499e-abeb-1af31ca6f2e7" providerId="ADAL" clId="{FB42A29B-D0A1-B846-A371-47BA77E88825}" dt="2022-08-07T05:27:16.053" v="305" actId="1035"/>
          <ac:spMkLst>
            <pc:docMk/>
            <pc:sldMk cId="569159290" sldId="371"/>
            <ac:spMk id="66" creationId="{7295C020-4FDA-5491-6E62-D7B7111C658E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7T05:30:12.349" v="339" actId="14100"/>
          <ac:spMkLst>
            <pc:docMk/>
            <pc:sldMk cId="569159290" sldId="371"/>
            <ac:spMk id="86" creationId="{B22FEC47-4E85-E9D0-F7A8-9009B8693D1D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89" creationId="{AE225967-7DFA-7C43-AFED-A17A126E482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99" creationId="{59191613-F3D6-1092-4C39-60D7F50F84DF}"/>
          </ac:spMkLst>
        </pc:spChg>
        <pc:spChg chg="mod">
          <ac:chgData name="PhD - Gao Jie" userId="6b5a2615-f096-499e-abeb-1af31ca6f2e7" providerId="ADAL" clId="{FB42A29B-D0A1-B846-A371-47BA77E88825}" dt="2022-08-07T05:30:03.090" v="336" actId="1076"/>
          <ac:spMkLst>
            <pc:docMk/>
            <pc:sldMk cId="569159290" sldId="371"/>
            <ac:spMk id="110" creationId="{5D3C2FB1-A8A0-703A-F6A0-C20AEFD1942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13" creationId="{79487191-70E5-A78E-E45F-E890C5B31D5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89" creationId="{BBF58932-2754-841E-8A1C-BB463DE29A4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198" creationId="{F2CDCFA7-B7BA-1FAE-7106-AC1658FAF80B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49" creationId="{ED9EDEF6-817A-5163-9C84-C6D31A074141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50" creationId="{3ACA7DA2-6DED-6450-547C-99467D1B286F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55" creationId="{630ED9E7-D520-4AB8-48F2-BA5363C61300}"/>
          </ac:spMkLst>
        </pc:spChg>
        <pc:spChg chg="mod">
          <ac:chgData name="PhD - Gao Jie" userId="6b5a2615-f096-499e-abeb-1af31ca6f2e7" providerId="ADAL" clId="{FB42A29B-D0A1-B846-A371-47BA77E88825}" dt="2022-08-07T05:31:26.354" v="352" actId="1076"/>
          <ac:spMkLst>
            <pc:docMk/>
            <pc:sldMk cId="569159290" sldId="371"/>
            <ac:spMk id="265" creationId="{240772A3-2C28-3EE0-5FBB-1FCF58BC4AE4}"/>
          </ac:spMkLst>
        </pc:spChg>
        <pc:grpChg chg="mod">
          <ac:chgData name="PhD - Gao Jie" userId="6b5a2615-f096-499e-abeb-1af31ca6f2e7" providerId="ADAL" clId="{FB42A29B-D0A1-B846-A371-47BA77E88825}" dt="2022-08-07T05:31:49.442" v="355" actId="14100"/>
          <ac:grpSpMkLst>
            <pc:docMk/>
            <pc:sldMk cId="569159290" sldId="371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49" creationId="{FD7FB649-73CB-62BA-2353-CF76FB57CF49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60" creationId="{64F2393F-66E8-B01F-31C8-C80C99C0F061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81" creationId="{7D66EB10-960D-19A0-1B7B-FA1C0FB30515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105" creationId="{ACFC7C4B-FE2B-A7F9-A607-967506F3A0BD}"/>
          </ac:grpSpMkLst>
        </pc:grpChg>
        <pc:grpChg chg="mod">
          <ac:chgData name="PhD - Gao Jie" userId="6b5a2615-f096-499e-abeb-1af31ca6f2e7" providerId="ADAL" clId="{FB42A29B-D0A1-B846-A371-47BA77E88825}" dt="2022-08-07T05:31:26.354" v="352" actId="1076"/>
          <ac:grpSpMkLst>
            <pc:docMk/>
            <pc:sldMk cId="569159290" sldId="371"/>
            <ac:grpSpMk id="229" creationId="{E11D1247-F54C-3E55-6908-C1B545B815D0}"/>
          </ac:grpSpMkLst>
        </pc:grpChg>
        <pc:cxnChg chg="add 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4" creationId="{8E450C4A-EDD6-94CB-ACED-AAE226837F20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3" creationId="{C8DFE7C8-59A3-0D8F-62DE-CF91E15A4D58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91" creationId="{668A8456-E14E-7141-B590-D7C0C9EBDB35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96" creationId="{B4B190D7-E0F9-AE52-9BF3-0423D2266CF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01" creationId="{FADB78C5-7EFA-BD6D-D696-0118DD5D9C4C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15" creationId="{176809EA-B5F6-DB09-BD83-D58977C7CCAD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19" creationId="{49FCD3B9-01A8-7BBA-1887-0AED375E3CDA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126" creationId="{717F395D-7D29-D924-24D5-F23D5EB3C83C}"/>
          </ac:cxnSpMkLst>
        </pc:cxnChg>
        <pc:cxnChg chg="del mod">
          <ac:chgData name="PhD - Gao Jie" userId="6b5a2615-f096-499e-abeb-1af31ca6f2e7" providerId="ADAL" clId="{FB42A29B-D0A1-B846-A371-47BA77E88825}" dt="2022-08-07T05:28:00.164" v="313" actId="478"/>
          <ac:cxnSpMkLst>
            <pc:docMk/>
            <pc:sldMk cId="569159290" sldId="371"/>
            <ac:cxnSpMk id="132" creationId="{5110C1A8-D4F5-AF26-2197-716C040B3FEA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41" creationId="{6E409283-2A5B-156D-EC82-6A14270F2591}"/>
          </ac:cxnSpMkLst>
        </pc:cxnChg>
        <pc:cxnChg chg="mod">
          <ac:chgData name="PhD - Gao Jie" userId="6b5a2615-f096-499e-abeb-1af31ca6f2e7" providerId="ADAL" clId="{FB42A29B-D0A1-B846-A371-47BA77E88825}" dt="2022-08-07T05:31:49.442" v="355" actId="14100"/>
          <ac:cxnSpMkLst>
            <pc:docMk/>
            <pc:sldMk cId="569159290" sldId="371"/>
            <ac:cxnSpMk id="172" creationId="{2B62B36E-2C06-050F-7961-0194C55D0232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85" creationId="{9CAA660D-37E2-E174-36F4-475C1D1243AF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88" creationId="{A0A15B05-45D9-2B4D-6F84-F71D3FF3527C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93" creationId="{DFCB7EF4-78A1-C057-DE20-D09F322AF6E1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196" creationId="{65A1AF76-6741-D83A-2089-470A1DFECF53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04" creationId="{12969D1B-607F-242E-AA1A-DCB3097E7AF6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5:31:26.354" v="352" actId="1076"/>
          <ac:cxnSpMkLst>
            <pc:docMk/>
            <pc:sldMk cId="569159290" sldId="371"/>
            <ac:cxnSpMk id="267" creationId="{9C9A218F-AF59-102F-6318-49C5143E13B1}"/>
          </ac:cxnSpMkLst>
        </pc:cxnChg>
      </pc:sldChg>
      <pc:sldChg chg="addSp delSp modSp add mod">
        <pc:chgData name="PhD - Gao Jie" userId="6b5a2615-f096-499e-abeb-1af31ca6f2e7" providerId="ADAL" clId="{FB42A29B-D0A1-B846-A371-47BA77E88825}" dt="2022-08-07T05:59:36.350" v="779" actId="1038"/>
        <pc:sldMkLst>
          <pc:docMk/>
          <pc:sldMk cId="3116316673" sldId="372"/>
        </pc:sldMkLst>
        <pc:spChg chg="add del mod">
          <ac:chgData name="PhD - Gao Jie" userId="6b5a2615-f096-499e-abeb-1af31ca6f2e7" providerId="ADAL" clId="{FB42A29B-D0A1-B846-A371-47BA77E88825}" dt="2022-08-07T05:35:23.889" v="405"/>
          <ac:spMkLst>
            <pc:docMk/>
            <pc:sldMk cId="3116316673" sldId="372"/>
            <ac:spMk id="10" creationId="{E88B631D-C17A-F30E-5602-221282E83CCC}"/>
          </ac:spMkLst>
        </pc:spChg>
        <pc:spChg chg="add mod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11" creationId="{FC5AEF58-409D-F9F3-F3C6-82CBBF274ACD}"/>
          </ac:spMkLst>
        </pc:spChg>
        <pc:spChg chg="add mod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15" creationId="{DE0D96A3-0C03-F9EF-641B-8EBA1D5BF263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19" creationId="{86B8D1B0-4F1F-7AD1-B91A-66157648BE78}"/>
          </ac:spMkLst>
        </pc:spChg>
        <pc:spChg chg="add del mod">
          <ac:chgData name="PhD - Gao Jie" userId="6b5a2615-f096-499e-abeb-1af31ca6f2e7" providerId="ADAL" clId="{FB42A29B-D0A1-B846-A371-47BA77E88825}" dt="2022-08-07T05:47:17.610" v="586" actId="1038"/>
          <ac:spMkLst>
            <pc:docMk/>
            <pc:sldMk cId="3116316673" sldId="372"/>
            <ac:spMk id="20" creationId="{32482FE0-A2A7-870B-24C3-B1EBF4DFECBC}"/>
          </ac:spMkLst>
        </pc:spChg>
        <pc:spChg chg="mod">
          <ac:chgData name="PhD - Gao Jie" userId="6b5a2615-f096-499e-abeb-1af31ca6f2e7" providerId="ADAL" clId="{FB42A29B-D0A1-B846-A371-47BA77E88825}" dt="2022-08-07T05:47:14.672" v="582" actId="1076"/>
          <ac:spMkLst>
            <pc:docMk/>
            <pc:sldMk cId="3116316673" sldId="372"/>
            <ac:spMk id="21" creationId="{56ECF8F1-CDF7-AA01-272E-8E11177E3AF5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24" creationId="{CF478AE4-1E82-3E65-7BA7-02D6FD36D833}"/>
          </ac:spMkLst>
        </pc:spChg>
        <pc:spChg chg="add del 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4" creationId="{5967FF7D-6B69-46EC-5C24-623D30746E30}"/>
          </ac:spMkLst>
        </pc:spChg>
        <pc:spChg chg="mod topLvl">
          <ac:chgData name="PhD - Gao Jie" userId="6b5a2615-f096-499e-abeb-1af31ca6f2e7" providerId="ADAL" clId="{FB42A29B-D0A1-B846-A371-47BA77E88825}" dt="2022-08-07T05:34:14.541" v="383" actId="164"/>
          <ac:spMkLst>
            <pc:docMk/>
            <pc:sldMk cId="3116316673" sldId="372"/>
            <ac:spMk id="35" creationId="{619FCE36-868F-5C11-DFA7-F1C1DEB4E2EA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6" creationId="{E83954DD-0585-64A3-42D9-1D146273C356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7" creationId="{95BF713E-1397-5DCE-2807-D1536D04A956}"/>
          </ac:spMkLst>
        </pc:spChg>
        <pc:spChg chg="mod topLvl">
          <ac:chgData name="PhD - Gao Jie" userId="6b5a2615-f096-499e-abeb-1af31ca6f2e7" providerId="ADAL" clId="{FB42A29B-D0A1-B846-A371-47BA77E88825}" dt="2022-08-07T05:45:57.702" v="565" actId="164"/>
          <ac:spMkLst>
            <pc:docMk/>
            <pc:sldMk cId="3116316673" sldId="372"/>
            <ac:spMk id="38" creationId="{D77491DC-B095-60ED-A2C5-BF36C16B17F0}"/>
          </ac:spMkLst>
        </pc:spChg>
        <pc:spChg chg="mod topLvl">
          <ac:chgData name="PhD - Gao Jie" userId="6b5a2615-f096-499e-abeb-1af31ca6f2e7" providerId="ADAL" clId="{FB42A29B-D0A1-B846-A371-47BA77E88825}" dt="2022-08-07T05:34:14.541" v="383" actId="164"/>
          <ac:spMkLst>
            <pc:docMk/>
            <pc:sldMk cId="3116316673" sldId="372"/>
            <ac:spMk id="39" creationId="{7B564B9B-C19E-A16D-5B66-26030A60EFD8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5:34:35.548" v="393" actId="1035"/>
          <ac:spMkLst>
            <pc:docMk/>
            <pc:sldMk cId="3116316673" sldId="372"/>
            <ac:spMk id="66" creationId="{7295C020-4FDA-5491-6E62-D7B7111C658E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68" creationId="{36781657-31DA-024E-BBEF-F9845EEA702D}"/>
          </ac:spMkLst>
        </pc:spChg>
        <pc:spChg chg="mod">
          <ac:chgData name="PhD - Gao Jie" userId="6b5a2615-f096-499e-abeb-1af31ca6f2e7" providerId="ADAL" clId="{FB42A29B-D0A1-B846-A371-47BA77E88825}" dt="2022-08-07T05:49:57.290" v="652" actId="14100"/>
          <ac:spMkLst>
            <pc:docMk/>
            <pc:sldMk cId="3116316673" sldId="372"/>
            <ac:spMk id="72" creationId="{149CF92D-1E5D-944B-BC57-19A04973D8DF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75" creationId="{27956233-A75D-2A62-9DD5-365A84171F5C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76" creationId="{5A1FA1C2-DF96-37E5-1CCF-E1E2C48482BE}"/>
          </ac:spMkLst>
        </pc:spChg>
        <pc:spChg chg="mod">
          <ac:chgData name="PhD - Gao Jie" userId="6b5a2615-f096-499e-abeb-1af31ca6f2e7" providerId="ADAL" clId="{FB42A29B-D0A1-B846-A371-47BA77E88825}" dt="2022-08-07T05:50:29.353" v="657"/>
          <ac:spMkLst>
            <pc:docMk/>
            <pc:sldMk cId="3116316673" sldId="372"/>
            <ac:spMk id="77" creationId="{B93FEFF3-7740-C931-3BA7-4F50664FD717}"/>
          </ac:spMkLst>
        </pc:spChg>
        <pc:spChg chg="mod">
          <ac:chgData name="PhD - Gao Jie" userId="6b5a2615-f096-499e-abeb-1af31ca6f2e7" providerId="ADAL" clId="{FB42A29B-D0A1-B846-A371-47BA77E88825}" dt="2022-08-07T05:50:22.398" v="656"/>
          <ac:spMkLst>
            <pc:docMk/>
            <pc:sldMk cId="3116316673" sldId="372"/>
            <ac:spMk id="78" creationId="{9EA702B4-31E7-AF8E-9B61-8B0DFCE30BC5}"/>
          </ac:spMkLst>
        </pc:spChg>
        <pc:spChg chg="mod">
          <ac:chgData name="PhD - Gao Jie" userId="6b5a2615-f096-499e-abeb-1af31ca6f2e7" providerId="ADAL" clId="{FB42A29B-D0A1-B846-A371-47BA77E88825}" dt="2022-08-07T05:49:50.846" v="651" actId="14100"/>
          <ac:spMkLst>
            <pc:docMk/>
            <pc:sldMk cId="3116316673" sldId="372"/>
            <ac:spMk id="80" creationId="{CC9F064D-E034-D61F-D5EC-2036BBE5AFD2}"/>
          </ac:spMkLst>
        </pc:spChg>
        <pc:spChg chg="mod">
          <ac:chgData name="PhD - Gao Jie" userId="6b5a2615-f096-499e-abeb-1af31ca6f2e7" providerId="ADAL" clId="{FB42A29B-D0A1-B846-A371-47BA77E88825}" dt="2022-08-07T05:34:27.383" v="389" actId="1035"/>
          <ac:spMkLst>
            <pc:docMk/>
            <pc:sldMk cId="3116316673" sldId="372"/>
            <ac:spMk id="87" creationId="{B24EF61C-B94D-62E7-9BF3-1B7E232CB9FE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88" creationId="{E4F33A94-6361-F3BF-6B88-2DC213F0FCF5}"/>
          </ac:spMkLst>
        </pc:spChg>
        <pc:spChg chg="del">
          <ac:chgData name="PhD - Gao Jie" userId="6b5a2615-f096-499e-abeb-1af31ca6f2e7" providerId="ADAL" clId="{FB42A29B-D0A1-B846-A371-47BA77E88825}" dt="2022-08-07T05:59:26.275" v="775" actId="478"/>
          <ac:spMkLst>
            <pc:docMk/>
            <pc:sldMk cId="3116316673" sldId="372"/>
            <ac:spMk id="89" creationId="{AE225967-7DFA-7C43-AFED-A17A126E4824}"/>
          </ac:spMkLst>
        </pc:spChg>
        <pc:spChg chg="mod">
          <ac:chgData name="PhD - Gao Jie" userId="6b5a2615-f096-499e-abeb-1af31ca6f2e7" providerId="ADAL" clId="{FB42A29B-D0A1-B846-A371-47BA77E88825}" dt="2022-08-07T05:49:24.862" v="646" actId="113"/>
          <ac:spMkLst>
            <pc:docMk/>
            <pc:sldMk cId="3116316673" sldId="372"/>
            <ac:spMk id="92" creationId="{28B1E399-2C3B-B172-77DB-3C8ED28EF15B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93" creationId="{9A2323D1-37FD-B8A1-5A0C-8B09E3CA62CF}"/>
          </ac:spMkLst>
        </pc:spChg>
        <pc:spChg chg="mod">
          <ac:chgData name="PhD - Gao Jie" userId="6b5a2615-f096-499e-abeb-1af31ca6f2e7" providerId="ADAL" clId="{FB42A29B-D0A1-B846-A371-47BA77E88825}" dt="2022-08-07T05:49:01.092" v="606"/>
          <ac:spMkLst>
            <pc:docMk/>
            <pc:sldMk cId="3116316673" sldId="372"/>
            <ac:spMk id="94" creationId="{A2650203-3E14-3985-A43A-C788F6123204}"/>
          </ac:spMkLst>
        </pc:spChg>
        <pc:spChg chg="mod">
          <ac:chgData name="PhD - Gao Jie" userId="6b5a2615-f096-499e-abeb-1af31ca6f2e7" providerId="ADAL" clId="{FB42A29B-D0A1-B846-A371-47BA77E88825}" dt="2022-08-07T05:34:31.123" v="392" actId="1035"/>
          <ac:spMkLst>
            <pc:docMk/>
            <pc:sldMk cId="3116316673" sldId="372"/>
            <ac:spMk id="111" creationId="{FBF087D7-880F-D51A-CEE9-C0AC3F2E2B87}"/>
          </ac:spMkLst>
        </pc:spChg>
        <pc:spChg chg="mod">
          <ac:chgData name="PhD - Gao Jie" userId="6b5a2615-f096-499e-abeb-1af31ca6f2e7" providerId="ADAL" clId="{FB42A29B-D0A1-B846-A371-47BA77E88825}" dt="2022-08-07T05:47:10.265" v="581" actId="1076"/>
          <ac:spMkLst>
            <pc:docMk/>
            <pc:sldMk cId="3116316673" sldId="372"/>
            <ac:spMk id="112" creationId="{5762168B-D068-2012-531F-418255C63AA4}"/>
          </ac:spMkLst>
        </pc:spChg>
        <pc:spChg chg="mod">
          <ac:chgData name="PhD - Gao Jie" userId="6b5a2615-f096-499e-abeb-1af31ca6f2e7" providerId="ADAL" clId="{FB42A29B-D0A1-B846-A371-47BA77E88825}" dt="2022-08-07T05:47:29.291" v="589" actId="1036"/>
          <ac:spMkLst>
            <pc:docMk/>
            <pc:sldMk cId="3116316673" sldId="372"/>
            <ac:spMk id="113" creationId="{79487191-70E5-A78E-E45F-E890C5B31D50}"/>
          </ac:spMkLst>
        </pc:spChg>
        <pc:spChg chg="add mod">
          <ac:chgData name="PhD - Gao Jie" userId="6b5a2615-f096-499e-abeb-1af31ca6f2e7" providerId="ADAL" clId="{FB42A29B-D0A1-B846-A371-47BA77E88825}" dt="2022-08-07T05:59:36.350" v="779" actId="1038"/>
          <ac:spMkLst>
            <pc:docMk/>
            <pc:sldMk cId="3116316673" sldId="372"/>
            <ac:spMk id="121" creationId="{16812094-0811-DC6C-7465-59B29DB309B8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3" creationId="{7F2624D5-CB2C-1E4B-AA5E-F02BA6165F7D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4" creationId="{74EE6A82-5C94-D322-DFF3-59D2DFAED510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5" creationId="{ED890DE1-C4C6-1C79-55BE-B0E8736E01F5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7" creationId="{EF020DDD-4413-D9CC-243E-46441FA877DF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29" creationId="{BE3A0DFB-FECF-6643-40E8-ED7FAEC79519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0" creationId="{40555289-7ED7-AF5D-642C-CE61027801CF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1" creationId="{42F3EBDD-D703-907B-BBD8-AB5329A152AC}"/>
          </ac:spMkLst>
        </pc:spChg>
        <pc:spChg chg="mod">
          <ac:chgData name="PhD - Gao Jie" userId="6b5a2615-f096-499e-abeb-1af31ca6f2e7" providerId="ADAL" clId="{FB42A29B-D0A1-B846-A371-47BA77E88825}" dt="2022-08-07T05:59:34.270" v="777"/>
          <ac:spMkLst>
            <pc:docMk/>
            <pc:sldMk cId="3116316673" sldId="372"/>
            <ac:spMk id="132" creationId="{0ADAB723-9C64-4C84-E8BA-15BB294C18B5}"/>
          </ac:spMkLst>
        </pc:spChg>
        <pc:spChg chg="del">
          <ac:chgData name="PhD - Gao Jie" userId="6b5a2615-f096-499e-abeb-1af31ca6f2e7" providerId="ADAL" clId="{FB42A29B-D0A1-B846-A371-47BA77E88825}" dt="2022-08-07T05:50:01.585" v="653" actId="478"/>
          <ac:spMkLst>
            <pc:docMk/>
            <pc:sldMk cId="3116316673" sldId="372"/>
            <ac:spMk id="189" creationId="{BBF58932-2754-841E-8A1C-BB463DE29A40}"/>
          </ac:spMkLst>
        </pc:spChg>
        <pc:spChg chg="del">
          <ac:chgData name="PhD - Gao Jie" userId="6b5a2615-f096-499e-abeb-1af31ca6f2e7" providerId="ADAL" clId="{FB42A29B-D0A1-B846-A371-47BA77E88825}" dt="2022-08-07T05:48:45.734" v="601" actId="478"/>
          <ac:spMkLst>
            <pc:docMk/>
            <pc:sldMk cId="3116316673" sldId="372"/>
            <ac:spMk id="198" creationId="{F2CDCFA7-B7BA-1FAE-7106-AC1658FAF80B}"/>
          </ac:spMkLst>
        </pc:spChg>
        <pc:spChg chg="del mod">
          <ac:chgData name="PhD - Gao Jie" userId="6b5a2615-f096-499e-abeb-1af31ca6f2e7" providerId="ADAL" clId="{FB42A29B-D0A1-B846-A371-47BA77E88825}" dt="2022-08-07T05:41:16.906" v="461" actId="478"/>
          <ac:spMkLst>
            <pc:docMk/>
            <pc:sldMk cId="3116316673" sldId="372"/>
            <ac:spMk id="249" creationId="{ED9EDEF6-817A-5163-9C84-C6D31A074141}"/>
          </ac:spMkLst>
        </pc:spChg>
        <pc:spChg chg="del mod">
          <ac:chgData name="PhD - Gao Jie" userId="6b5a2615-f096-499e-abeb-1af31ca6f2e7" providerId="ADAL" clId="{FB42A29B-D0A1-B846-A371-47BA77E88825}" dt="2022-08-07T05:49:27.008" v="647" actId="478"/>
          <ac:spMkLst>
            <pc:docMk/>
            <pc:sldMk cId="3116316673" sldId="372"/>
            <ac:spMk id="250" creationId="{3ACA7DA2-6DED-6450-547C-99467D1B286F}"/>
          </ac:spMkLst>
        </pc:spChg>
        <pc:spChg chg="del">
          <ac:chgData name="PhD - Gao Jie" userId="6b5a2615-f096-499e-abeb-1af31ca6f2e7" providerId="ADAL" clId="{FB42A29B-D0A1-B846-A371-47BA77E88825}" dt="2022-08-07T05:37:06.004" v="429" actId="478"/>
          <ac:spMkLst>
            <pc:docMk/>
            <pc:sldMk cId="3116316673" sldId="372"/>
            <ac:spMk id="255" creationId="{630ED9E7-D520-4AB8-48F2-BA5363C61300}"/>
          </ac:spMkLst>
        </pc:spChg>
        <pc:grpChg chg="add mod">
          <ac:chgData name="PhD - Gao Jie" userId="6b5a2615-f096-499e-abeb-1af31ca6f2e7" providerId="ADAL" clId="{FB42A29B-D0A1-B846-A371-47BA77E88825}" dt="2022-08-07T05:45:57.702" v="565" actId="164"/>
          <ac:grpSpMkLst>
            <pc:docMk/>
            <pc:sldMk cId="3116316673" sldId="372"/>
            <ac:grpSpMk id="9" creationId="{1EAB574F-BF4A-A73C-5BAD-BD4958DABB40}"/>
          </ac:grpSpMkLst>
        </pc:grpChg>
        <pc:grpChg chg="add mod">
          <ac:chgData name="PhD - Gao Jie" userId="6b5a2615-f096-499e-abeb-1af31ca6f2e7" providerId="ADAL" clId="{FB42A29B-D0A1-B846-A371-47BA77E88825}" dt="2022-08-07T05:46:32.746" v="571" actId="14100"/>
          <ac:grpSpMkLst>
            <pc:docMk/>
            <pc:sldMk cId="3116316673" sldId="372"/>
            <ac:grpSpMk id="28" creationId="{F2FECCA8-2584-2FAA-B383-81F2CE9DEE59}"/>
          </ac:grpSpMkLst>
        </pc:grpChg>
        <pc:grpChg chg="del mod">
          <ac:chgData name="PhD - Gao Jie" userId="6b5a2615-f096-499e-abeb-1af31ca6f2e7" providerId="ADAL" clId="{FB42A29B-D0A1-B846-A371-47BA77E88825}" dt="2022-08-07T05:32:39.826" v="359" actId="165"/>
          <ac:grpSpMkLst>
            <pc:docMk/>
            <pc:sldMk cId="3116316673" sldId="372"/>
            <ac:grpSpMk id="40" creationId="{DADC35B1-393F-C0F3-5BA8-0DFEC2E0DB98}"/>
          </ac:grpSpMkLst>
        </pc:grpChg>
        <pc:grpChg chg="mod">
          <ac:chgData name="PhD - Gao Jie" userId="6b5a2615-f096-499e-abeb-1af31ca6f2e7" providerId="ADAL" clId="{FB42A29B-D0A1-B846-A371-47BA77E88825}" dt="2022-08-07T05:45:36.549" v="562" actId="1076"/>
          <ac:grpSpMkLst>
            <pc:docMk/>
            <pc:sldMk cId="3116316673" sldId="372"/>
            <ac:grpSpMk id="42" creationId="{8469E8EB-9F2F-FC8D-27B9-D87C5AA56592}"/>
          </ac:grpSpMkLst>
        </pc:grpChg>
        <pc:grpChg chg="mod">
          <ac:chgData name="PhD - Gao Jie" userId="6b5a2615-f096-499e-abeb-1af31ca6f2e7" providerId="ADAL" clId="{FB42A29B-D0A1-B846-A371-47BA77E88825}" dt="2022-08-07T05:47:10.265" v="581" actId="1076"/>
          <ac:grpSpMkLst>
            <pc:docMk/>
            <pc:sldMk cId="3116316673" sldId="372"/>
            <ac:grpSpMk id="49" creationId="{FD7FB649-73CB-62BA-2353-CF76FB57CF49}"/>
          </ac:grpSpMkLst>
        </pc:grpChg>
        <pc:grpChg chg="add mod">
          <ac:chgData name="PhD - Gao Jie" userId="6b5a2615-f096-499e-abeb-1af31ca6f2e7" providerId="ADAL" clId="{FB42A29B-D0A1-B846-A371-47BA77E88825}" dt="2022-08-07T05:46:58.694" v="579" actId="164"/>
          <ac:grpSpMkLst>
            <pc:docMk/>
            <pc:sldMk cId="3116316673" sldId="372"/>
            <ac:grpSpMk id="57" creationId="{4DC85AAD-4149-2BA8-24E8-63F9750E1EA8}"/>
          </ac:grpSpMkLst>
        </pc:grpChg>
        <pc:grpChg chg="del mod">
          <ac:chgData name="PhD - Gao Jie" userId="6b5a2615-f096-499e-abeb-1af31ca6f2e7" providerId="ADAL" clId="{FB42A29B-D0A1-B846-A371-47BA77E88825}" dt="2022-08-07T05:50:31.711" v="658" actId="478"/>
          <ac:grpSpMkLst>
            <pc:docMk/>
            <pc:sldMk cId="3116316673" sldId="372"/>
            <ac:grpSpMk id="60" creationId="{64F2393F-66E8-B01F-31C8-C80C99C0F061}"/>
          </ac:grpSpMkLst>
        </pc:grpChg>
        <pc:grpChg chg="add mod">
          <ac:chgData name="PhD - Gao Jie" userId="6b5a2615-f096-499e-abeb-1af31ca6f2e7" providerId="ADAL" clId="{FB42A29B-D0A1-B846-A371-47BA77E88825}" dt="2022-08-07T05:50:14.411" v="655" actId="1076"/>
          <ac:grpSpMkLst>
            <pc:docMk/>
            <pc:sldMk cId="3116316673" sldId="372"/>
            <ac:grpSpMk id="74" creationId="{66D22BE1-D45D-2A6C-E1CA-109B100A5C3D}"/>
          </ac:grpSpMkLst>
        </pc:grpChg>
        <pc:grpChg chg="mod">
          <ac:chgData name="PhD - Gao Jie" userId="6b5a2615-f096-499e-abeb-1af31ca6f2e7" providerId="ADAL" clId="{FB42A29B-D0A1-B846-A371-47BA77E88825}" dt="2022-08-07T05:49:01.092" v="606"/>
          <ac:grpSpMkLst>
            <pc:docMk/>
            <pc:sldMk cId="3116316673" sldId="372"/>
            <ac:grpSpMk id="79" creationId="{81A16BF7-CA36-C5D8-5FD3-1084BBDD78D6}"/>
          </ac:grpSpMkLst>
        </pc:grpChg>
        <pc:grpChg chg="mod">
          <ac:chgData name="PhD - Gao Jie" userId="6b5a2615-f096-499e-abeb-1af31ca6f2e7" providerId="ADAL" clId="{FB42A29B-D0A1-B846-A371-47BA77E88825}" dt="2022-08-07T05:46:41.428" v="573" actId="1076"/>
          <ac:grpSpMkLst>
            <pc:docMk/>
            <pc:sldMk cId="3116316673" sldId="372"/>
            <ac:grpSpMk id="81" creationId="{7D66EB10-960D-19A0-1B7B-FA1C0FB30515}"/>
          </ac:grpSpMkLst>
        </pc:grpChg>
        <pc:grpChg chg="del">
          <ac:chgData name="PhD - Gao Jie" userId="6b5a2615-f096-499e-abeb-1af31ca6f2e7" providerId="ADAL" clId="{FB42A29B-D0A1-B846-A371-47BA77E88825}" dt="2022-08-07T05:59:28.766" v="776" actId="478"/>
          <ac:grpSpMkLst>
            <pc:docMk/>
            <pc:sldMk cId="3116316673" sldId="372"/>
            <ac:grpSpMk id="105" creationId="{ACFC7C4B-FE2B-A7F9-A607-967506F3A0BD}"/>
          </ac:grpSpMkLst>
        </pc:grpChg>
        <pc:grpChg chg="add mod">
          <ac:chgData name="PhD - Gao Jie" userId="6b5a2615-f096-499e-abeb-1af31ca6f2e7" providerId="ADAL" clId="{FB42A29B-D0A1-B846-A371-47BA77E88825}" dt="2022-08-07T05:59:36.350" v="779" actId="1038"/>
          <ac:grpSpMkLst>
            <pc:docMk/>
            <pc:sldMk cId="3116316673" sldId="372"/>
            <ac:grpSpMk id="122" creationId="{8CF831BD-629A-1DD2-2AAA-15349D843D93}"/>
          </ac:grpSpMkLst>
        </pc:grpChg>
        <pc:grpChg chg="mod">
          <ac:chgData name="PhD - Gao Jie" userId="6b5a2615-f096-499e-abeb-1af31ca6f2e7" providerId="ADAL" clId="{FB42A29B-D0A1-B846-A371-47BA77E88825}" dt="2022-08-07T05:59:34.270" v="777"/>
          <ac:grpSpMkLst>
            <pc:docMk/>
            <pc:sldMk cId="3116316673" sldId="372"/>
            <ac:grpSpMk id="128" creationId="{1DE2ABD9-34BC-8E4A-7CB2-39E9BD16B2A2}"/>
          </ac:grpSpMkLst>
        </pc:grpChg>
        <pc:cxnChg chg="del mod">
          <ac:chgData name="PhD - Gao Jie" userId="6b5a2615-f096-499e-abeb-1af31ca6f2e7" providerId="ADAL" clId="{FB42A29B-D0A1-B846-A371-47BA77E88825}" dt="2022-08-07T05:48:42.110" v="598" actId="478"/>
          <ac:cxnSpMkLst>
            <pc:docMk/>
            <pc:sldMk cId="3116316673" sldId="372"/>
            <ac:cxnSpMk id="4" creationId="{8E450C4A-EDD6-94CB-ACED-AAE226837F20}"/>
          </ac:cxnSpMkLst>
        </pc:cxnChg>
        <pc:cxnChg chg="add mod">
          <ac:chgData name="PhD - Gao Jie" userId="6b5a2615-f096-499e-abeb-1af31ca6f2e7" providerId="ADAL" clId="{FB42A29B-D0A1-B846-A371-47BA77E88825}" dt="2022-08-07T05:49:57.290" v="652" actId="14100"/>
          <ac:cxnSpMkLst>
            <pc:docMk/>
            <pc:sldMk cId="3116316673" sldId="372"/>
            <ac:cxnSpMk id="14" creationId="{F292034A-14DF-2732-FC22-255DD0497A0B}"/>
          </ac:cxnSpMkLst>
        </pc:cxnChg>
        <pc:cxnChg chg="add mod">
          <ac:chgData name="PhD - Gao Jie" userId="6b5a2615-f096-499e-abeb-1af31ca6f2e7" providerId="ADAL" clId="{FB42A29B-D0A1-B846-A371-47BA77E88825}" dt="2022-08-07T05:46:36.376" v="572" actId="14100"/>
          <ac:cxnSpMkLst>
            <pc:docMk/>
            <pc:sldMk cId="3116316673" sldId="372"/>
            <ac:cxnSpMk id="18" creationId="{6E5C598F-6A77-3CE2-94AB-CB71CC821991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23" creationId="{C8DFE7C8-59A3-0D8F-62DE-CF91E15A4D58}"/>
          </ac:cxnSpMkLst>
        </pc:cxnChg>
        <pc:cxnChg chg="add mod">
          <ac:chgData name="PhD - Gao Jie" userId="6b5a2615-f096-499e-abeb-1af31ca6f2e7" providerId="ADAL" clId="{FB42A29B-D0A1-B846-A371-47BA77E88825}" dt="2022-08-07T05:48:02.924" v="592" actId="14100"/>
          <ac:cxnSpMkLst>
            <pc:docMk/>
            <pc:sldMk cId="3116316673" sldId="372"/>
            <ac:cxnSpMk id="69" creationId="{A09CA6D5-33DD-E7FA-9B30-9CD2DB93F93B}"/>
          </ac:cxnSpMkLst>
        </pc:cxnChg>
        <pc:cxnChg chg="add del mod">
          <ac:chgData name="PhD - Gao Jie" userId="6b5a2615-f096-499e-abeb-1af31ca6f2e7" providerId="ADAL" clId="{FB42A29B-D0A1-B846-A371-47BA77E88825}" dt="2022-08-07T05:48:31.865" v="595" actId="478"/>
          <ac:cxnSpMkLst>
            <pc:docMk/>
            <pc:sldMk cId="3116316673" sldId="372"/>
            <ac:cxnSpMk id="73" creationId="{DE9958FC-F9EB-02CC-C754-01014889225D}"/>
          </ac:cxnSpMkLst>
        </pc:cxnChg>
        <pc:cxnChg chg="mod">
          <ac:chgData name="PhD - Gao Jie" userId="6b5a2615-f096-499e-abeb-1af31ca6f2e7" providerId="ADAL" clId="{FB42A29B-D0A1-B846-A371-47BA77E88825}" dt="2022-08-07T05:49:50.846" v="651" actId="14100"/>
          <ac:cxnSpMkLst>
            <pc:docMk/>
            <pc:sldMk cId="3116316673" sldId="372"/>
            <ac:cxnSpMk id="90" creationId="{FC3FAE31-C159-A500-4C49-DAA8F04B9968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91" creationId="{668A8456-E14E-7141-B590-D7C0C9EBDB35}"/>
          </ac:cxnSpMkLst>
        </pc:cxnChg>
        <pc:cxnChg chg="del mod">
          <ac:chgData name="PhD - Gao Jie" userId="6b5a2615-f096-499e-abeb-1af31ca6f2e7" providerId="ADAL" clId="{FB42A29B-D0A1-B846-A371-47BA77E88825}" dt="2022-08-07T05:42:34.250" v="469" actId="478"/>
          <ac:cxnSpMkLst>
            <pc:docMk/>
            <pc:sldMk cId="3116316673" sldId="372"/>
            <ac:cxnSpMk id="96" creationId="{B4B190D7-E0F9-AE52-9BF3-0423D2266CF2}"/>
          </ac:cxnSpMkLst>
        </pc:cxnChg>
        <pc:cxnChg chg="add mod">
          <ac:chgData name="PhD - Gao Jie" userId="6b5a2615-f096-499e-abeb-1af31ca6f2e7" providerId="ADAL" clId="{FB42A29B-D0A1-B846-A371-47BA77E88825}" dt="2022-08-07T05:51:09.242" v="663" actId="1038"/>
          <ac:cxnSpMkLst>
            <pc:docMk/>
            <pc:sldMk cId="3116316673" sldId="372"/>
            <ac:cxnSpMk id="100" creationId="{61D0EB25-E10F-68DA-6AA8-928B6D9F81E1}"/>
          </ac:cxnSpMkLst>
        </pc:cxnChg>
        <pc:cxnChg chg="del mod">
          <ac:chgData name="PhD - Gao Jie" userId="6b5a2615-f096-499e-abeb-1af31ca6f2e7" providerId="ADAL" clId="{FB42A29B-D0A1-B846-A371-47BA77E88825}" dt="2022-08-07T05:48:20.309" v="593" actId="478"/>
          <ac:cxnSpMkLst>
            <pc:docMk/>
            <pc:sldMk cId="3116316673" sldId="372"/>
            <ac:cxnSpMk id="101" creationId="{FADB78C5-7EFA-BD6D-D696-0118DD5D9C4C}"/>
          </ac:cxnSpMkLst>
        </pc:cxnChg>
        <pc:cxnChg chg="add mod">
          <ac:chgData name="PhD - Gao Jie" userId="6b5a2615-f096-499e-abeb-1af31ca6f2e7" providerId="ADAL" clId="{FB42A29B-D0A1-B846-A371-47BA77E88825}" dt="2022-08-07T05:51:33.082" v="666" actId="13822"/>
          <ac:cxnSpMkLst>
            <pc:docMk/>
            <pc:sldMk cId="3116316673" sldId="372"/>
            <ac:cxnSpMk id="114" creationId="{1388D1EB-BCFA-1178-0514-209A60A29486}"/>
          </ac:cxnSpMkLst>
        </pc:cxnChg>
        <pc:cxnChg chg="mod">
          <ac:chgData name="PhD - Gao Jie" userId="6b5a2615-f096-499e-abeb-1af31ca6f2e7" providerId="ADAL" clId="{FB42A29B-D0A1-B846-A371-47BA77E88825}" dt="2022-08-07T05:47:10.265" v="581" actId="1076"/>
          <ac:cxnSpMkLst>
            <pc:docMk/>
            <pc:sldMk cId="3116316673" sldId="372"/>
            <ac:cxnSpMk id="115" creationId="{176809EA-B5F6-DB09-BD83-D58977C7CCAD}"/>
          </ac:cxnSpMkLst>
        </pc:cxnChg>
        <pc:cxnChg chg="add mod">
          <ac:chgData name="PhD - Gao Jie" userId="6b5a2615-f096-499e-abeb-1af31ca6f2e7" providerId="ADAL" clId="{FB42A29B-D0A1-B846-A371-47BA77E88825}" dt="2022-08-07T05:51:35.489" v="667" actId="13822"/>
          <ac:cxnSpMkLst>
            <pc:docMk/>
            <pc:sldMk cId="3116316673" sldId="372"/>
            <ac:cxnSpMk id="117" creationId="{2785CCEA-BDC9-8598-11E6-C75CC3D7D901}"/>
          </ac:cxnSpMkLst>
        </pc:cxnChg>
        <pc:cxnChg chg="add del mod">
          <ac:chgData name="PhD - Gao Jie" userId="6b5a2615-f096-499e-abeb-1af31ca6f2e7" providerId="ADAL" clId="{FB42A29B-D0A1-B846-A371-47BA77E88825}" dt="2022-08-07T05:47:17.610" v="586" actId="1038"/>
          <ac:cxnSpMkLst>
            <pc:docMk/>
            <pc:sldMk cId="3116316673" sldId="372"/>
            <ac:cxnSpMk id="119" creationId="{49FCD3B9-01A8-7BBA-1887-0AED375E3CDA}"/>
          </ac:cxnSpMkLst>
        </pc:cxnChg>
        <pc:cxnChg chg="add mod">
          <ac:chgData name="PhD - Gao Jie" userId="6b5a2615-f096-499e-abeb-1af31ca6f2e7" providerId="ADAL" clId="{FB42A29B-D0A1-B846-A371-47BA77E88825}" dt="2022-08-07T05:51:52.184" v="669" actId="13822"/>
          <ac:cxnSpMkLst>
            <pc:docMk/>
            <pc:sldMk cId="3116316673" sldId="372"/>
            <ac:cxnSpMk id="120" creationId="{0DB64178-916B-FC34-43E1-AE32E921FD16}"/>
          </ac:cxnSpMkLst>
        </pc:cxnChg>
        <pc:cxnChg chg="del mod">
          <ac:chgData name="PhD - Gao Jie" userId="6b5a2615-f096-499e-abeb-1af31ca6f2e7" providerId="ADAL" clId="{FB42A29B-D0A1-B846-A371-47BA77E88825}" dt="2022-08-07T05:32:45.929" v="361" actId="478"/>
          <ac:cxnSpMkLst>
            <pc:docMk/>
            <pc:sldMk cId="3116316673" sldId="372"/>
            <ac:cxnSpMk id="126" creationId="{717F395D-7D29-D924-24D5-F23D5EB3C83C}"/>
          </ac:cxnSpMkLst>
        </pc:cxnChg>
        <pc:cxnChg chg="add mod">
          <ac:chgData name="PhD - Gao Jie" userId="6b5a2615-f096-499e-abeb-1af31ca6f2e7" providerId="ADAL" clId="{FB42A29B-D0A1-B846-A371-47BA77E88825}" dt="2022-08-07T05:59:36.350" v="779" actId="1038"/>
          <ac:cxnSpMkLst>
            <pc:docMk/>
            <pc:sldMk cId="3116316673" sldId="372"/>
            <ac:cxnSpMk id="133" creationId="{152E5707-DA99-A4FA-658C-4B2975250605}"/>
          </ac:cxnSpMkLst>
        </pc:cxnChg>
        <pc:cxnChg chg="mod">
          <ac:chgData name="PhD - Gao Jie" userId="6b5a2615-f096-499e-abeb-1af31ca6f2e7" providerId="ADAL" clId="{FB42A29B-D0A1-B846-A371-47BA77E88825}" dt="2022-08-07T05:46:41.428" v="573" actId="1076"/>
          <ac:cxnSpMkLst>
            <pc:docMk/>
            <pc:sldMk cId="3116316673" sldId="372"/>
            <ac:cxnSpMk id="139" creationId="{6F09CEB3-F908-095C-348F-2F34902767A2}"/>
          </ac:cxnSpMkLst>
        </pc:cxnChg>
        <pc:cxnChg chg="mod">
          <ac:chgData name="PhD - Gao Jie" userId="6b5a2615-f096-499e-abeb-1af31ca6f2e7" providerId="ADAL" clId="{FB42A29B-D0A1-B846-A371-47BA77E88825}" dt="2022-08-07T05:59:28.766" v="776" actId="478"/>
          <ac:cxnSpMkLst>
            <pc:docMk/>
            <pc:sldMk cId="3116316673" sldId="372"/>
            <ac:cxnSpMk id="141" creationId="{6E409283-2A5B-156D-EC82-6A14270F2591}"/>
          </ac:cxnSpMkLst>
        </pc:cxnChg>
        <pc:cxnChg chg="del mod">
          <ac:chgData name="PhD - Gao Jie" userId="6b5a2615-f096-499e-abeb-1af31ca6f2e7" providerId="ADAL" clId="{FB42A29B-D0A1-B846-A371-47BA77E88825}" dt="2022-08-07T05:33:18.677" v="369" actId="478"/>
          <ac:cxnSpMkLst>
            <pc:docMk/>
            <pc:sldMk cId="3116316673" sldId="372"/>
            <ac:cxnSpMk id="172" creationId="{2B62B36E-2C06-050F-7961-0194C55D0232}"/>
          </ac:cxnSpMkLst>
        </pc:cxnChg>
        <pc:cxnChg chg="del mod">
          <ac:chgData name="PhD - Gao Jie" userId="6b5a2615-f096-499e-abeb-1af31ca6f2e7" providerId="ADAL" clId="{FB42A29B-D0A1-B846-A371-47BA77E88825}" dt="2022-08-07T05:33:19.719" v="370" actId="478"/>
          <ac:cxnSpMkLst>
            <pc:docMk/>
            <pc:sldMk cId="3116316673" sldId="372"/>
            <ac:cxnSpMk id="185" creationId="{9CAA660D-37E2-E174-36F4-475C1D1243AF}"/>
          </ac:cxnSpMkLst>
        </pc:cxnChg>
        <pc:cxnChg chg="del mod">
          <ac:chgData name="PhD - Gao Jie" userId="6b5a2615-f096-499e-abeb-1af31ca6f2e7" providerId="ADAL" clId="{FB42A29B-D0A1-B846-A371-47BA77E88825}" dt="2022-08-07T05:33:51.831" v="375" actId="478"/>
          <ac:cxnSpMkLst>
            <pc:docMk/>
            <pc:sldMk cId="3116316673" sldId="372"/>
            <ac:cxnSpMk id="188" creationId="{A0A15B05-45D9-2B4D-6F84-F71D3FF3527C}"/>
          </ac:cxnSpMkLst>
        </pc:cxnChg>
        <pc:cxnChg chg="del mod">
          <ac:chgData name="PhD - Gao Jie" userId="6b5a2615-f096-499e-abeb-1af31ca6f2e7" providerId="ADAL" clId="{FB42A29B-D0A1-B846-A371-47BA77E88825}" dt="2022-08-07T05:48:43.742" v="599" actId="478"/>
          <ac:cxnSpMkLst>
            <pc:docMk/>
            <pc:sldMk cId="3116316673" sldId="372"/>
            <ac:cxnSpMk id="193" creationId="{DFCB7EF4-78A1-C057-DE20-D09F322AF6E1}"/>
          </ac:cxnSpMkLst>
        </pc:cxnChg>
        <pc:cxnChg chg="del mod">
          <ac:chgData name="PhD - Gao Jie" userId="6b5a2615-f096-499e-abeb-1af31ca6f2e7" providerId="ADAL" clId="{FB42A29B-D0A1-B846-A371-47BA77E88825}" dt="2022-08-07T05:48:44.680" v="600" actId="478"/>
          <ac:cxnSpMkLst>
            <pc:docMk/>
            <pc:sldMk cId="3116316673" sldId="372"/>
            <ac:cxnSpMk id="196" creationId="{65A1AF76-6741-D83A-2089-470A1DFECF53}"/>
          </ac:cxnSpMkLst>
        </pc:cxnChg>
        <pc:cxnChg chg="del mod">
          <ac:chgData name="PhD - Gao Jie" userId="6b5a2615-f096-499e-abeb-1af31ca6f2e7" providerId="ADAL" clId="{FB42A29B-D0A1-B846-A371-47BA77E88825}" dt="2022-08-07T05:50:02.372" v="654" actId="478"/>
          <ac:cxnSpMkLst>
            <pc:docMk/>
            <pc:sldMk cId="3116316673" sldId="372"/>
            <ac:cxnSpMk id="204" creationId="{12969D1B-607F-242E-AA1A-DCB3097E7AF6}"/>
          </ac:cxnSpMkLst>
        </pc:cxnChg>
        <pc:cxnChg chg="del mod">
          <ac:chgData name="PhD - Gao Jie" userId="6b5a2615-f096-499e-abeb-1af31ca6f2e7" providerId="ADAL" clId="{FB42A29B-D0A1-B846-A371-47BA77E88825}" dt="2022-08-07T05:59:26.275" v="775" actId="478"/>
          <ac:cxnSpMkLst>
            <pc:docMk/>
            <pc:sldMk cId="3116316673" sldId="372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5:45:36.549" v="562" actId="1076"/>
          <ac:cxnSpMkLst>
            <pc:docMk/>
            <pc:sldMk cId="3116316673" sldId="372"/>
            <ac:cxnSpMk id="267" creationId="{9C9A218F-AF59-102F-6318-49C5143E13B1}"/>
          </ac:cxnSpMkLst>
        </pc:cxnChg>
      </pc:sldChg>
      <pc:sldChg chg="addSp delSp modSp add mod">
        <pc:chgData name="PhD - Gao Jie" userId="6b5a2615-f096-499e-abeb-1af31ca6f2e7" providerId="ADAL" clId="{FB42A29B-D0A1-B846-A371-47BA77E88825}" dt="2022-08-07T06:11:24.819" v="961" actId="1076"/>
        <pc:sldMkLst>
          <pc:docMk/>
          <pc:sldMk cId="764757062" sldId="373"/>
        </pc:sldMkLst>
        <pc:spChg chg="add mod">
          <ac:chgData name="PhD - Gao Jie" userId="6b5a2615-f096-499e-abeb-1af31ca6f2e7" providerId="ADAL" clId="{FB42A29B-D0A1-B846-A371-47BA77E88825}" dt="2022-08-07T06:06:59.172" v="862" actId="1037"/>
          <ac:spMkLst>
            <pc:docMk/>
            <pc:sldMk cId="764757062" sldId="373"/>
            <ac:spMk id="10" creationId="{03B07B3A-408B-4A7A-C753-43E78ADECFBE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11" creationId="{FC5AEF58-409D-F9F3-F3C6-82CBBF274ACD}"/>
          </ac:spMkLst>
        </pc:spChg>
        <pc:spChg chg="mod topLvl">
          <ac:chgData name="PhD - Gao Jie" userId="6b5a2615-f096-499e-abeb-1af31ca6f2e7" providerId="ADAL" clId="{FB42A29B-D0A1-B846-A371-47BA77E88825}" dt="2022-08-07T06:08:38.207" v="887" actId="1076"/>
          <ac:spMkLst>
            <pc:docMk/>
            <pc:sldMk cId="764757062" sldId="373"/>
            <ac:spMk id="15" creationId="{DE0D96A3-0C03-F9EF-641B-8EBA1D5BF263}"/>
          </ac:spMkLst>
        </pc:spChg>
        <pc:spChg chg="del">
          <ac:chgData name="PhD - Gao Jie" userId="6b5a2615-f096-499e-abeb-1af31ca6f2e7" providerId="ADAL" clId="{FB42A29B-D0A1-B846-A371-47BA77E88825}" dt="2022-08-07T05:54:48.671" v="702" actId="478"/>
          <ac:spMkLst>
            <pc:docMk/>
            <pc:sldMk cId="764757062" sldId="373"/>
            <ac:spMk id="24" creationId="{CF478AE4-1E82-3E65-7BA7-02D6FD36D833}"/>
          </ac:spMkLst>
        </pc:spChg>
        <pc:spChg chg="mod">
          <ac:chgData name="PhD - Gao Jie" userId="6b5a2615-f096-499e-abeb-1af31ca6f2e7" providerId="ADAL" clId="{FB42A29B-D0A1-B846-A371-47BA77E88825}" dt="2022-08-07T06:11:00.977" v="951" actId="20577"/>
          <ac:spMkLst>
            <pc:docMk/>
            <pc:sldMk cId="764757062" sldId="373"/>
            <ac:spMk id="32" creationId="{31E6C70B-D861-0511-1FEA-B1F1B3990865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34" creationId="{5967FF7D-6B69-46EC-5C24-623D30746E30}"/>
          </ac:spMkLst>
        </pc:spChg>
        <pc:spChg chg="mod">
          <ac:chgData name="PhD - Gao Jie" userId="6b5a2615-f096-499e-abeb-1af31ca6f2e7" providerId="ADAL" clId="{FB42A29B-D0A1-B846-A371-47BA77E88825}" dt="2022-08-07T06:07:52.499" v="867" actId="165"/>
          <ac:spMkLst>
            <pc:docMk/>
            <pc:sldMk cId="764757062" sldId="373"/>
            <ac:spMk id="35" creationId="{619FCE36-868F-5C11-DFA7-F1C1DEB4E2EA}"/>
          </ac:spMkLst>
        </pc:spChg>
        <pc:spChg chg="mod topLvl">
          <ac:chgData name="PhD - Gao Jie" userId="6b5a2615-f096-499e-abeb-1af31ca6f2e7" providerId="ADAL" clId="{FB42A29B-D0A1-B846-A371-47BA77E88825}" dt="2022-08-07T06:08:23.155" v="883" actId="1076"/>
          <ac:spMkLst>
            <pc:docMk/>
            <pc:sldMk cId="764757062" sldId="373"/>
            <ac:spMk id="36" creationId="{E83954DD-0585-64A3-42D9-1D146273C356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37" creationId="{95BF713E-1397-5DCE-2807-D1536D04A956}"/>
          </ac:spMkLst>
        </pc:spChg>
        <pc:spChg chg="mod topLvl">
          <ac:chgData name="PhD - Gao Jie" userId="6b5a2615-f096-499e-abeb-1af31ca6f2e7" providerId="ADAL" clId="{FB42A29B-D0A1-B846-A371-47BA77E88825}" dt="2022-08-07T06:10:42.697" v="933" actId="20577"/>
          <ac:spMkLst>
            <pc:docMk/>
            <pc:sldMk cId="764757062" sldId="373"/>
            <ac:spMk id="38" creationId="{D77491DC-B095-60ED-A2C5-BF36C16B17F0}"/>
          </ac:spMkLst>
        </pc:spChg>
        <pc:spChg chg="mod">
          <ac:chgData name="PhD - Gao Jie" userId="6b5a2615-f096-499e-abeb-1af31ca6f2e7" providerId="ADAL" clId="{FB42A29B-D0A1-B846-A371-47BA77E88825}" dt="2022-08-07T06:07:52.499" v="867" actId="165"/>
          <ac:spMkLst>
            <pc:docMk/>
            <pc:sldMk cId="764757062" sldId="373"/>
            <ac:spMk id="39" creationId="{7B564B9B-C19E-A16D-5B66-26030A60EFD8}"/>
          </ac:spMkLst>
        </pc:spChg>
        <pc:spChg chg="mod">
          <ac:chgData name="PhD - Gao Jie" userId="6b5a2615-f096-499e-abeb-1af31ca6f2e7" providerId="ADAL" clId="{FB42A29B-D0A1-B846-A371-47BA77E88825}" dt="2022-08-07T06:07:33.465" v="866" actId="1076"/>
          <ac:spMkLst>
            <pc:docMk/>
            <pc:sldMk cId="764757062" sldId="373"/>
            <ac:spMk id="53" creationId="{23DE735C-E396-2840-9C57-00BBDE23C7E1}"/>
          </ac:spMkLst>
        </pc:spChg>
        <pc:spChg chg="mod">
          <ac:chgData name="PhD - Gao Jie" userId="6b5a2615-f096-499e-abeb-1af31ca6f2e7" providerId="ADAL" clId="{FB42A29B-D0A1-B846-A371-47BA77E88825}" dt="2022-08-07T06:10:55.759" v="945" actId="20577"/>
          <ac:spMkLst>
            <pc:docMk/>
            <pc:sldMk cId="764757062" sldId="373"/>
            <ac:spMk id="55" creationId="{0E481210-4AED-A934-4F73-C1AA21FCAE69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2" creationId="{A06BCA31-8428-9799-7907-D16F4FB67534}"/>
          </ac:spMkLst>
        </pc:spChg>
        <pc:spChg chg="mod topLvl">
          <ac:chgData name="PhD - Gao Jie" userId="6b5a2615-f096-499e-abeb-1af31ca6f2e7" providerId="ADAL" clId="{FB42A29B-D0A1-B846-A371-47BA77E88825}" dt="2022-08-07T06:07:23.419" v="865" actId="1076"/>
          <ac:spMkLst>
            <pc:docMk/>
            <pc:sldMk cId="764757062" sldId="373"/>
            <ac:spMk id="63" creationId="{4C9ABEDC-26CC-0BED-1054-496FEA05226C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4" creationId="{6DF49F6C-C926-FD8F-1499-5BF181924872}"/>
          </ac:spMkLst>
        </pc:spChg>
        <pc:spChg chg="mod topLvl">
          <ac:chgData name="PhD - Gao Jie" userId="6b5a2615-f096-499e-abeb-1af31ca6f2e7" providerId="ADAL" clId="{FB42A29B-D0A1-B846-A371-47BA77E88825}" dt="2022-08-07T06:10:47.781" v="939" actId="20577"/>
          <ac:spMkLst>
            <pc:docMk/>
            <pc:sldMk cId="764757062" sldId="373"/>
            <ac:spMk id="65" creationId="{6D295BB1-80DB-6B1B-26C0-C8138F78623D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67" creationId="{6B35132E-4BE6-71FF-F6E3-5E1E578350C3}"/>
          </ac:spMkLst>
        </pc:spChg>
        <pc:spChg chg="mod topLvl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70" creationId="{6CFEDFF1-00FF-6F3D-2489-6CDB100D1D7D}"/>
          </ac:spMkLst>
        </pc:spChg>
        <pc:spChg chg="mod topLvl">
          <ac:chgData name="PhD - Gao Jie" userId="6b5a2615-f096-499e-abeb-1af31ca6f2e7" providerId="ADAL" clId="{FB42A29B-D0A1-B846-A371-47BA77E88825}" dt="2022-08-07T06:09:11.844" v="911" actId="1037"/>
          <ac:spMkLst>
            <pc:docMk/>
            <pc:sldMk cId="764757062" sldId="373"/>
            <ac:spMk id="72" creationId="{149CF92D-1E5D-944B-BC57-19A04973D8DF}"/>
          </ac:spMkLst>
        </pc:spChg>
        <pc:spChg chg="del mod">
          <ac:chgData name="PhD - Gao Jie" userId="6b5a2615-f096-499e-abeb-1af31ca6f2e7" providerId="ADAL" clId="{FB42A29B-D0A1-B846-A371-47BA77E88825}" dt="2022-08-07T05:56:22.067" v="733" actId="478"/>
          <ac:spMkLst>
            <pc:docMk/>
            <pc:sldMk cId="764757062" sldId="373"/>
            <ac:spMk id="73" creationId="{F285B39A-D397-6AEF-C4AD-B3C311BD6166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75" creationId="{27956233-A75D-2A62-9DD5-365A84171F5C}"/>
          </ac:spMkLst>
        </pc:spChg>
        <pc:spChg chg="mod topLvl">
          <ac:chgData name="PhD - Gao Jie" userId="6b5a2615-f096-499e-abeb-1af31ca6f2e7" providerId="ADAL" clId="{FB42A29B-D0A1-B846-A371-47BA77E88825}" dt="2022-08-07T06:10:09.263" v="918" actId="1076"/>
          <ac:spMkLst>
            <pc:docMk/>
            <pc:sldMk cId="764757062" sldId="373"/>
            <ac:spMk id="76" creationId="{5A1FA1C2-DF96-37E5-1CCF-E1E2C48482BE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77" creationId="{B93FEFF3-7740-C931-3BA7-4F50664FD717}"/>
          </ac:spMkLst>
        </pc:spChg>
        <pc:spChg chg="mod topLvl">
          <ac:chgData name="PhD - Gao Jie" userId="6b5a2615-f096-499e-abeb-1af31ca6f2e7" providerId="ADAL" clId="{FB42A29B-D0A1-B846-A371-47BA77E88825}" dt="2022-08-07T06:10:37.552" v="927" actId="20577"/>
          <ac:spMkLst>
            <pc:docMk/>
            <pc:sldMk cId="764757062" sldId="373"/>
            <ac:spMk id="78" creationId="{9EA702B4-31E7-AF8E-9B61-8B0DFCE30BC5}"/>
          </ac:spMkLst>
        </pc:spChg>
        <pc:spChg chg="mod topLvl">
          <ac:chgData name="PhD - Gao Jie" userId="6b5a2615-f096-499e-abeb-1af31ca6f2e7" providerId="ADAL" clId="{FB42A29B-D0A1-B846-A371-47BA77E88825}" dt="2022-08-07T06:10:28.964" v="921" actId="14100"/>
          <ac:spMkLst>
            <pc:docMk/>
            <pc:sldMk cId="764757062" sldId="373"/>
            <ac:spMk id="80" creationId="{CC9F064D-E034-D61F-D5EC-2036BBE5AFD2}"/>
          </ac:spMkLst>
        </pc:spChg>
        <pc:spChg chg="mod">
          <ac:chgData name="PhD - Gao Jie" userId="6b5a2615-f096-499e-abeb-1af31ca6f2e7" providerId="ADAL" clId="{FB42A29B-D0A1-B846-A371-47BA77E88825}" dt="2022-08-07T06:11:05.861" v="957" actId="20577"/>
          <ac:spMkLst>
            <pc:docMk/>
            <pc:sldMk cId="764757062" sldId="373"/>
            <ac:spMk id="86" creationId="{B22FEC47-4E85-E9D0-F7A8-9009B8693D1D}"/>
          </ac:spMkLst>
        </pc:spChg>
        <pc:spChg chg="mod topLvl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88" creationId="{E4F33A94-6361-F3BF-6B88-2DC213F0FCF5}"/>
          </ac:spMkLst>
        </pc:spChg>
        <pc:spChg chg="del mod">
          <ac:chgData name="PhD - Gao Jie" userId="6b5a2615-f096-499e-abeb-1af31ca6f2e7" providerId="ADAL" clId="{FB42A29B-D0A1-B846-A371-47BA77E88825}" dt="2022-08-07T05:55:24.295" v="714" actId="478"/>
          <ac:spMkLst>
            <pc:docMk/>
            <pc:sldMk cId="764757062" sldId="373"/>
            <ac:spMk id="89" creationId="{AE225967-7DFA-7C43-AFED-A17A126E4824}"/>
          </ac:spMkLst>
        </pc:spChg>
        <pc:spChg chg="mod topLvl">
          <ac:chgData name="PhD - Gao Jie" userId="6b5a2615-f096-499e-abeb-1af31ca6f2e7" providerId="ADAL" clId="{FB42A29B-D0A1-B846-A371-47BA77E88825}" dt="2022-08-07T06:10:17.487" v="919" actId="1076"/>
          <ac:spMkLst>
            <pc:docMk/>
            <pc:sldMk cId="764757062" sldId="373"/>
            <ac:spMk id="92" creationId="{28B1E399-2C3B-B172-77DB-3C8ED28EF15B}"/>
          </ac:spMkLst>
        </pc:spChg>
        <pc:spChg chg="mod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93" creationId="{9A2323D1-37FD-B8A1-5A0C-8B09E3CA62CF}"/>
          </ac:spMkLst>
        </pc:spChg>
        <pc:spChg chg="mod">
          <ac:chgData name="PhD - Gao Jie" userId="6b5a2615-f096-499e-abeb-1af31ca6f2e7" providerId="ADAL" clId="{FB42A29B-D0A1-B846-A371-47BA77E88825}" dt="2022-08-07T06:09:54.276" v="916" actId="165"/>
          <ac:spMkLst>
            <pc:docMk/>
            <pc:sldMk cId="764757062" sldId="373"/>
            <ac:spMk id="94" creationId="{A2650203-3E14-3985-A43A-C788F6123204}"/>
          </ac:spMkLst>
        </pc:spChg>
        <pc:spChg chg="mod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95" creationId="{4D552183-712D-C95D-37B2-9555FF38575C}"/>
          </ac:spMkLst>
        </pc:spChg>
        <pc:spChg chg="mod">
          <ac:chgData name="PhD - Gao Jie" userId="6b5a2615-f096-499e-abeb-1af31ca6f2e7" providerId="ADAL" clId="{FB42A29B-D0A1-B846-A371-47BA77E88825}" dt="2022-08-07T06:04:06.663" v="783" actId="165"/>
          <ac:spMkLst>
            <pc:docMk/>
            <pc:sldMk cId="764757062" sldId="373"/>
            <ac:spMk id="96" creationId="{A58565DD-20A2-FE7F-76E5-39B0EBE0FDC3}"/>
          </ac:spMkLst>
        </pc:spChg>
        <pc:spChg chg="mod">
          <ac:chgData name="PhD - Gao Jie" userId="6b5a2615-f096-499e-abeb-1af31ca6f2e7" providerId="ADAL" clId="{FB42A29B-D0A1-B846-A371-47BA77E88825}" dt="2022-08-07T06:11:24.819" v="961" actId="1076"/>
          <ac:spMkLst>
            <pc:docMk/>
            <pc:sldMk cId="764757062" sldId="373"/>
            <ac:spMk id="265" creationId="{240772A3-2C28-3EE0-5FBB-1FCF58BC4AE4}"/>
          </ac:spMkLst>
        </pc:spChg>
        <pc:grpChg chg="mod topLvl">
          <ac:chgData name="PhD - Gao Jie" userId="6b5a2615-f096-499e-abeb-1af31ca6f2e7" providerId="ADAL" clId="{FB42A29B-D0A1-B846-A371-47BA77E88825}" dt="2022-08-07T06:09:11.844" v="911" actId="1037"/>
          <ac:grpSpMkLst>
            <pc:docMk/>
            <pc:sldMk cId="764757062" sldId="373"/>
            <ac:grpSpMk id="9" creationId="{1EAB574F-BF4A-A73C-5BAD-BD4958DABB40}"/>
          </ac:grpSpMkLst>
        </pc:grpChg>
        <pc:grpChg chg="del mod">
          <ac:chgData name="PhD - Gao Jie" userId="6b5a2615-f096-499e-abeb-1af31ca6f2e7" providerId="ADAL" clId="{FB42A29B-D0A1-B846-A371-47BA77E88825}" dt="2022-08-07T06:07:52.499" v="867" actId="165"/>
          <ac:grpSpMkLst>
            <pc:docMk/>
            <pc:sldMk cId="764757062" sldId="373"/>
            <ac:grpSpMk id="28" creationId="{F2FECCA8-2584-2FAA-B383-81F2CE9DEE59}"/>
          </ac:grpSpMkLst>
        </pc:grpChg>
        <pc:grpChg chg="add del mod">
          <ac:chgData name="PhD - Gao Jie" userId="6b5a2615-f096-499e-abeb-1af31ca6f2e7" providerId="ADAL" clId="{FB42A29B-D0A1-B846-A371-47BA77E88825}" dt="2022-08-07T05:56:34.370" v="737" actId="165"/>
          <ac:grpSpMkLst>
            <pc:docMk/>
            <pc:sldMk cId="764757062" sldId="373"/>
            <ac:grpSpMk id="61" creationId="{2B3F780B-5C09-F26E-34D1-8439F63CCB1A}"/>
          </ac:grpSpMkLst>
        </pc:grpChg>
        <pc:grpChg chg="mod topLvl">
          <ac:chgData name="PhD - Gao Jie" userId="6b5a2615-f096-499e-abeb-1af31ca6f2e7" providerId="ADAL" clId="{FB42A29B-D0A1-B846-A371-47BA77E88825}" dt="2022-08-07T06:04:06.663" v="783" actId="165"/>
          <ac:grpSpMkLst>
            <pc:docMk/>
            <pc:sldMk cId="764757062" sldId="373"/>
            <ac:grpSpMk id="66" creationId="{7CF0E619-510E-BEE1-9993-CC0775C947C0}"/>
          </ac:grpSpMkLst>
        </pc:grpChg>
        <pc:grpChg chg="del mod">
          <ac:chgData name="PhD - Gao Jie" userId="6b5a2615-f096-499e-abeb-1af31ca6f2e7" providerId="ADAL" clId="{FB42A29B-D0A1-B846-A371-47BA77E88825}" dt="2022-08-07T06:09:54.276" v="916" actId="165"/>
          <ac:grpSpMkLst>
            <pc:docMk/>
            <pc:sldMk cId="764757062" sldId="373"/>
            <ac:grpSpMk id="74" creationId="{66D22BE1-D45D-2A6C-E1CA-109B100A5C3D}"/>
          </ac:grpSpMkLst>
        </pc:grpChg>
        <pc:grpChg chg="mod topLvl">
          <ac:chgData name="PhD - Gao Jie" userId="6b5a2615-f096-499e-abeb-1af31ca6f2e7" providerId="ADAL" clId="{FB42A29B-D0A1-B846-A371-47BA77E88825}" dt="2022-08-07T06:09:54.276" v="916" actId="165"/>
          <ac:grpSpMkLst>
            <pc:docMk/>
            <pc:sldMk cId="764757062" sldId="373"/>
            <ac:grpSpMk id="79" creationId="{81A16BF7-CA36-C5D8-5FD3-1084BBDD78D6}"/>
          </ac:grpSpMkLst>
        </pc:grpChg>
        <pc:grpChg chg="add del mod">
          <ac:chgData name="PhD - Gao Jie" userId="6b5a2615-f096-499e-abeb-1af31ca6f2e7" providerId="ADAL" clId="{FB42A29B-D0A1-B846-A371-47BA77E88825}" dt="2022-08-07T06:04:06.663" v="783" actId="165"/>
          <ac:grpSpMkLst>
            <pc:docMk/>
            <pc:sldMk cId="764757062" sldId="373"/>
            <ac:grpSpMk id="98" creationId="{E33B7E3C-D4C7-0370-22F7-A39E59EB05A3}"/>
          </ac:grpSpMkLst>
        </pc:grpChg>
        <pc:grpChg chg="del mod">
          <ac:chgData name="PhD - Gao Jie" userId="6b5a2615-f096-499e-abeb-1af31ca6f2e7" providerId="ADAL" clId="{FB42A29B-D0A1-B846-A371-47BA77E88825}" dt="2022-08-07T05:57:30.768" v="751" actId="478"/>
          <ac:grpSpMkLst>
            <pc:docMk/>
            <pc:sldMk cId="764757062" sldId="373"/>
            <ac:grpSpMk id="105" creationId="{ACFC7C4B-FE2B-A7F9-A607-967506F3A0BD}"/>
          </ac:grpSpMkLst>
        </pc:grpChg>
        <pc:cxnChg chg="add mod">
          <ac:chgData name="PhD - Gao Jie" userId="6b5a2615-f096-499e-abeb-1af31ca6f2e7" providerId="ADAL" clId="{FB42A29B-D0A1-B846-A371-47BA77E88825}" dt="2022-08-07T06:11:13.897" v="958" actId="14100"/>
          <ac:cxnSpMkLst>
            <pc:docMk/>
            <pc:sldMk cId="764757062" sldId="373"/>
            <ac:cxnSpMk id="3" creationId="{F2095C01-916D-3EA9-BD13-A366FF43659A}"/>
          </ac:cxnSpMkLst>
        </pc:cxnChg>
        <pc:cxnChg chg="add mod">
          <ac:chgData name="PhD - Gao Jie" userId="6b5a2615-f096-499e-abeb-1af31ca6f2e7" providerId="ADAL" clId="{FB42A29B-D0A1-B846-A371-47BA77E88825}" dt="2022-08-07T06:04:32.487" v="787" actId="693"/>
          <ac:cxnSpMkLst>
            <pc:docMk/>
            <pc:sldMk cId="764757062" sldId="373"/>
            <ac:cxnSpMk id="7" creationId="{46A5E8C5-08EF-253F-C77E-53891F52DAA8}"/>
          </ac:cxnSpMkLst>
        </pc:cxnChg>
        <pc:cxnChg chg="add mod">
          <ac:chgData name="PhD - Gao Jie" userId="6b5a2615-f096-499e-abeb-1af31ca6f2e7" providerId="ADAL" clId="{FB42A29B-D0A1-B846-A371-47BA77E88825}" dt="2022-08-07T06:08:23.155" v="883" actId="1076"/>
          <ac:cxnSpMkLst>
            <pc:docMk/>
            <pc:sldMk cId="764757062" sldId="373"/>
            <ac:cxnSpMk id="8" creationId="{98AD5F60-595C-02A4-517D-340E48797BD2}"/>
          </ac:cxnSpMkLst>
        </pc:cxnChg>
        <pc:cxnChg chg="add mod">
          <ac:chgData name="PhD - Gao Jie" userId="6b5a2615-f096-499e-abeb-1af31ca6f2e7" providerId="ADAL" clId="{FB42A29B-D0A1-B846-A371-47BA77E88825}" dt="2022-08-07T06:11:20.836" v="960" actId="14100"/>
          <ac:cxnSpMkLst>
            <pc:docMk/>
            <pc:sldMk cId="764757062" sldId="373"/>
            <ac:cxnSpMk id="12" creationId="{D08FAF13-3C0A-6673-98BF-7DBDC2CDE6C4}"/>
          </ac:cxnSpMkLst>
        </pc:cxnChg>
        <pc:cxnChg chg="mod topLvl">
          <ac:chgData name="PhD - Gao Jie" userId="6b5a2615-f096-499e-abeb-1af31ca6f2e7" providerId="ADAL" clId="{FB42A29B-D0A1-B846-A371-47BA77E88825}" dt="2022-08-07T06:09:11.844" v="911" actId="1037"/>
          <ac:cxnSpMkLst>
            <pc:docMk/>
            <pc:sldMk cId="764757062" sldId="373"/>
            <ac:cxnSpMk id="14" creationId="{F292034A-14DF-2732-FC22-255DD0497A0B}"/>
          </ac:cxnSpMkLst>
        </pc:cxnChg>
        <pc:cxnChg chg="del mod">
          <ac:chgData name="PhD - Gao Jie" userId="6b5a2615-f096-499e-abeb-1af31ca6f2e7" providerId="ADAL" clId="{FB42A29B-D0A1-B846-A371-47BA77E88825}" dt="2022-08-07T05:52:35.373" v="671" actId="478"/>
          <ac:cxnSpMkLst>
            <pc:docMk/>
            <pc:sldMk cId="764757062" sldId="373"/>
            <ac:cxnSpMk id="18" creationId="{6E5C598F-6A77-3CE2-94AB-CB71CC821991}"/>
          </ac:cxnSpMkLst>
        </pc:cxnChg>
        <pc:cxnChg chg="del mod">
          <ac:chgData name="PhD - Gao Jie" userId="6b5a2615-f096-499e-abeb-1af31ca6f2e7" providerId="ADAL" clId="{FB42A29B-D0A1-B846-A371-47BA77E88825}" dt="2022-08-07T05:54:49.567" v="703" actId="478"/>
          <ac:cxnSpMkLst>
            <pc:docMk/>
            <pc:sldMk cId="764757062" sldId="373"/>
            <ac:cxnSpMk id="23" creationId="{C8DFE7C8-59A3-0D8F-62DE-CF91E15A4D58}"/>
          </ac:cxnSpMkLst>
        </pc:cxnChg>
        <pc:cxnChg chg="add del mod">
          <ac:chgData name="PhD - Gao Jie" userId="6b5a2615-f096-499e-abeb-1af31ca6f2e7" providerId="ADAL" clId="{FB42A29B-D0A1-B846-A371-47BA77E88825}" dt="2022-08-07T05:53:54.960" v="691" actId="478"/>
          <ac:cxnSpMkLst>
            <pc:docMk/>
            <pc:sldMk cId="764757062" sldId="373"/>
            <ac:cxnSpMk id="25" creationId="{1727DCDC-8B7B-D9FA-0023-CC73C6B0A2C0}"/>
          </ac:cxnSpMkLst>
        </pc:cxnChg>
        <pc:cxnChg chg="add mod">
          <ac:chgData name="PhD - Gao Jie" userId="6b5a2615-f096-499e-abeb-1af31ca6f2e7" providerId="ADAL" clId="{FB42A29B-D0A1-B846-A371-47BA77E88825}" dt="2022-08-07T06:10:09.263" v="918" actId="1076"/>
          <ac:cxnSpMkLst>
            <pc:docMk/>
            <pc:sldMk cId="764757062" sldId="373"/>
            <ac:cxnSpMk id="29" creationId="{7D110850-16D7-236A-2B1A-B58C04132809}"/>
          </ac:cxnSpMkLst>
        </pc:cxnChg>
        <pc:cxnChg chg="add del mod">
          <ac:chgData name="PhD - Gao Jie" userId="6b5a2615-f096-499e-abeb-1af31ca6f2e7" providerId="ADAL" clId="{FB42A29B-D0A1-B846-A371-47BA77E88825}" dt="2022-08-07T05:54:22.167" v="697" actId="11529"/>
          <ac:cxnSpMkLst>
            <pc:docMk/>
            <pc:sldMk cId="764757062" sldId="373"/>
            <ac:cxnSpMk id="46" creationId="{D70752EB-5C1E-CBB2-630C-DE7EB97A4647}"/>
          </ac:cxnSpMkLst>
        </pc:cxnChg>
        <pc:cxnChg chg="add mod">
          <ac:chgData name="PhD - Gao Jie" userId="6b5a2615-f096-499e-abeb-1af31ca6f2e7" providerId="ADAL" clId="{FB42A29B-D0A1-B846-A371-47BA77E88825}" dt="2022-08-07T06:10:09.263" v="918" actId="1076"/>
          <ac:cxnSpMkLst>
            <pc:docMk/>
            <pc:sldMk cId="764757062" sldId="373"/>
            <ac:cxnSpMk id="48" creationId="{BB01D240-33E1-47DE-B9CE-8CEB0188BD7D}"/>
          </ac:cxnSpMkLst>
        </pc:cxnChg>
        <pc:cxnChg chg="add mod">
          <ac:chgData name="PhD - Gao Jie" userId="6b5a2615-f096-499e-abeb-1af31ca6f2e7" providerId="ADAL" clId="{FB42A29B-D0A1-B846-A371-47BA77E88825}" dt="2022-08-07T06:08:23.155" v="883" actId="1076"/>
          <ac:cxnSpMkLst>
            <pc:docMk/>
            <pc:sldMk cId="764757062" sldId="373"/>
            <ac:cxnSpMk id="58" creationId="{81427577-5A0B-79B3-9EA2-5C8D96BAA103}"/>
          </ac:cxnSpMkLst>
        </pc:cxnChg>
        <pc:cxnChg chg="add del mod">
          <ac:chgData name="PhD - Gao Jie" userId="6b5a2615-f096-499e-abeb-1af31ca6f2e7" providerId="ADAL" clId="{FB42A29B-D0A1-B846-A371-47BA77E88825}" dt="2022-08-07T05:53:06.949" v="682" actId="478"/>
          <ac:cxnSpMkLst>
            <pc:docMk/>
            <pc:sldMk cId="764757062" sldId="373"/>
            <ac:cxnSpMk id="69" creationId="{A09CA6D5-33DD-E7FA-9B30-9CD2DB93F93B}"/>
          </ac:cxnSpMkLst>
        </pc:cxnChg>
        <pc:cxnChg chg="del mod">
          <ac:chgData name="PhD - Gao Jie" userId="6b5a2615-f096-499e-abeb-1af31ca6f2e7" providerId="ADAL" clId="{FB42A29B-D0A1-B846-A371-47BA77E88825}" dt="2022-08-07T05:56:24.225" v="734" actId="478"/>
          <ac:cxnSpMkLst>
            <pc:docMk/>
            <pc:sldMk cId="764757062" sldId="373"/>
            <ac:cxnSpMk id="71" creationId="{2890E13E-2532-B881-5519-7D6CC2BD70A0}"/>
          </ac:cxnSpMkLst>
        </pc:cxnChg>
        <pc:cxnChg chg="mod topLvl">
          <ac:chgData name="PhD - Gao Jie" userId="6b5a2615-f096-499e-abeb-1af31ca6f2e7" providerId="ADAL" clId="{FB42A29B-D0A1-B846-A371-47BA77E88825}" dt="2022-08-07T06:10:28.964" v="921" actId="14100"/>
          <ac:cxnSpMkLst>
            <pc:docMk/>
            <pc:sldMk cId="764757062" sldId="373"/>
            <ac:cxnSpMk id="90" creationId="{FC3FAE31-C159-A500-4C49-DAA8F04B9968}"/>
          </ac:cxnSpMkLst>
        </pc:cxnChg>
        <pc:cxnChg chg="del mod">
          <ac:chgData name="PhD - Gao Jie" userId="6b5a2615-f096-499e-abeb-1af31ca6f2e7" providerId="ADAL" clId="{FB42A29B-D0A1-B846-A371-47BA77E88825}" dt="2022-08-07T05:54:57.651" v="706" actId="478"/>
          <ac:cxnSpMkLst>
            <pc:docMk/>
            <pc:sldMk cId="764757062" sldId="373"/>
            <ac:cxnSpMk id="91" creationId="{668A8456-E14E-7141-B590-D7C0C9EBDB35}"/>
          </ac:cxnSpMkLst>
        </pc:cxnChg>
        <pc:cxnChg chg="del">
          <ac:chgData name="PhD - Gao Jie" userId="6b5a2615-f096-499e-abeb-1af31ca6f2e7" providerId="ADAL" clId="{FB42A29B-D0A1-B846-A371-47BA77E88825}" dt="2022-08-07T05:52:44.758" v="676" actId="478"/>
          <ac:cxnSpMkLst>
            <pc:docMk/>
            <pc:sldMk cId="764757062" sldId="373"/>
            <ac:cxnSpMk id="100" creationId="{61D0EB25-E10F-68DA-6AA8-928B6D9F81E1}"/>
          </ac:cxnSpMkLst>
        </pc:cxnChg>
        <pc:cxnChg chg="add mod">
          <ac:chgData name="PhD - Gao Jie" userId="6b5a2615-f096-499e-abeb-1af31ca6f2e7" providerId="ADAL" clId="{FB42A29B-D0A1-B846-A371-47BA77E88825}" dt="2022-08-07T06:07:23.419" v="865" actId="1076"/>
          <ac:cxnSpMkLst>
            <pc:docMk/>
            <pc:sldMk cId="764757062" sldId="373"/>
            <ac:cxnSpMk id="102" creationId="{AD210E34-A1F2-9B8A-C862-B337D7ED27D1}"/>
          </ac:cxnSpMkLst>
        </pc:cxnChg>
        <pc:cxnChg chg="add mod">
          <ac:chgData name="PhD - Gao Jie" userId="6b5a2615-f096-499e-abeb-1af31ca6f2e7" providerId="ADAL" clId="{FB42A29B-D0A1-B846-A371-47BA77E88825}" dt="2022-08-07T06:07:33.465" v="866" actId="1076"/>
          <ac:cxnSpMkLst>
            <pc:docMk/>
            <pc:sldMk cId="764757062" sldId="373"/>
            <ac:cxnSpMk id="104" creationId="{C7E2C07A-3CEA-6055-ED99-4072719347DF}"/>
          </ac:cxnSpMkLst>
        </pc:cxnChg>
        <pc:cxnChg chg="add del mod">
          <ac:chgData name="PhD - Gao Jie" userId="6b5a2615-f096-499e-abeb-1af31ca6f2e7" providerId="ADAL" clId="{FB42A29B-D0A1-B846-A371-47BA77E88825}" dt="2022-08-07T05:54:11.339" v="694" actId="478"/>
          <ac:cxnSpMkLst>
            <pc:docMk/>
            <pc:sldMk cId="764757062" sldId="373"/>
            <ac:cxnSpMk id="114" creationId="{1388D1EB-BCFA-1178-0514-209A60A29486}"/>
          </ac:cxnSpMkLst>
        </pc:cxnChg>
        <pc:cxnChg chg="del mod">
          <ac:chgData name="PhD - Gao Jie" userId="6b5a2615-f096-499e-abeb-1af31ca6f2e7" providerId="ADAL" clId="{FB42A29B-D0A1-B846-A371-47BA77E88825}" dt="2022-08-07T05:54:12.445" v="695" actId="478"/>
          <ac:cxnSpMkLst>
            <pc:docMk/>
            <pc:sldMk cId="764757062" sldId="373"/>
            <ac:cxnSpMk id="117" creationId="{2785CCEA-BDC9-8598-11E6-C75CC3D7D901}"/>
          </ac:cxnSpMkLst>
        </pc:cxnChg>
        <pc:cxnChg chg="del mod">
          <ac:chgData name="PhD - Gao Jie" userId="6b5a2615-f096-499e-abeb-1af31ca6f2e7" providerId="ADAL" clId="{FB42A29B-D0A1-B846-A371-47BA77E88825}" dt="2022-08-07T05:53:38.973" v="688" actId="478"/>
          <ac:cxnSpMkLst>
            <pc:docMk/>
            <pc:sldMk cId="764757062" sldId="373"/>
            <ac:cxnSpMk id="120" creationId="{0DB64178-916B-FC34-43E1-AE32E921FD16}"/>
          </ac:cxnSpMkLst>
        </pc:cxnChg>
        <pc:cxnChg chg="del mod">
          <ac:chgData name="PhD - Gao Jie" userId="6b5a2615-f096-499e-abeb-1af31ca6f2e7" providerId="ADAL" clId="{FB42A29B-D0A1-B846-A371-47BA77E88825}" dt="2022-08-07T05:55:01.582" v="708" actId="478"/>
          <ac:cxnSpMkLst>
            <pc:docMk/>
            <pc:sldMk cId="764757062" sldId="373"/>
            <ac:cxnSpMk id="141" creationId="{6E409283-2A5B-156D-EC82-6A14270F2591}"/>
          </ac:cxnSpMkLst>
        </pc:cxnChg>
        <pc:cxnChg chg="del mod">
          <ac:chgData name="PhD - Gao Jie" userId="6b5a2615-f096-499e-abeb-1af31ca6f2e7" providerId="ADAL" clId="{FB42A29B-D0A1-B846-A371-47BA77E88825}" dt="2022-08-07T05:54:56.631" v="705" actId="478"/>
          <ac:cxnSpMkLst>
            <pc:docMk/>
            <pc:sldMk cId="764757062" sldId="373"/>
            <ac:cxnSpMk id="215" creationId="{35AC65A7-2010-EDD4-8BDD-2A684ECA9670}"/>
          </ac:cxnSpMkLst>
        </pc:cxnChg>
        <pc:cxnChg chg="mod">
          <ac:chgData name="PhD - Gao Jie" userId="6b5a2615-f096-499e-abeb-1af31ca6f2e7" providerId="ADAL" clId="{FB42A29B-D0A1-B846-A371-47BA77E88825}" dt="2022-08-07T06:11:24.819" v="961" actId="1076"/>
          <ac:cxnSpMkLst>
            <pc:docMk/>
            <pc:sldMk cId="764757062" sldId="373"/>
            <ac:cxnSpMk id="267" creationId="{9C9A218F-AF59-102F-6318-49C5143E1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9F8BE-5DD0-9E4A-825D-2C6042076C6F}" type="datetimeFigureOut">
              <a:t>2022/8/20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EF19-2AA3-E349-9FD5-9DC80D97D79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9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无人驾驶系统是个典型的复杂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从某一条线可以开始，测出来某一条线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 看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bug,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bug,</a:t>
            </a:r>
            <a:r>
              <a:rPr lang="zh-CN" altLang="en-US" dirty="0"/>
              <a:t> 从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开始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 跑</a:t>
            </a:r>
            <a:r>
              <a:rPr lang="en-US" altLang="zh-CN" dirty="0"/>
              <a:t>Appolo,</a:t>
            </a:r>
            <a:r>
              <a:rPr lang="zh-CN" altLang="en-US" dirty="0"/>
              <a:t> 看一下</a:t>
            </a:r>
            <a:r>
              <a:rPr lang="en-US" altLang="zh-CN" dirty="0"/>
              <a:t>Appolo</a:t>
            </a:r>
            <a:r>
              <a:rPr lang="zh-CN" altLang="en-US" dirty="0"/>
              <a:t>的测试怎么搞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仿真系统，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67030-61F5-4B79-B291-0F9103A520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8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7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25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92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67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3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Module</a:t>
            </a:r>
            <a:r>
              <a:rPr kumimoji="1" lang="zh-CN" altLang="en-US"/>
              <a:t>级别的图，所有可能的数据依赖。</a:t>
            </a:r>
            <a:endParaRPr kumimoji="1" lang="en-US" altLang="zh-CN"/>
          </a:p>
          <a:p>
            <a:r>
              <a:rPr kumimoji="1" lang="en-US" altLang="zh-CN"/>
              <a:t>Fallback</a:t>
            </a:r>
            <a:r>
              <a:rPr kumimoji="1" lang="zh-CN" altLang="en-US"/>
              <a:t> </a:t>
            </a:r>
            <a:r>
              <a:rPr kumimoji="1" lang="en-US" altLang="zh-CN"/>
              <a:t>classifier,</a:t>
            </a:r>
            <a:r>
              <a:rPr kumimoji="1" lang="zh-CN" altLang="en-US"/>
              <a:t> </a:t>
            </a:r>
            <a:r>
              <a:rPr kumimoji="1" lang="en-US" altLang="zh-CN"/>
              <a:t>entity</a:t>
            </a:r>
            <a:r>
              <a:rPr kumimoji="1" lang="zh-CN" altLang="en-US"/>
              <a:t> </a:t>
            </a:r>
            <a:r>
              <a:rPr kumimoji="1" lang="en-US" altLang="zh-CN"/>
              <a:t>symptom</a:t>
            </a:r>
            <a:r>
              <a:rPr kumimoji="1" lang="zh-CN" altLang="en-US"/>
              <a:t> </a:t>
            </a:r>
            <a:r>
              <a:rPr kumimoji="1" lang="en-US" altLang="zh-CN"/>
              <a:t>mapper</a:t>
            </a:r>
            <a:r>
              <a:rPr kumimoji="1" lang="zh-CN" altLang="en-US"/>
              <a:t>放到后处理的模块里面。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参考</a:t>
            </a:r>
            <a:r>
              <a:rPr kumimoji="1" lang="en-US" altLang="zh-CN"/>
              <a:t>Apollo</a:t>
            </a:r>
            <a:r>
              <a:rPr kumimoji="1" lang="zh-CN" altLang="en-US"/>
              <a:t>的图，把一些中间数据，数据流的线也加进去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放到</a:t>
            </a:r>
            <a:r>
              <a:rPr kumimoji="1" lang="en-US" altLang="zh-CN"/>
              <a:t>methodology</a:t>
            </a:r>
            <a:r>
              <a:rPr kumimoji="1" lang="zh-CN" altLang="en-US"/>
              <a:t>后面，每个</a:t>
            </a:r>
            <a:r>
              <a:rPr kumimoji="1" lang="en-US" altLang="zh-CN"/>
              <a:t>RQ</a:t>
            </a:r>
            <a:r>
              <a:rPr kumimoji="1" lang="zh-CN" altLang="en-US"/>
              <a:t>都有</a:t>
            </a:r>
            <a:r>
              <a:rPr kumimoji="1" lang="en-US" altLang="zh-CN"/>
              <a:t>methodology</a:t>
            </a:r>
            <a:r>
              <a:rPr kumimoji="1" lang="zh-CN" altLang="en-US"/>
              <a:t>的一段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EF19-2AA3-E349-9FD5-9DC80D97D796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E28D-AEAA-974F-89CC-B1720FCF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BE944-EED0-6749-B7EB-E20FFE72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F2E1A-0D26-E04B-B256-0C425D4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0E462-7C3B-E44A-A1B6-40C38AD0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41B7-8ECE-C446-BDA1-05BB465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0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4015-A6E0-5741-B42E-3BAFA3D0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10AA5-4CC8-4143-B5B8-407798E9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31B7A-2B67-674F-B642-EE72C11C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3C2F8-1EA6-5441-8C8E-8FC0C3EF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1D54-28EF-F842-A498-43DAB00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3ACF3-3E01-3D4E-8672-DCB4C6B1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9D8B5-21FD-1747-A2BE-EF083F8E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BC8D5-E68A-4E45-AEDA-B3F9DD8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45AC-86E5-4841-AA12-65590D3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8E4E1-5D95-7240-91DE-D9F6AAFB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9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0BD5-BE2C-EC4A-A105-96C92BE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D177-E52A-9C47-8D77-C3F0F74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79F3A-6769-8B40-8024-FC461D45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DF6AD-5182-154E-A5FC-B2F41507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0996B-4658-E543-82DE-252F0BFB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6F191-D9DA-A548-B176-2991E27D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89097-18A3-8F40-8E60-69979B8B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72A0-5F21-F349-A6CF-AB6A0B0A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77209-0ADB-FD46-9457-F85362F4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03A02-D048-974F-818F-090E86F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9ADF-A270-7342-9729-673B9330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35324-AD6F-F64B-9F7E-25A6ABDCB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F92E9-86E8-3E44-96DD-60109802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9BA1B-076F-CE43-9FAE-ADCF937F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8B4B1-5AAC-0D4F-B708-4BBB5F3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FC44A-12E9-6A46-A548-60B7756D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8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8B8A1-79D8-594A-AA0D-0A7A81A5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74E98-F764-6A49-82DE-D328F44F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6BA35-F146-224E-A313-0935005A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58AAA-A252-144A-82D0-E6B1223FD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DD883-46DC-6E47-B5B2-A525D2CF8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6D0B2-BA13-554D-81AC-58B64B45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C82A10-0E11-2848-97B3-6C94A0C9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E0DD3E-6C75-E948-B9C5-6117EFCC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121E-64B3-B748-A7AB-C3996ED7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8B6FA-38BA-1944-9601-8EE632CE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8A681-EF62-0F46-8AB7-0F81A0F1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0254C-5243-6042-B8B0-ABFF8556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598214-C63F-7046-9942-74463181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462F8-6A57-E74C-8F0B-BA16600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00C9A-1A95-D747-B43C-62BBC7F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3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39AB-34ED-5C41-9C3D-F785044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E93B7-1F10-AD4A-88E3-7082266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0286D-82A6-4F44-924D-44A672E5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3BFBC-E6C5-F746-9ECF-27174EB8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9EF68-10D6-DD43-BE9B-49873AD4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4B719-75EC-B148-BE3A-2D2D656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0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B59A-9111-F043-806E-8E7D391D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1C695D-D4C4-7440-A7C4-B503E8DA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3DBDD-CFB4-2045-9BD1-8F915AAC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EAEAD-DB14-104A-BAAA-32DD0D7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5F4A4-558B-A944-9AB8-9A092F25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450C2-E4AE-DD44-AC16-2C2837F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5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5BC9F-4189-EA42-A0C1-F20EB318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095C3-FAA3-0443-9E49-8588CCDB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60F31-0FFC-E64F-87B6-10D2CAD0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C8D4-463B-D14E-A6C9-B547CBC9FB1F}" type="datetimeFigureOut">
              <a:t>2022/8/20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BAB1E-D3D6-EF4A-AB70-078546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42A3B-02CF-014A-99C9-AD2FE96B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15B-E314-574B-AC5D-8CAF5668F4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9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5402-1C86-4539-B9ED-942575B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7A619C-D8AC-7F40-ADE1-59EFEEFB08A9}"/>
              </a:ext>
            </a:extLst>
          </p:cNvPr>
          <p:cNvSpPr/>
          <p:nvPr/>
        </p:nvSpPr>
        <p:spPr>
          <a:xfrm>
            <a:off x="1576896" y="6042210"/>
            <a:ext cx="90382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100" dirty="0"/>
              <a:t>[1]</a:t>
            </a:r>
            <a:r>
              <a:rPr lang="zh-CN" altLang="en-US" sz="1100" dirty="0"/>
              <a:t> </a:t>
            </a:r>
            <a:r>
              <a:rPr lang="en-US" altLang="zh-CN" sz="1100" dirty="0"/>
              <a:t>Peng</a:t>
            </a:r>
            <a:r>
              <a:rPr lang="zh-CN" altLang="en-US" sz="1100" dirty="0"/>
              <a:t> </a:t>
            </a:r>
            <a:r>
              <a:rPr lang="en-US" altLang="zh-CN" sz="1100" dirty="0"/>
              <a:t>et</a:t>
            </a:r>
            <a:r>
              <a:rPr lang="zh-CN" altLang="en-US" sz="1100" dirty="0"/>
              <a:t> </a:t>
            </a:r>
            <a:r>
              <a:rPr lang="en-US" altLang="zh-CN" sz="1100" dirty="0"/>
              <a:t>al,</a:t>
            </a:r>
            <a:r>
              <a:rPr lang="zh-CN" altLang="en-US" sz="1100" dirty="0"/>
              <a:t> </a:t>
            </a:r>
            <a:r>
              <a:rPr lang="en-US" altLang="zh-CN" sz="1100" dirty="0"/>
              <a:t>2020</a:t>
            </a:r>
            <a:r>
              <a:rPr lang="zh-CN" altLang="en-US" sz="1100" dirty="0"/>
              <a:t> </a:t>
            </a:r>
            <a:r>
              <a:rPr lang="en-US" altLang="zh-CN" sz="1100" dirty="0"/>
              <a:t>FSE.</a:t>
            </a:r>
            <a:r>
              <a:rPr lang="zh-CN" altLang="en-US" sz="1100" dirty="0"/>
              <a:t> </a:t>
            </a:r>
            <a:r>
              <a:rPr lang="en" altLang="zh-CN" sz="1100" dirty="0"/>
              <a:t>A first look at the integration of machine learning models in complex autonomous driving systems: a case study on Apollo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D0180C-21EF-D543-B34B-8665FBF3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4060" r="879" b="1677"/>
          <a:stretch/>
        </p:blipFill>
        <p:spPr>
          <a:xfrm>
            <a:off x="1124240" y="1555644"/>
            <a:ext cx="10461286" cy="42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3DE735C-E396-2840-9C57-00BBDE23C7E1}"/>
              </a:ext>
            </a:extLst>
          </p:cNvPr>
          <p:cNvSpPr/>
          <p:nvPr/>
        </p:nvSpPr>
        <p:spPr>
          <a:xfrm>
            <a:off x="9910891" y="4670008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档 71">
            <a:extLst>
              <a:ext uri="{FF2B5EF4-FFF2-40B4-BE49-F238E27FC236}">
                <a16:creationId xmlns:a16="http://schemas.microsoft.com/office/drawing/2014/main" id="{149CF92D-1E5D-944B-BC57-19A04973D8DF}"/>
              </a:ext>
            </a:extLst>
          </p:cNvPr>
          <p:cNvSpPr/>
          <p:nvPr/>
        </p:nvSpPr>
        <p:spPr>
          <a:xfrm>
            <a:off x="6966771" y="2037490"/>
            <a:ext cx="661029" cy="460246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Fallback</a:t>
            </a:r>
          </a:p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Selector</a:t>
            </a:r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文档 88">
            <a:extLst>
              <a:ext uri="{FF2B5EF4-FFF2-40B4-BE49-F238E27FC236}">
                <a16:creationId xmlns:a16="http://schemas.microsoft.com/office/drawing/2014/main" id="{AE225967-7DFA-7C43-AFED-A17A126E4824}"/>
              </a:ext>
            </a:extLst>
          </p:cNvPr>
          <p:cNvSpPr/>
          <p:nvPr/>
        </p:nvSpPr>
        <p:spPr>
          <a:xfrm>
            <a:off x="9910891" y="3206444"/>
            <a:ext cx="834084" cy="45951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ysClr val="windowText" lastClr="000000"/>
                </a:solidFill>
              </a:rPr>
              <a:t>Policy</a:t>
            </a:r>
          </a:p>
          <a:p>
            <a:pPr algn="ctr"/>
            <a:r>
              <a:rPr kumimoji="1" lang="en-US" altLang="zh-CN" sz="1050" dirty="0">
                <a:solidFill>
                  <a:sysClr val="windowText" lastClr="000000"/>
                </a:solidFill>
              </a:rPr>
              <a:t>Ensemble</a:t>
            </a:r>
            <a:endParaRPr kumimoji="1" lang="zh-CN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68A8456-E14E-7141-B590-D7C0C9EBDB35}"/>
              </a:ext>
            </a:extLst>
          </p:cNvPr>
          <p:cNvCxnSpPr>
            <a:cxnSpLocks/>
            <a:stCxn id="89" idx="2"/>
            <a:endCxn id="53" idx="0"/>
          </p:cNvCxnSpPr>
          <p:nvPr/>
        </p:nvCxnSpPr>
        <p:spPr>
          <a:xfrm>
            <a:off x="10327933" y="3635579"/>
            <a:ext cx="0" cy="103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ED9EDEF6-817A-5163-9C84-C6D31A074141}"/>
              </a:ext>
            </a:extLst>
          </p:cNvPr>
          <p:cNvSpPr txBox="1"/>
          <p:nvPr/>
        </p:nvSpPr>
        <p:spPr>
          <a:xfrm>
            <a:off x="5519588" y="1929129"/>
            <a:ext cx="512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Intent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ACA7DA2-6DED-6450-547C-99467D1B286F}"/>
              </a:ext>
            </a:extLst>
          </p:cNvPr>
          <p:cNvSpPr txBox="1"/>
          <p:nvPr/>
        </p:nvSpPr>
        <p:spPr>
          <a:xfrm>
            <a:off x="5434900" y="5298068"/>
            <a:ext cx="4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entity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30ED9E7-D520-4AB8-48F2-BA5363C61300}"/>
              </a:ext>
            </a:extLst>
          </p:cNvPr>
          <p:cNvSpPr txBox="1"/>
          <p:nvPr/>
        </p:nvSpPr>
        <p:spPr>
          <a:xfrm>
            <a:off x="6579400" y="1525386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3532231" y="2274246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F8F1-CDF7-AA01-272E-8E11177E3AF5}"/>
              </a:ext>
            </a:extLst>
          </p:cNvPr>
          <p:cNvSpPr txBox="1"/>
          <p:nvPr/>
        </p:nvSpPr>
        <p:spPr>
          <a:xfrm>
            <a:off x="4199440" y="3195132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918462" y="2554708"/>
            <a:ext cx="1368000" cy="1800000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622917" y="2329290"/>
              <a:ext cx="125941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component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DC35B1-393F-C0F3-5BA8-0DFEC2E0DB98}"/>
              </a:ext>
            </a:extLst>
          </p:cNvPr>
          <p:cNvGrpSpPr/>
          <p:nvPr/>
        </p:nvGrpSpPr>
        <p:grpSpPr>
          <a:xfrm>
            <a:off x="2811917" y="325125"/>
            <a:ext cx="1368000" cy="1800000"/>
            <a:chOff x="925167" y="18776"/>
            <a:chExt cx="1359549" cy="2050976"/>
          </a:xfrm>
        </p:grpSpPr>
        <p:sp>
          <p:nvSpPr>
            <p:cNvPr id="34" name="文档 43">
              <a:extLst>
                <a:ext uri="{FF2B5EF4-FFF2-40B4-BE49-F238E27FC236}">
                  <a16:creationId xmlns:a16="http://schemas.microsoft.com/office/drawing/2014/main" id="{5967FF7D-6B69-46EC-5C24-623D30746E30}"/>
                </a:ext>
              </a:extLst>
            </p:cNvPr>
            <p:cNvSpPr/>
            <p:nvPr/>
          </p:nvSpPr>
          <p:spPr>
            <a:xfrm>
              <a:off x="1193050" y="1568552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档 43">
              <a:extLst>
                <a:ext uri="{FF2B5EF4-FFF2-40B4-BE49-F238E27FC236}">
                  <a16:creationId xmlns:a16="http://schemas.microsoft.com/office/drawing/2014/main" id="{619FCE36-868F-5C11-DFA7-F1C1DEB4E2EA}"/>
                </a:ext>
              </a:extLst>
            </p:cNvPr>
            <p:cNvSpPr/>
            <p:nvPr/>
          </p:nvSpPr>
          <p:spPr>
            <a:xfrm flipH="1" flipV="1">
              <a:off x="1198452" y="610540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3954DD-0585-64A3-42D9-1D146273C356}"/>
                </a:ext>
              </a:extLst>
            </p:cNvPr>
            <p:cNvSpPr/>
            <p:nvPr/>
          </p:nvSpPr>
          <p:spPr>
            <a:xfrm>
              <a:off x="925167" y="18776"/>
              <a:ext cx="1359549" cy="205097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7">
              <a:extLst>
                <a:ext uri="{FF2B5EF4-FFF2-40B4-BE49-F238E27FC236}">
                  <a16:creationId xmlns:a16="http://schemas.microsoft.com/office/drawing/2014/main" id="{95BF713E-1397-5DCE-2807-D1536D04A956}"/>
                </a:ext>
              </a:extLst>
            </p:cNvPr>
            <p:cNvSpPr/>
            <p:nvPr/>
          </p:nvSpPr>
          <p:spPr>
            <a:xfrm>
              <a:off x="1192013" y="1036571"/>
              <a:ext cx="827890" cy="4609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Classifier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491DC-B095-60ED-A2C5-BF36C16B17F0}"/>
                </a:ext>
              </a:extLst>
            </p:cNvPr>
            <p:cNvSpPr txBox="1"/>
            <p:nvPr/>
          </p:nvSpPr>
          <p:spPr>
            <a:xfrm>
              <a:off x="965315" y="101617"/>
              <a:ext cx="125941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IntentClassifier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564B9B-C19E-A16D-5B66-26030A60EFD8}"/>
                </a:ext>
              </a:extLst>
            </p:cNvPr>
            <p:cNvSpPr txBox="1"/>
            <p:nvPr/>
          </p:nvSpPr>
          <p:spPr>
            <a:xfrm>
              <a:off x="1244805" y="690431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2805662" y="2554708"/>
            <a:ext cx="1368000" cy="18000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622917" y="2363720"/>
              <a:ext cx="125941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F2393F-66E8-B01F-31C8-C80C99C0F061}"/>
              </a:ext>
            </a:extLst>
          </p:cNvPr>
          <p:cNvGrpSpPr/>
          <p:nvPr/>
        </p:nvGrpSpPr>
        <p:grpSpPr>
          <a:xfrm>
            <a:off x="2805661" y="4721720"/>
            <a:ext cx="1359549" cy="1806176"/>
            <a:chOff x="921121" y="18776"/>
            <a:chExt cx="1359549" cy="2050976"/>
          </a:xfrm>
        </p:grpSpPr>
        <p:sp>
          <p:nvSpPr>
            <p:cNvPr id="61" name="文档 43">
              <a:extLst>
                <a:ext uri="{FF2B5EF4-FFF2-40B4-BE49-F238E27FC236}">
                  <a16:creationId xmlns:a16="http://schemas.microsoft.com/office/drawing/2014/main" id="{18374209-4A90-7258-37AD-0EF53A7FBB23}"/>
                </a:ext>
              </a:extLst>
            </p:cNvPr>
            <p:cNvSpPr/>
            <p:nvPr/>
          </p:nvSpPr>
          <p:spPr>
            <a:xfrm>
              <a:off x="1193050" y="1569839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文档 43">
              <a:extLst>
                <a:ext uri="{FF2B5EF4-FFF2-40B4-BE49-F238E27FC236}">
                  <a16:creationId xmlns:a16="http://schemas.microsoft.com/office/drawing/2014/main" id="{087640DC-7D97-0658-101E-C6D7EB074B50}"/>
                </a:ext>
              </a:extLst>
            </p:cNvPr>
            <p:cNvSpPr/>
            <p:nvPr/>
          </p:nvSpPr>
          <p:spPr>
            <a:xfrm flipH="1" flipV="1">
              <a:off x="1198452" y="610540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B86A37C-E508-9CF4-3BAF-A9F1BE08441B}"/>
                </a:ext>
              </a:extLst>
            </p:cNvPr>
            <p:cNvSpPr/>
            <p:nvPr/>
          </p:nvSpPr>
          <p:spPr>
            <a:xfrm>
              <a:off x="921121" y="18776"/>
              <a:ext cx="1359549" cy="205097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FF239476-7CFF-82DD-45B0-8BBC314262CD}"/>
                </a:ext>
              </a:extLst>
            </p:cNvPr>
            <p:cNvSpPr/>
            <p:nvPr/>
          </p:nvSpPr>
          <p:spPr>
            <a:xfrm>
              <a:off x="1192013" y="1036571"/>
              <a:ext cx="827890" cy="4609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Entity</a:t>
              </a:r>
            </a:p>
            <a:p>
              <a:pPr algn="ctr"/>
              <a:r>
                <a:rPr kumimoji="1" lang="en-US" altLang="zh-CN" sz="1050" dirty="0"/>
                <a:t>Extractor</a:t>
              </a:r>
              <a:endParaRPr kumimoji="1"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3D07DF-86E8-F658-4B7C-E0AD996321D1}"/>
                </a:ext>
              </a:extLst>
            </p:cNvPr>
            <p:cNvSpPr txBox="1"/>
            <p:nvPr/>
          </p:nvSpPr>
          <p:spPr>
            <a:xfrm>
              <a:off x="965315" y="113649"/>
              <a:ext cx="125941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EntityExtractor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95C020-4FDA-5491-6E62-D7B7111C658E}"/>
                </a:ext>
              </a:extLst>
            </p:cNvPr>
            <p:cNvSpPr txBox="1"/>
            <p:nvPr/>
          </p:nvSpPr>
          <p:spPr>
            <a:xfrm>
              <a:off x="1244805" y="690431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781657-31DA-024E-BBEF-F9845EEA702D}"/>
              </a:ext>
            </a:extLst>
          </p:cNvPr>
          <p:cNvSpPr txBox="1"/>
          <p:nvPr/>
        </p:nvSpPr>
        <p:spPr>
          <a:xfrm>
            <a:off x="3526117" y="4415151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4812659" y="2552547"/>
            <a:ext cx="1368000" cy="18000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622917" y="2342700"/>
              <a:ext cx="125941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component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6970888" y="3155510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FC7C4B-FE2B-A7F9-A607-967506F3A0BD}"/>
              </a:ext>
            </a:extLst>
          </p:cNvPr>
          <p:cNvGrpSpPr/>
          <p:nvPr/>
        </p:nvGrpSpPr>
        <p:grpSpPr>
          <a:xfrm>
            <a:off x="8083398" y="2552547"/>
            <a:ext cx="1368000" cy="1800000"/>
            <a:chOff x="582769" y="2238346"/>
            <a:chExt cx="1359549" cy="1887328"/>
          </a:xfrm>
        </p:grpSpPr>
        <p:sp>
          <p:nvSpPr>
            <p:cNvPr id="106" name="文档 43">
              <a:extLst>
                <a:ext uri="{FF2B5EF4-FFF2-40B4-BE49-F238E27FC236}">
                  <a16:creationId xmlns:a16="http://schemas.microsoft.com/office/drawing/2014/main" id="{53533374-A834-9556-74B3-5F88BCEECE43}"/>
                </a:ext>
              </a:extLst>
            </p:cNvPr>
            <p:cNvSpPr/>
            <p:nvPr/>
          </p:nvSpPr>
          <p:spPr>
            <a:xfrm>
              <a:off x="850747" y="3631030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文档 43">
              <a:extLst>
                <a:ext uri="{FF2B5EF4-FFF2-40B4-BE49-F238E27FC236}">
                  <a16:creationId xmlns:a16="http://schemas.microsoft.com/office/drawing/2014/main" id="{A02534E0-CEE6-C20E-F0E2-57DAAAA94B04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07BC7A3-F129-E2FA-74F3-6B92187D787F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矩形 7">
              <a:extLst>
                <a:ext uri="{FF2B5EF4-FFF2-40B4-BE49-F238E27FC236}">
                  <a16:creationId xmlns:a16="http://schemas.microsoft.com/office/drawing/2014/main" id="{5608D6A5-3C42-F316-3B12-7E3A879A9287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Policy</a:t>
              </a:r>
              <a:endParaRPr kumimoji="1" lang="en-US" altLang="zh-CN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D3C2FB1-A8A0-703A-F6A0-C20AEFD19424}"/>
                </a:ext>
              </a:extLst>
            </p:cNvPr>
            <p:cNvSpPr txBox="1"/>
            <p:nvPr/>
          </p:nvSpPr>
          <p:spPr>
            <a:xfrm>
              <a:off x="622917" y="2305226"/>
              <a:ext cx="125941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Policy</a:t>
              </a: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BF087D7-880F-D51A-CEE9-C0AC3F2E2B87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5762168B-D068-2012-531F-418255C63AA4}"/>
              </a:ext>
            </a:extLst>
          </p:cNvPr>
          <p:cNvSpPr/>
          <p:nvPr/>
        </p:nvSpPr>
        <p:spPr>
          <a:xfrm>
            <a:off x="3392031" y="2401953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9487191-70E5-A78E-E45F-E890C5B31D50}"/>
              </a:ext>
            </a:extLst>
          </p:cNvPr>
          <p:cNvSpPr/>
          <p:nvPr/>
        </p:nvSpPr>
        <p:spPr>
          <a:xfrm>
            <a:off x="3385740" y="4311210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stCxn id="26" idx="3"/>
            <a:endCxn id="52" idx="1"/>
          </p:cNvCxnSpPr>
          <p:nvPr/>
        </p:nvCxnSpPr>
        <p:spPr>
          <a:xfrm>
            <a:off x="2286462" y="3454708"/>
            <a:ext cx="5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stCxn id="20" idx="6"/>
            <a:endCxn id="84" idx="1"/>
          </p:cNvCxnSpPr>
          <p:nvPr/>
        </p:nvCxnSpPr>
        <p:spPr>
          <a:xfrm>
            <a:off x="4266705" y="3452547"/>
            <a:ext cx="545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17F395D-7D29-D924-24D5-F23D5EB3C83C}"/>
              </a:ext>
            </a:extLst>
          </p:cNvPr>
          <p:cNvCxnSpPr>
            <a:stCxn id="112" idx="0"/>
            <a:endCxn id="36" idx="2"/>
          </p:cNvCxnSpPr>
          <p:nvPr/>
        </p:nvCxnSpPr>
        <p:spPr>
          <a:xfrm flipV="1">
            <a:off x="3491729" y="2125125"/>
            <a:ext cx="4188" cy="27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10C1A8-D4F5-AF26-2197-716C040B3FEA}"/>
              </a:ext>
            </a:extLst>
          </p:cNvPr>
          <p:cNvCxnSpPr>
            <a:cxnSpLocks/>
            <a:stCxn id="113" idx="4"/>
            <a:endCxn id="63" idx="0"/>
          </p:cNvCxnSpPr>
          <p:nvPr/>
        </p:nvCxnSpPr>
        <p:spPr>
          <a:xfrm flipH="1">
            <a:off x="3485436" y="4510606"/>
            <a:ext cx="2" cy="2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09CEB3-F908-095C-348F-2F34902767A2}"/>
              </a:ext>
            </a:extLst>
          </p:cNvPr>
          <p:cNvCxnSpPr>
            <a:stCxn id="84" idx="3"/>
            <a:endCxn id="99" idx="2"/>
          </p:cNvCxnSpPr>
          <p:nvPr/>
        </p:nvCxnSpPr>
        <p:spPr>
          <a:xfrm>
            <a:off x="6180659" y="3452547"/>
            <a:ext cx="790229" cy="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409283-2A5B-156D-EC82-6A14270F2591}"/>
              </a:ext>
            </a:extLst>
          </p:cNvPr>
          <p:cNvCxnSpPr>
            <a:stCxn id="99" idx="4"/>
            <a:endCxn id="108" idx="1"/>
          </p:cNvCxnSpPr>
          <p:nvPr/>
        </p:nvCxnSpPr>
        <p:spPr>
          <a:xfrm flipV="1">
            <a:off x="7636085" y="3452547"/>
            <a:ext cx="447313" cy="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2B62B36E-2C06-050F-7961-0194C55D0232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>
            <a:off x="3913005" y="1844608"/>
            <a:ext cx="3053766" cy="4230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CAA660D-37E2-E174-36F4-475C1D1243AF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472166" y="212369"/>
            <a:ext cx="252905" cy="33973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0A15B05-45D9-2B4D-6F84-F71D3FF3527C}"/>
              </a:ext>
            </a:extLst>
          </p:cNvPr>
          <p:cNvCxnSpPr>
            <a:stCxn id="72" idx="2"/>
            <a:endCxn id="99" idx="1"/>
          </p:cNvCxnSpPr>
          <p:nvPr/>
        </p:nvCxnSpPr>
        <p:spPr>
          <a:xfrm>
            <a:off x="7297286" y="2467309"/>
            <a:ext cx="6201" cy="68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档 71">
            <a:extLst>
              <a:ext uri="{FF2B5EF4-FFF2-40B4-BE49-F238E27FC236}">
                <a16:creationId xmlns:a16="http://schemas.microsoft.com/office/drawing/2014/main" id="{BBF58932-2754-841E-8A1C-BB463DE29A40}"/>
              </a:ext>
            </a:extLst>
          </p:cNvPr>
          <p:cNvSpPr/>
          <p:nvPr/>
        </p:nvSpPr>
        <p:spPr>
          <a:xfrm>
            <a:off x="6970939" y="4170535"/>
            <a:ext cx="661029" cy="51490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Entity</a:t>
            </a:r>
          </a:p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Symptom Mapper</a:t>
            </a:r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DFCB7EF4-78A1-C057-DE20-D09F322AF6E1}"/>
              </a:ext>
            </a:extLst>
          </p:cNvPr>
          <p:cNvCxnSpPr>
            <a:cxnSpLocks/>
            <a:stCxn id="61" idx="3"/>
            <a:endCxn id="189" idx="1"/>
          </p:cNvCxnSpPr>
          <p:nvPr/>
        </p:nvCxnSpPr>
        <p:spPr>
          <a:xfrm flipV="1">
            <a:off x="3903993" y="4427987"/>
            <a:ext cx="3066946" cy="18195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65A1AF76-6741-D83A-2089-470A1DFECF53}"/>
              </a:ext>
            </a:extLst>
          </p:cNvPr>
          <p:cNvCxnSpPr>
            <a:cxnSpLocks/>
            <a:stCxn id="189" idx="2"/>
            <a:endCxn id="61" idx="3"/>
          </p:cNvCxnSpPr>
          <p:nvPr/>
        </p:nvCxnSpPr>
        <p:spPr>
          <a:xfrm rot="5400000">
            <a:off x="4804648" y="3750744"/>
            <a:ext cx="1596152" cy="33974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2CDCFA7-B7BA-1FAE-7106-AC1658FAF80B}"/>
              </a:ext>
            </a:extLst>
          </p:cNvPr>
          <p:cNvSpPr txBox="1"/>
          <p:nvPr/>
        </p:nvSpPr>
        <p:spPr>
          <a:xfrm>
            <a:off x="6506819" y="6146109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2969D1B-607F-242E-AA1A-DCB3097E7AF6}"/>
              </a:ext>
            </a:extLst>
          </p:cNvPr>
          <p:cNvCxnSpPr>
            <a:cxnSpLocks/>
            <a:stCxn id="189" idx="0"/>
            <a:endCxn id="99" idx="3"/>
          </p:cNvCxnSpPr>
          <p:nvPr/>
        </p:nvCxnSpPr>
        <p:spPr>
          <a:xfrm flipV="1">
            <a:off x="7301454" y="3764431"/>
            <a:ext cx="2033" cy="40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5AC65A7-2010-EDD4-8BDD-2A684ECA9670}"/>
              </a:ext>
            </a:extLst>
          </p:cNvPr>
          <p:cNvCxnSpPr>
            <a:stCxn id="108" idx="3"/>
            <a:endCxn id="89" idx="1"/>
          </p:cNvCxnSpPr>
          <p:nvPr/>
        </p:nvCxnSpPr>
        <p:spPr>
          <a:xfrm flipV="1">
            <a:off x="9451398" y="3436201"/>
            <a:ext cx="459493" cy="1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1D1247-F54C-3E55-6908-C1B545B815D0}"/>
              </a:ext>
            </a:extLst>
          </p:cNvPr>
          <p:cNvGrpSpPr/>
          <p:nvPr/>
        </p:nvGrpSpPr>
        <p:grpSpPr>
          <a:xfrm>
            <a:off x="939267" y="573716"/>
            <a:ext cx="1020345" cy="886145"/>
            <a:chOff x="-261760" y="2249342"/>
            <a:chExt cx="1042936" cy="893921"/>
          </a:xfrm>
        </p:grpSpPr>
        <p:pic>
          <p:nvPicPr>
            <p:cNvPr id="223" name="Graphic 222" descr="Chat bubble outline">
              <a:extLst>
                <a:ext uri="{FF2B5EF4-FFF2-40B4-BE49-F238E27FC236}">
                  <a16:creationId xmlns:a16="http://schemas.microsoft.com/office/drawing/2014/main" id="{4E2B1F09-A66B-3097-1CFC-3D58819D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61760" y="2249342"/>
              <a:ext cx="588453" cy="588453"/>
            </a:xfrm>
            <a:prstGeom prst="rect">
              <a:avLst/>
            </a:prstGeom>
          </p:spPr>
        </p:pic>
        <p:pic>
          <p:nvPicPr>
            <p:cNvPr id="227" name="Graphic 226" descr="Users outline">
              <a:extLst>
                <a:ext uri="{FF2B5EF4-FFF2-40B4-BE49-F238E27FC236}">
                  <a16:creationId xmlns:a16="http://schemas.microsoft.com/office/drawing/2014/main" id="{993F938D-C9F6-3A95-A9E9-69E9EEB2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817" y="2554904"/>
              <a:ext cx="588359" cy="588359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2482FE0-A2A7-870B-24C3-B1EBF4DFECBC}"/>
              </a:ext>
            </a:extLst>
          </p:cNvPr>
          <p:cNvSpPr/>
          <p:nvPr/>
        </p:nvSpPr>
        <p:spPr>
          <a:xfrm>
            <a:off x="4067309" y="3352849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40772A3-2C28-3EE0-5FBB-1FCF58BC4AE4}"/>
              </a:ext>
            </a:extLst>
          </p:cNvPr>
          <p:cNvSpPr/>
          <p:nvPr/>
        </p:nvSpPr>
        <p:spPr>
          <a:xfrm>
            <a:off x="1065908" y="1448998"/>
            <a:ext cx="1053143" cy="732035"/>
          </a:xfrm>
          <a:prstGeom prst="ellipse">
            <a:avLst/>
          </a:prstGeom>
          <a:solidFill>
            <a:srgbClr val="E99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Message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stCxn id="265" idx="4"/>
            <a:endCxn id="26" idx="0"/>
          </p:cNvCxnSpPr>
          <p:nvPr/>
        </p:nvCxnSpPr>
        <p:spPr>
          <a:xfrm>
            <a:off x="1592480" y="2181033"/>
            <a:ext cx="9982" cy="3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C8DFE7C8-59A3-0D8F-62DE-CF91E15A4D58}"/>
              </a:ext>
            </a:extLst>
          </p:cNvPr>
          <p:cNvCxnSpPr>
            <a:stCxn id="89" idx="1"/>
            <a:endCxn id="106" idx="3"/>
          </p:cNvCxnSpPr>
          <p:nvPr/>
        </p:nvCxnSpPr>
        <p:spPr>
          <a:xfrm rot="10800000" flipV="1">
            <a:off x="9184583" y="3436200"/>
            <a:ext cx="726309" cy="61775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478AE4-1E82-3E65-7BA7-02D6FD36D833}"/>
              </a:ext>
            </a:extLst>
          </p:cNvPr>
          <p:cNvSpPr txBox="1"/>
          <p:nvPr/>
        </p:nvSpPr>
        <p:spPr>
          <a:xfrm>
            <a:off x="9497266" y="3722808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-5207" y="-1053968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18462" y="-1053968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42131" y="-1060427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765800" y="-1068502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4B190D7-E0F9-AE52-9BF3-0423D2266CF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2286462" y="1225125"/>
            <a:ext cx="525455" cy="222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DB78C5-7EFA-BD6D-D696-0118DD5D9C4C}"/>
              </a:ext>
            </a:extLst>
          </p:cNvPr>
          <p:cNvCxnSpPr>
            <a:stCxn id="26" idx="3"/>
            <a:endCxn id="63" idx="1"/>
          </p:cNvCxnSpPr>
          <p:nvPr/>
        </p:nvCxnSpPr>
        <p:spPr>
          <a:xfrm>
            <a:off x="2286462" y="3454708"/>
            <a:ext cx="519199" cy="21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3DE735C-E396-2840-9C57-00BBDE23C7E1}"/>
              </a:ext>
            </a:extLst>
          </p:cNvPr>
          <p:cNvSpPr/>
          <p:nvPr/>
        </p:nvSpPr>
        <p:spPr>
          <a:xfrm>
            <a:off x="10022307" y="4988060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档 71">
            <a:extLst>
              <a:ext uri="{FF2B5EF4-FFF2-40B4-BE49-F238E27FC236}">
                <a16:creationId xmlns:a16="http://schemas.microsoft.com/office/drawing/2014/main" id="{149CF92D-1E5D-944B-BC57-19A04973D8DF}"/>
              </a:ext>
            </a:extLst>
          </p:cNvPr>
          <p:cNvSpPr/>
          <p:nvPr/>
        </p:nvSpPr>
        <p:spPr>
          <a:xfrm>
            <a:off x="7078187" y="2355542"/>
            <a:ext cx="661029" cy="460246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Fallback</a:t>
            </a:r>
          </a:p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Selector</a:t>
            </a:r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文档 88">
            <a:extLst>
              <a:ext uri="{FF2B5EF4-FFF2-40B4-BE49-F238E27FC236}">
                <a16:creationId xmlns:a16="http://schemas.microsoft.com/office/drawing/2014/main" id="{AE225967-7DFA-7C43-AFED-A17A126E4824}"/>
              </a:ext>
            </a:extLst>
          </p:cNvPr>
          <p:cNvSpPr/>
          <p:nvPr/>
        </p:nvSpPr>
        <p:spPr>
          <a:xfrm>
            <a:off x="10009690" y="3311039"/>
            <a:ext cx="834084" cy="45951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ysClr val="windowText" lastClr="000000"/>
                </a:solidFill>
              </a:rPr>
              <a:t>Policy</a:t>
            </a:r>
          </a:p>
          <a:p>
            <a:pPr algn="ctr"/>
            <a:r>
              <a:rPr kumimoji="1" lang="en-US" altLang="zh-CN" sz="1050" dirty="0">
                <a:solidFill>
                  <a:sysClr val="windowText" lastClr="000000"/>
                </a:solidFill>
              </a:rPr>
              <a:t>Ensemble</a:t>
            </a:r>
            <a:endParaRPr kumimoji="1" lang="zh-CN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68A8456-E14E-7141-B590-D7C0C9EBDB35}"/>
              </a:ext>
            </a:extLst>
          </p:cNvPr>
          <p:cNvCxnSpPr>
            <a:cxnSpLocks/>
            <a:stCxn id="89" idx="2"/>
            <a:endCxn id="53" idx="0"/>
          </p:cNvCxnSpPr>
          <p:nvPr/>
        </p:nvCxnSpPr>
        <p:spPr>
          <a:xfrm>
            <a:off x="10426732" y="3740174"/>
            <a:ext cx="12617" cy="124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ED9EDEF6-817A-5163-9C84-C6D31A074141}"/>
              </a:ext>
            </a:extLst>
          </p:cNvPr>
          <p:cNvSpPr txBox="1"/>
          <p:nvPr/>
        </p:nvSpPr>
        <p:spPr>
          <a:xfrm>
            <a:off x="5631004" y="2247181"/>
            <a:ext cx="512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Intent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ACA7DA2-6DED-6450-547C-99467D1B286F}"/>
              </a:ext>
            </a:extLst>
          </p:cNvPr>
          <p:cNvSpPr txBox="1"/>
          <p:nvPr/>
        </p:nvSpPr>
        <p:spPr>
          <a:xfrm>
            <a:off x="5535118" y="5100271"/>
            <a:ext cx="4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entity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30ED9E7-D520-4AB8-48F2-BA5363C61300}"/>
              </a:ext>
            </a:extLst>
          </p:cNvPr>
          <p:cNvSpPr txBox="1"/>
          <p:nvPr/>
        </p:nvSpPr>
        <p:spPr>
          <a:xfrm>
            <a:off x="6690816" y="1843438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3643647" y="2592298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F8F1-CDF7-AA01-272E-8E11177E3AF5}"/>
              </a:ext>
            </a:extLst>
          </p:cNvPr>
          <p:cNvSpPr txBox="1"/>
          <p:nvPr/>
        </p:nvSpPr>
        <p:spPr>
          <a:xfrm>
            <a:off x="4310856" y="3300473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918462" y="3330657"/>
            <a:ext cx="1368000" cy="1342103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822105" y="2258640"/>
              <a:ext cx="861036" cy="584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component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39618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DC35B1-393F-C0F3-5BA8-0DFEC2E0DB98}"/>
              </a:ext>
            </a:extLst>
          </p:cNvPr>
          <p:cNvGrpSpPr/>
          <p:nvPr/>
        </p:nvGrpSpPr>
        <p:grpSpPr>
          <a:xfrm>
            <a:off x="2914467" y="1136449"/>
            <a:ext cx="1368000" cy="1391995"/>
            <a:chOff x="925167" y="18776"/>
            <a:chExt cx="1359549" cy="2050976"/>
          </a:xfrm>
        </p:grpSpPr>
        <p:sp>
          <p:nvSpPr>
            <p:cNvPr id="34" name="文档 43">
              <a:extLst>
                <a:ext uri="{FF2B5EF4-FFF2-40B4-BE49-F238E27FC236}">
                  <a16:creationId xmlns:a16="http://schemas.microsoft.com/office/drawing/2014/main" id="{5967FF7D-6B69-46EC-5C24-623D30746E30}"/>
                </a:ext>
              </a:extLst>
            </p:cNvPr>
            <p:cNvSpPr/>
            <p:nvPr/>
          </p:nvSpPr>
          <p:spPr>
            <a:xfrm>
              <a:off x="1193050" y="1568552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档 43">
              <a:extLst>
                <a:ext uri="{FF2B5EF4-FFF2-40B4-BE49-F238E27FC236}">
                  <a16:creationId xmlns:a16="http://schemas.microsoft.com/office/drawing/2014/main" id="{619FCE36-868F-5C11-DFA7-F1C1DEB4E2EA}"/>
                </a:ext>
              </a:extLst>
            </p:cNvPr>
            <p:cNvSpPr/>
            <p:nvPr/>
          </p:nvSpPr>
          <p:spPr>
            <a:xfrm flipH="1" flipV="1">
              <a:off x="1198452" y="610540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3954DD-0585-64A3-42D9-1D146273C356}"/>
                </a:ext>
              </a:extLst>
            </p:cNvPr>
            <p:cNvSpPr/>
            <p:nvPr/>
          </p:nvSpPr>
          <p:spPr>
            <a:xfrm>
              <a:off x="925167" y="18776"/>
              <a:ext cx="1359549" cy="205097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7">
              <a:extLst>
                <a:ext uri="{FF2B5EF4-FFF2-40B4-BE49-F238E27FC236}">
                  <a16:creationId xmlns:a16="http://schemas.microsoft.com/office/drawing/2014/main" id="{95BF713E-1397-5DCE-2807-D1536D04A956}"/>
                </a:ext>
              </a:extLst>
            </p:cNvPr>
            <p:cNvSpPr/>
            <p:nvPr/>
          </p:nvSpPr>
          <p:spPr>
            <a:xfrm>
              <a:off x="1192013" y="1036571"/>
              <a:ext cx="827890" cy="4609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Classifier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491DC-B095-60ED-A2C5-BF36C16B17F0}"/>
                </a:ext>
              </a:extLst>
            </p:cNvPr>
            <p:cNvSpPr txBox="1"/>
            <p:nvPr/>
          </p:nvSpPr>
          <p:spPr>
            <a:xfrm>
              <a:off x="1041913" y="57202"/>
              <a:ext cx="1106216" cy="612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IntentClassifier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564B9B-C19E-A16D-5B66-26030A60EFD8}"/>
                </a:ext>
              </a:extLst>
            </p:cNvPr>
            <p:cNvSpPr txBox="1"/>
            <p:nvPr/>
          </p:nvSpPr>
          <p:spPr>
            <a:xfrm>
              <a:off x="1244805" y="646016"/>
              <a:ext cx="734941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2917078" y="2872760"/>
            <a:ext cx="1368000" cy="13428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795533" y="2279639"/>
              <a:ext cx="914179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45973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F2393F-66E8-B01F-31C8-C80C99C0F061}"/>
              </a:ext>
            </a:extLst>
          </p:cNvPr>
          <p:cNvGrpSpPr/>
          <p:nvPr/>
        </p:nvGrpSpPr>
        <p:grpSpPr>
          <a:xfrm>
            <a:off x="2917345" y="4577721"/>
            <a:ext cx="1371600" cy="1342800"/>
            <a:chOff x="921121" y="18776"/>
            <a:chExt cx="1359549" cy="2050976"/>
          </a:xfrm>
        </p:grpSpPr>
        <p:sp>
          <p:nvSpPr>
            <p:cNvPr id="61" name="文档 43">
              <a:extLst>
                <a:ext uri="{FF2B5EF4-FFF2-40B4-BE49-F238E27FC236}">
                  <a16:creationId xmlns:a16="http://schemas.microsoft.com/office/drawing/2014/main" id="{18374209-4A90-7258-37AD-0EF53A7FBB23}"/>
                </a:ext>
              </a:extLst>
            </p:cNvPr>
            <p:cNvSpPr/>
            <p:nvPr/>
          </p:nvSpPr>
          <p:spPr>
            <a:xfrm>
              <a:off x="1193050" y="1569839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文档 43">
              <a:extLst>
                <a:ext uri="{FF2B5EF4-FFF2-40B4-BE49-F238E27FC236}">
                  <a16:creationId xmlns:a16="http://schemas.microsoft.com/office/drawing/2014/main" id="{087640DC-7D97-0658-101E-C6D7EB074B50}"/>
                </a:ext>
              </a:extLst>
            </p:cNvPr>
            <p:cNvSpPr/>
            <p:nvPr/>
          </p:nvSpPr>
          <p:spPr>
            <a:xfrm flipH="1" flipV="1">
              <a:off x="1198452" y="610540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B86A37C-E508-9CF4-3BAF-A9F1BE08441B}"/>
                </a:ext>
              </a:extLst>
            </p:cNvPr>
            <p:cNvSpPr/>
            <p:nvPr/>
          </p:nvSpPr>
          <p:spPr>
            <a:xfrm>
              <a:off x="921121" y="18776"/>
              <a:ext cx="1359549" cy="205097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FF239476-7CFF-82DD-45B0-8BBC314262CD}"/>
                </a:ext>
              </a:extLst>
            </p:cNvPr>
            <p:cNvSpPr/>
            <p:nvPr/>
          </p:nvSpPr>
          <p:spPr>
            <a:xfrm>
              <a:off x="1192013" y="1036571"/>
              <a:ext cx="827890" cy="4609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Entity</a:t>
              </a:r>
            </a:p>
            <a:p>
              <a:pPr algn="ctr"/>
              <a:r>
                <a:rPr kumimoji="1" lang="en-US" altLang="zh-CN" sz="1050" dirty="0"/>
                <a:t>Extractor</a:t>
              </a:r>
              <a:endParaRPr kumimoji="1"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3D07DF-86E8-F658-4B7C-E0AD996321D1}"/>
                </a:ext>
              </a:extLst>
            </p:cNvPr>
            <p:cNvSpPr txBox="1"/>
            <p:nvPr/>
          </p:nvSpPr>
          <p:spPr>
            <a:xfrm>
              <a:off x="1052021" y="48384"/>
              <a:ext cx="1086000" cy="634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EntityExtractor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95C020-4FDA-5491-6E62-D7B7111C658E}"/>
                </a:ext>
              </a:extLst>
            </p:cNvPr>
            <p:cNvSpPr txBox="1"/>
            <p:nvPr/>
          </p:nvSpPr>
          <p:spPr>
            <a:xfrm>
              <a:off x="1244805" y="651272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781657-31DA-024E-BBEF-F9845EEA702D}"/>
              </a:ext>
            </a:extLst>
          </p:cNvPr>
          <p:cNvSpPr txBox="1"/>
          <p:nvPr/>
        </p:nvSpPr>
        <p:spPr>
          <a:xfrm>
            <a:off x="3637533" y="4230993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4924075" y="2870599"/>
            <a:ext cx="1368000" cy="13428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811263" y="2270631"/>
              <a:ext cx="882721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component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7074019" y="3242411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FC7C4B-FE2B-A7F9-A607-967506F3A0BD}"/>
              </a:ext>
            </a:extLst>
          </p:cNvPr>
          <p:cNvGrpSpPr/>
          <p:nvPr/>
        </p:nvGrpSpPr>
        <p:grpSpPr>
          <a:xfrm>
            <a:off x="8194814" y="2870599"/>
            <a:ext cx="1368000" cy="1342800"/>
            <a:chOff x="582769" y="2238346"/>
            <a:chExt cx="1359549" cy="1887328"/>
          </a:xfrm>
        </p:grpSpPr>
        <p:sp>
          <p:nvSpPr>
            <p:cNvPr id="106" name="文档 43">
              <a:extLst>
                <a:ext uri="{FF2B5EF4-FFF2-40B4-BE49-F238E27FC236}">
                  <a16:creationId xmlns:a16="http://schemas.microsoft.com/office/drawing/2014/main" id="{53533374-A834-9556-74B3-5F88BCEECE43}"/>
                </a:ext>
              </a:extLst>
            </p:cNvPr>
            <p:cNvSpPr/>
            <p:nvPr/>
          </p:nvSpPr>
          <p:spPr>
            <a:xfrm>
              <a:off x="850747" y="3631030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文档 43">
              <a:extLst>
                <a:ext uri="{FF2B5EF4-FFF2-40B4-BE49-F238E27FC236}">
                  <a16:creationId xmlns:a16="http://schemas.microsoft.com/office/drawing/2014/main" id="{A02534E0-CEE6-C20E-F0E2-57DAAAA94B04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07BC7A3-F129-E2FA-74F3-6B92187D787F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矩形 7">
              <a:extLst>
                <a:ext uri="{FF2B5EF4-FFF2-40B4-BE49-F238E27FC236}">
                  <a16:creationId xmlns:a16="http://schemas.microsoft.com/office/drawing/2014/main" id="{5608D6A5-3C42-F316-3B12-7E3A879A9287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Policy</a:t>
              </a:r>
              <a:endParaRPr kumimoji="1" lang="en-US" altLang="zh-CN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D3C2FB1-A8A0-703A-F6A0-C20AEFD19424}"/>
                </a:ext>
              </a:extLst>
            </p:cNvPr>
            <p:cNvSpPr txBox="1"/>
            <p:nvPr/>
          </p:nvSpPr>
          <p:spPr>
            <a:xfrm>
              <a:off x="817777" y="2248069"/>
              <a:ext cx="920478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Policy</a:t>
              </a: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BF087D7-880F-D51A-CEE9-C0AC3F2E2B87}"/>
                </a:ext>
              </a:extLst>
            </p:cNvPr>
            <p:cNvSpPr txBox="1"/>
            <p:nvPr/>
          </p:nvSpPr>
          <p:spPr>
            <a:xfrm>
              <a:off x="902407" y="2882008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5762168B-D068-2012-531F-418255C63AA4}"/>
              </a:ext>
            </a:extLst>
          </p:cNvPr>
          <p:cNvSpPr/>
          <p:nvPr/>
        </p:nvSpPr>
        <p:spPr>
          <a:xfrm>
            <a:off x="3503447" y="2720005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9487191-70E5-A78E-E45F-E890C5B31D50}"/>
              </a:ext>
            </a:extLst>
          </p:cNvPr>
          <p:cNvSpPr/>
          <p:nvPr/>
        </p:nvSpPr>
        <p:spPr>
          <a:xfrm>
            <a:off x="3497156" y="4161236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stCxn id="26" idx="3"/>
            <a:endCxn id="52" idx="1"/>
          </p:cNvCxnSpPr>
          <p:nvPr/>
        </p:nvCxnSpPr>
        <p:spPr>
          <a:xfrm flipV="1">
            <a:off x="2286462" y="3544160"/>
            <a:ext cx="630616" cy="45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385480" y="3540796"/>
            <a:ext cx="545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17F395D-7D29-D924-24D5-F23D5EB3C83C}"/>
              </a:ext>
            </a:extLst>
          </p:cNvPr>
          <p:cNvCxnSpPr>
            <a:stCxn id="112" idx="0"/>
            <a:endCxn id="36" idx="2"/>
          </p:cNvCxnSpPr>
          <p:nvPr/>
        </p:nvCxnSpPr>
        <p:spPr>
          <a:xfrm flipH="1" flipV="1">
            <a:off x="3598467" y="2528444"/>
            <a:ext cx="4678" cy="19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09CEB3-F908-095C-348F-2F34902767A2}"/>
              </a:ext>
            </a:extLst>
          </p:cNvPr>
          <p:cNvCxnSpPr>
            <a:stCxn id="84" idx="3"/>
            <a:endCxn id="99" idx="2"/>
          </p:cNvCxnSpPr>
          <p:nvPr/>
        </p:nvCxnSpPr>
        <p:spPr>
          <a:xfrm>
            <a:off x="6292075" y="3541999"/>
            <a:ext cx="781944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409283-2A5B-156D-EC82-6A14270F2591}"/>
              </a:ext>
            </a:extLst>
          </p:cNvPr>
          <p:cNvCxnSpPr>
            <a:stCxn id="99" idx="4"/>
            <a:endCxn id="108" idx="1"/>
          </p:cNvCxnSpPr>
          <p:nvPr/>
        </p:nvCxnSpPr>
        <p:spPr>
          <a:xfrm flipV="1">
            <a:off x="7739216" y="3541999"/>
            <a:ext cx="455598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2B62B36E-2C06-050F-7961-0194C55D0232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>
            <a:off x="4015555" y="2311512"/>
            <a:ext cx="3062632" cy="274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CAA660D-37E2-E174-36F4-475C1D1243AF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583582" y="530421"/>
            <a:ext cx="252905" cy="33973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0A15B05-45D9-2B4D-6F84-F71D3FF3527C}"/>
              </a:ext>
            </a:extLst>
          </p:cNvPr>
          <p:cNvCxnSpPr>
            <a:stCxn id="72" idx="2"/>
            <a:endCxn id="99" idx="1"/>
          </p:cNvCxnSpPr>
          <p:nvPr/>
        </p:nvCxnSpPr>
        <p:spPr>
          <a:xfrm flipH="1">
            <a:off x="7406618" y="2785361"/>
            <a:ext cx="2084" cy="45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档 71">
            <a:extLst>
              <a:ext uri="{FF2B5EF4-FFF2-40B4-BE49-F238E27FC236}">
                <a16:creationId xmlns:a16="http://schemas.microsoft.com/office/drawing/2014/main" id="{BBF58932-2754-841E-8A1C-BB463DE29A40}"/>
              </a:ext>
            </a:extLst>
          </p:cNvPr>
          <p:cNvSpPr/>
          <p:nvPr/>
        </p:nvSpPr>
        <p:spPr>
          <a:xfrm>
            <a:off x="7074019" y="4461825"/>
            <a:ext cx="661029" cy="51490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Entity</a:t>
            </a:r>
          </a:p>
          <a:p>
            <a:pPr algn="ctr"/>
            <a:r>
              <a:rPr kumimoji="1" lang="en-US" altLang="zh-CN" sz="900" dirty="0">
                <a:solidFill>
                  <a:sysClr val="windowText" lastClr="000000"/>
                </a:solidFill>
              </a:rPr>
              <a:t>Symptom Mapper</a:t>
            </a:r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DFCB7EF4-78A1-C057-DE20-D09F322AF6E1}"/>
              </a:ext>
            </a:extLst>
          </p:cNvPr>
          <p:cNvCxnSpPr>
            <a:cxnSpLocks/>
            <a:stCxn id="61" idx="3"/>
            <a:endCxn id="189" idx="1"/>
          </p:cNvCxnSpPr>
          <p:nvPr/>
        </p:nvCxnSpPr>
        <p:spPr>
          <a:xfrm flipV="1">
            <a:off x="4025412" y="4719277"/>
            <a:ext cx="3048607" cy="992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65A1AF76-6741-D83A-2089-470A1DFECF53}"/>
              </a:ext>
            </a:extLst>
          </p:cNvPr>
          <p:cNvCxnSpPr>
            <a:cxnSpLocks/>
            <a:stCxn id="189" idx="2"/>
            <a:endCxn id="61" idx="3"/>
          </p:cNvCxnSpPr>
          <p:nvPr/>
        </p:nvCxnSpPr>
        <p:spPr>
          <a:xfrm rot="5400000">
            <a:off x="5330268" y="3637832"/>
            <a:ext cx="769410" cy="337912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2CDCFA7-B7BA-1FAE-7106-AC1658FAF80B}"/>
              </a:ext>
            </a:extLst>
          </p:cNvPr>
          <p:cNvSpPr txBox="1"/>
          <p:nvPr/>
        </p:nvSpPr>
        <p:spPr>
          <a:xfrm>
            <a:off x="6621556" y="5471806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2969D1B-607F-242E-AA1A-DCB3097E7AF6}"/>
              </a:ext>
            </a:extLst>
          </p:cNvPr>
          <p:cNvCxnSpPr>
            <a:cxnSpLocks/>
            <a:stCxn id="189" idx="0"/>
            <a:endCxn id="99" idx="3"/>
          </p:cNvCxnSpPr>
          <p:nvPr/>
        </p:nvCxnSpPr>
        <p:spPr>
          <a:xfrm flipV="1">
            <a:off x="7404534" y="3851332"/>
            <a:ext cx="2084" cy="6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5AC65A7-2010-EDD4-8BDD-2A684ECA9670}"/>
              </a:ext>
            </a:extLst>
          </p:cNvPr>
          <p:cNvCxnSpPr>
            <a:stCxn id="108" idx="3"/>
            <a:endCxn id="89" idx="1"/>
          </p:cNvCxnSpPr>
          <p:nvPr/>
        </p:nvCxnSpPr>
        <p:spPr>
          <a:xfrm flipV="1">
            <a:off x="9562814" y="3540796"/>
            <a:ext cx="446876" cy="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1D1247-F54C-3E55-6908-C1B545B815D0}"/>
              </a:ext>
            </a:extLst>
          </p:cNvPr>
          <p:cNvGrpSpPr/>
          <p:nvPr/>
        </p:nvGrpSpPr>
        <p:grpSpPr>
          <a:xfrm>
            <a:off x="1055757" y="983773"/>
            <a:ext cx="1020345" cy="886145"/>
            <a:chOff x="-261760" y="2249342"/>
            <a:chExt cx="1042936" cy="893921"/>
          </a:xfrm>
        </p:grpSpPr>
        <p:pic>
          <p:nvPicPr>
            <p:cNvPr id="223" name="Graphic 222" descr="Chat bubble outline">
              <a:extLst>
                <a:ext uri="{FF2B5EF4-FFF2-40B4-BE49-F238E27FC236}">
                  <a16:creationId xmlns:a16="http://schemas.microsoft.com/office/drawing/2014/main" id="{4E2B1F09-A66B-3097-1CFC-3D58819D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61760" y="2249342"/>
              <a:ext cx="588453" cy="588453"/>
            </a:xfrm>
            <a:prstGeom prst="rect">
              <a:avLst/>
            </a:prstGeom>
          </p:spPr>
        </p:pic>
        <p:pic>
          <p:nvPicPr>
            <p:cNvPr id="227" name="Graphic 226" descr="Users outline">
              <a:extLst>
                <a:ext uri="{FF2B5EF4-FFF2-40B4-BE49-F238E27FC236}">
                  <a16:creationId xmlns:a16="http://schemas.microsoft.com/office/drawing/2014/main" id="{993F938D-C9F6-3A95-A9E9-69E9EEB2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817" y="2554904"/>
              <a:ext cx="588359" cy="588359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2482FE0-A2A7-870B-24C3-B1EBF4DFECBC}"/>
              </a:ext>
            </a:extLst>
          </p:cNvPr>
          <p:cNvSpPr/>
          <p:nvPr/>
        </p:nvSpPr>
        <p:spPr>
          <a:xfrm>
            <a:off x="4186084" y="3441098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40772A3-2C28-3EE0-5FBB-1FCF58BC4AE4}"/>
              </a:ext>
            </a:extLst>
          </p:cNvPr>
          <p:cNvSpPr/>
          <p:nvPr/>
        </p:nvSpPr>
        <p:spPr>
          <a:xfrm>
            <a:off x="1065908" y="1895947"/>
            <a:ext cx="1053143" cy="732035"/>
          </a:xfrm>
          <a:prstGeom prst="ellipse">
            <a:avLst/>
          </a:prstGeom>
          <a:solidFill>
            <a:srgbClr val="E99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Message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stCxn id="265" idx="4"/>
            <a:endCxn id="26" idx="0"/>
          </p:cNvCxnSpPr>
          <p:nvPr/>
        </p:nvCxnSpPr>
        <p:spPr>
          <a:xfrm>
            <a:off x="1592480" y="2627982"/>
            <a:ext cx="9982" cy="70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C8DFE7C8-59A3-0D8F-62DE-CF91E15A4D58}"/>
              </a:ext>
            </a:extLst>
          </p:cNvPr>
          <p:cNvCxnSpPr>
            <a:stCxn id="89" idx="1"/>
            <a:endCxn id="106" idx="3"/>
          </p:cNvCxnSpPr>
          <p:nvPr/>
        </p:nvCxnSpPr>
        <p:spPr>
          <a:xfrm rot="10800000" flipV="1">
            <a:off x="9295998" y="3540795"/>
            <a:ext cx="713692" cy="44985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478AE4-1E82-3E65-7BA7-02D6FD36D833}"/>
              </a:ext>
            </a:extLst>
          </p:cNvPr>
          <p:cNvSpPr txBox="1"/>
          <p:nvPr/>
        </p:nvSpPr>
        <p:spPr>
          <a:xfrm>
            <a:off x="9559311" y="3824413"/>
            <a:ext cx="78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Is contained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86773" y="-608449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4B190D7-E0F9-AE52-9BF3-0423D2266CF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2286462" y="1832447"/>
            <a:ext cx="628005" cy="21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DB78C5-7EFA-BD6D-D696-0118DD5D9C4C}"/>
              </a:ext>
            </a:extLst>
          </p:cNvPr>
          <p:cNvCxnSpPr>
            <a:stCxn id="26" idx="3"/>
            <a:endCxn id="63" idx="1"/>
          </p:cNvCxnSpPr>
          <p:nvPr/>
        </p:nvCxnSpPr>
        <p:spPr>
          <a:xfrm>
            <a:off x="2286462" y="4001709"/>
            <a:ext cx="630883" cy="124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450C4A-EDD6-94CB-ACED-AAE226837F20}"/>
              </a:ext>
            </a:extLst>
          </p:cNvPr>
          <p:cNvCxnSpPr>
            <a:cxnSpLocks/>
            <a:stCxn id="113" idx="4"/>
            <a:endCxn id="65" idx="0"/>
          </p:cNvCxnSpPr>
          <p:nvPr/>
        </p:nvCxnSpPr>
        <p:spPr>
          <a:xfrm>
            <a:off x="3596854" y="4360632"/>
            <a:ext cx="364" cy="23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3831305" y="2597055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F8F1-CDF7-AA01-272E-8E11177E3AF5}"/>
              </a:ext>
            </a:extLst>
          </p:cNvPr>
          <p:cNvSpPr txBox="1"/>
          <p:nvPr/>
        </p:nvSpPr>
        <p:spPr>
          <a:xfrm>
            <a:off x="4464762" y="3281511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914902" y="2871296"/>
            <a:ext cx="1368000" cy="1342103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822105" y="2258640"/>
              <a:ext cx="861036" cy="584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component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39618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3104736" y="2877517"/>
            <a:ext cx="1368000" cy="13428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795533" y="2279639"/>
              <a:ext cx="914179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45973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781657-31DA-024E-BBEF-F9845EEA702D}"/>
              </a:ext>
            </a:extLst>
          </p:cNvPr>
          <p:cNvSpPr txBox="1"/>
          <p:nvPr/>
        </p:nvSpPr>
        <p:spPr>
          <a:xfrm>
            <a:off x="3825191" y="4235750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5160806" y="2870599"/>
            <a:ext cx="1368000" cy="13428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811263" y="2270631"/>
              <a:ext cx="882721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component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52800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7074019" y="3242411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62168B-D068-2012-531F-418255C63AA4}"/>
              </a:ext>
            </a:extLst>
          </p:cNvPr>
          <p:cNvSpPr/>
          <p:nvPr/>
        </p:nvSpPr>
        <p:spPr>
          <a:xfrm>
            <a:off x="3691105" y="2724762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9487191-70E5-A78E-E45F-E890C5B31D50}"/>
              </a:ext>
            </a:extLst>
          </p:cNvPr>
          <p:cNvSpPr/>
          <p:nvPr/>
        </p:nvSpPr>
        <p:spPr>
          <a:xfrm>
            <a:off x="3684814" y="4174539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stCxn id="26" idx="3"/>
            <a:endCxn id="52" idx="1"/>
          </p:cNvCxnSpPr>
          <p:nvPr/>
        </p:nvCxnSpPr>
        <p:spPr>
          <a:xfrm>
            <a:off x="2282902" y="3542348"/>
            <a:ext cx="821834" cy="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cxnSpLocks/>
            <a:stCxn id="20" idx="6"/>
            <a:endCxn id="84" idx="1"/>
          </p:cNvCxnSpPr>
          <p:nvPr/>
        </p:nvCxnSpPr>
        <p:spPr>
          <a:xfrm flipV="1">
            <a:off x="4607322" y="3541999"/>
            <a:ext cx="553484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09CEB3-F908-095C-348F-2F34902767A2}"/>
              </a:ext>
            </a:extLst>
          </p:cNvPr>
          <p:cNvCxnSpPr>
            <a:stCxn id="84" idx="3"/>
            <a:endCxn id="99" idx="2"/>
          </p:cNvCxnSpPr>
          <p:nvPr/>
        </p:nvCxnSpPr>
        <p:spPr>
          <a:xfrm>
            <a:off x="6528806" y="3541999"/>
            <a:ext cx="545213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409283-2A5B-156D-EC82-6A14270F2591}"/>
              </a:ext>
            </a:extLst>
          </p:cNvPr>
          <p:cNvCxnSpPr>
            <a:cxnSpLocks/>
            <a:stCxn id="99" idx="4"/>
          </p:cNvCxnSpPr>
          <p:nvPr/>
        </p:nvCxnSpPr>
        <p:spPr>
          <a:xfrm flipV="1">
            <a:off x="7739216" y="3541999"/>
            <a:ext cx="455598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1D1247-F54C-3E55-6908-C1B545B815D0}"/>
              </a:ext>
            </a:extLst>
          </p:cNvPr>
          <p:cNvGrpSpPr/>
          <p:nvPr/>
        </p:nvGrpSpPr>
        <p:grpSpPr>
          <a:xfrm>
            <a:off x="1055757" y="983773"/>
            <a:ext cx="1020345" cy="886145"/>
            <a:chOff x="-261760" y="2249342"/>
            <a:chExt cx="1042936" cy="893921"/>
          </a:xfrm>
        </p:grpSpPr>
        <p:pic>
          <p:nvPicPr>
            <p:cNvPr id="223" name="Graphic 222" descr="Chat bubble outline">
              <a:extLst>
                <a:ext uri="{FF2B5EF4-FFF2-40B4-BE49-F238E27FC236}">
                  <a16:creationId xmlns:a16="http://schemas.microsoft.com/office/drawing/2014/main" id="{4E2B1F09-A66B-3097-1CFC-3D58819D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61760" y="2249342"/>
              <a:ext cx="588453" cy="588453"/>
            </a:xfrm>
            <a:prstGeom prst="rect">
              <a:avLst/>
            </a:prstGeom>
          </p:spPr>
        </p:pic>
        <p:pic>
          <p:nvPicPr>
            <p:cNvPr id="227" name="Graphic 226" descr="Users outline">
              <a:extLst>
                <a:ext uri="{FF2B5EF4-FFF2-40B4-BE49-F238E27FC236}">
                  <a16:creationId xmlns:a16="http://schemas.microsoft.com/office/drawing/2014/main" id="{993F938D-C9F6-3A95-A9E9-69E9EEB2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817" y="2554904"/>
              <a:ext cx="588359" cy="588359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2482FE0-A2A7-870B-24C3-B1EBF4DFECBC}"/>
              </a:ext>
            </a:extLst>
          </p:cNvPr>
          <p:cNvSpPr/>
          <p:nvPr/>
        </p:nvSpPr>
        <p:spPr>
          <a:xfrm>
            <a:off x="4407926" y="3445855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40772A3-2C28-3EE0-5FBB-1FCF58BC4AE4}"/>
              </a:ext>
            </a:extLst>
          </p:cNvPr>
          <p:cNvSpPr/>
          <p:nvPr/>
        </p:nvSpPr>
        <p:spPr>
          <a:xfrm>
            <a:off x="1065908" y="1895947"/>
            <a:ext cx="1053143" cy="732035"/>
          </a:xfrm>
          <a:prstGeom prst="ellipse">
            <a:avLst/>
          </a:prstGeom>
          <a:solidFill>
            <a:srgbClr val="E99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Message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stCxn id="265" idx="4"/>
            <a:endCxn id="26" idx="0"/>
          </p:cNvCxnSpPr>
          <p:nvPr/>
        </p:nvCxnSpPr>
        <p:spPr>
          <a:xfrm>
            <a:off x="1592480" y="2627982"/>
            <a:ext cx="6422" cy="24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86773" y="-608449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ECCA8-2584-2FAA-B383-81F2CE9DEE59}"/>
              </a:ext>
            </a:extLst>
          </p:cNvPr>
          <p:cNvGrpSpPr/>
          <p:nvPr/>
        </p:nvGrpSpPr>
        <p:grpSpPr>
          <a:xfrm>
            <a:off x="4514420" y="815902"/>
            <a:ext cx="2107136" cy="1655722"/>
            <a:chOff x="4505454" y="576647"/>
            <a:chExt cx="2070589" cy="1655722"/>
          </a:xfrm>
        </p:grpSpPr>
        <p:sp>
          <p:nvSpPr>
            <p:cNvPr id="34" name="文档 43">
              <a:extLst>
                <a:ext uri="{FF2B5EF4-FFF2-40B4-BE49-F238E27FC236}">
                  <a16:creationId xmlns:a16="http://schemas.microsoft.com/office/drawing/2014/main" id="{5967FF7D-6B69-46EC-5C24-623D30746E30}"/>
                </a:ext>
              </a:extLst>
            </p:cNvPr>
            <p:cNvSpPr/>
            <p:nvPr/>
          </p:nvSpPr>
          <p:spPr>
            <a:xfrm>
              <a:off x="5511748" y="1604146"/>
              <a:ext cx="833036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3954DD-0585-64A3-42D9-1D146273C356}"/>
                </a:ext>
              </a:extLst>
            </p:cNvPr>
            <p:cNvSpPr/>
            <p:nvPr/>
          </p:nvSpPr>
          <p:spPr>
            <a:xfrm>
              <a:off x="4505454" y="576647"/>
              <a:ext cx="2070589" cy="161253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7">
              <a:extLst>
                <a:ext uri="{FF2B5EF4-FFF2-40B4-BE49-F238E27FC236}">
                  <a16:creationId xmlns:a16="http://schemas.microsoft.com/office/drawing/2014/main" id="{95BF713E-1397-5DCE-2807-D1536D04A956}"/>
                </a:ext>
              </a:extLst>
            </p:cNvPr>
            <p:cNvSpPr/>
            <p:nvPr/>
          </p:nvSpPr>
          <p:spPr>
            <a:xfrm>
              <a:off x="5507482" y="1237291"/>
              <a:ext cx="833036" cy="3128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Classifier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491DC-B095-60ED-A2C5-BF36C16B17F0}"/>
                </a:ext>
              </a:extLst>
            </p:cNvPr>
            <p:cNvSpPr txBox="1"/>
            <p:nvPr/>
          </p:nvSpPr>
          <p:spPr>
            <a:xfrm>
              <a:off x="4588415" y="636444"/>
              <a:ext cx="189404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IntentClassifier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B574F-BF4A-A73C-5BAD-BD4958DABB40}"/>
                </a:ext>
              </a:extLst>
            </p:cNvPr>
            <p:cNvGrpSpPr/>
            <p:nvPr/>
          </p:nvGrpSpPr>
          <p:grpSpPr>
            <a:xfrm>
              <a:off x="5512366" y="940876"/>
              <a:ext cx="821915" cy="243556"/>
              <a:chOff x="3189451" y="1538079"/>
              <a:chExt cx="821915" cy="243556"/>
            </a:xfrm>
          </p:grpSpPr>
          <p:sp>
            <p:nvSpPr>
              <p:cNvPr id="35" name="文档 43">
                <a:extLst>
                  <a:ext uri="{FF2B5EF4-FFF2-40B4-BE49-F238E27FC236}">
                    <a16:creationId xmlns:a16="http://schemas.microsoft.com/office/drawing/2014/main" id="{619FCE36-868F-5C11-DFA7-F1C1DEB4E2EA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64B9B-C19E-A16D-5B66-26030A60EFD8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72" name="文档 71">
              <a:extLst>
                <a:ext uri="{FF2B5EF4-FFF2-40B4-BE49-F238E27FC236}">
                  <a16:creationId xmlns:a16="http://schemas.microsoft.com/office/drawing/2014/main" id="{149CF92D-1E5D-944B-BC57-19A04973D8DF}"/>
                </a:ext>
              </a:extLst>
            </p:cNvPr>
            <p:cNvSpPr/>
            <p:nvPr/>
          </p:nvSpPr>
          <p:spPr>
            <a:xfrm>
              <a:off x="5563390" y="1751160"/>
              <a:ext cx="496213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Fallback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Selector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5AEF58-409D-F9F3-F3C6-82CBBF274ACD}"/>
                </a:ext>
              </a:extLst>
            </p:cNvPr>
            <p:cNvSpPr txBox="1"/>
            <p:nvPr/>
          </p:nvSpPr>
          <p:spPr>
            <a:xfrm>
              <a:off x="5755802" y="1570649"/>
              <a:ext cx="668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F292034A-14DF-2732-FC22-255DD0497A0B}"/>
                </a:ext>
              </a:extLst>
            </p:cNvPr>
            <p:cNvCxnSpPr>
              <a:cxnSpLocks/>
              <a:stCxn id="37" idx="1"/>
              <a:endCxn id="72" idx="1"/>
            </p:cNvCxnSpPr>
            <p:nvPr/>
          </p:nvCxnSpPr>
          <p:spPr>
            <a:xfrm rot="10800000" flipH="1" flipV="1">
              <a:off x="5507481" y="1393716"/>
              <a:ext cx="55908" cy="510715"/>
            </a:xfrm>
            <a:prstGeom prst="curvedConnector3">
              <a:avLst>
                <a:gd name="adj1" fmla="val -401793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0D96A3-0C03-F9EF-641B-8EBA1D5BF263}"/>
                </a:ext>
              </a:extLst>
            </p:cNvPr>
            <p:cNvSpPr txBox="1"/>
            <p:nvPr/>
          </p:nvSpPr>
          <p:spPr>
            <a:xfrm>
              <a:off x="4739257" y="1309039"/>
              <a:ext cx="5667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Intent:</a:t>
              </a:r>
            </a:p>
            <a:p>
              <a:r>
                <a:rPr lang="en-US" sz="900" dirty="0"/>
                <a:t>Intent1</a:t>
              </a:r>
            </a:p>
            <a:p>
              <a:r>
                <a:rPr lang="en-US" sz="900" dirty="0"/>
                <a:t>Intent2</a:t>
              </a:r>
            </a:p>
            <a:p>
              <a:r>
                <a:rPr lang="en-US" sz="900" dirty="0"/>
                <a:t>Intent3</a:t>
              </a:r>
            </a:p>
            <a:p>
              <a:r>
                <a:rPr lang="en-US" sz="900" dirty="0"/>
                <a:t>…</a:t>
              </a:r>
            </a:p>
            <a:p>
              <a:endParaRPr lang="en-US" sz="900" dirty="0"/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E5C598F-6A77-3CE2-94AB-CB71CC821991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 flipV="1">
            <a:off x="2282902" y="1622170"/>
            <a:ext cx="2231518" cy="1920178"/>
          </a:xfrm>
          <a:prstGeom prst="bentConnector3">
            <a:avLst>
              <a:gd name="adj1" fmla="val 13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09CA6D5-33DD-E7FA-9B30-9CD2DB93F93B}"/>
              </a:ext>
            </a:extLst>
          </p:cNvPr>
          <p:cNvCxnSpPr>
            <a:cxnSpLocks/>
            <a:stCxn id="112" idx="0"/>
            <a:endCxn id="36" idx="1"/>
          </p:cNvCxnSpPr>
          <p:nvPr/>
        </p:nvCxnSpPr>
        <p:spPr>
          <a:xfrm rot="5400000" flipH="1" flipV="1">
            <a:off x="3601315" y="1811658"/>
            <a:ext cx="1102592" cy="72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6D22BE1-D45D-2A6C-E1CA-109B100A5C3D}"/>
              </a:ext>
            </a:extLst>
          </p:cNvPr>
          <p:cNvGrpSpPr/>
          <p:nvPr/>
        </p:nvGrpSpPr>
        <p:grpSpPr>
          <a:xfrm>
            <a:off x="4480565" y="4657833"/>
            <a:ext cx="2107136" cy="1655722"/>
            <a:chOff x="4505454" y="576647"/>
            <a:chExt cx="2070589" cy="1655722"/>
          </a:xfrm>
        </p:grpSpPr>
        <p:sp>
          <p:nvSpPr>
            <p:cNvPr id="75" name="文档 43">
              <a:extLst>
                <a:ext uri="{FF2B5EF4-FFF2-40B4-BE49-F238E27FC236}">
                  <a16:creationId xmlns:a16="http://schemas.microsoft.com/office/drawing/2014/main" id="{27956233-A75D-2A62-9DD5-365A84171F5C}"/>
                </a:ext>
              </a:extLst>
            </p:cNvPr>
            <p:cNvSpPr/>
            <p:nvPr/>
          </p:nvSpPr>
          <p:spPr>
            <a:xfrm>
              <a:off x="5511748" y="1604146"/>
              <a:ext cx="833036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A1FA1C2-DF96-37E5-1CCF-E1E2C48482BE}"/>
                </a:ext>
              </a:extLst>
            </p:cNvPr>
            <p:cNvSpPr/>
            <p:nvPr/>
          </p:nvSpPr>
          <p:spPr>
            <a:xfrm>
              <a:off x="4505454" y="576647"/>
              <a:ext cx="2070589" cy="161253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">
              <a:extLst>
                <a:ext uri="{FF2B5EF4-FFF2-40B4-BE49-F238E27FC236}">
                  <a16:creationId xmlns:a16="http://schemas.microsoft.com/office/drawing/2014/main" id="{B93FEFF3-7740-C931-3BA7-4F50664FD717}"/>
                </a:ext>
              </a:extLst>
            </p:cNvPr>
            <p:cNvSpPr/>
            <p:nvPr/>
          </p:nvSpPr>
          <p:spPr>
            <a:xfrm>
              <a:off x="5507482" y="1237291"/>
              <a:ext cx="833036" cy="3128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Entity</a:t>
              </a:r>
            </a:p>
            <a:p>
              <a:pPr algn="ctr"/>
              <a:r>
                <a:rPr kumimoji="1" lang="en-US" altLang="zh-CN" sz="1050" dirty="0"/>
                <a:t>Extractor</a:t>
              </a:r>
              <a:endParaRPr kumimoji="1"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EA702B4-31E7-AF8E-9B61-8B0DFCE30BC5}"/>
                </a:ext>
              </a:extLst>
            </p:cNvPr>
            <p:cNvSpPr txBox="1"/>
            <p:nvPr/>
          </p:nvSpPr>
          <p:spPr>
            <a:xfrm>
              <a:off x="4588415" y="636444"/>
              <a:ext cx="189404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EntityExtractor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component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A16BF7-CA36-C5D8-5FD3-1084BBDD78D6}"/>
                </a:ext>
              </a:extLst>
            </p:cNvPr>
            <p:cNvGrpSpPr/>
            <p:nvPr/>
          </p:nvGrpSpPr>
          <p:grpSpPr>
            <a:xfrm>
              <a:off x="5512366" y="940876"/>
              <a:ext cx="821915" cy="243556"/>
              <a:chOff x="3189451" y="1538079"/>
              <a:chExt cx="821915" cy="243556"/>
            </a:xfrm>
          </p:grpSpPr>
          <p:sp>
            <p:nvSpPr>
              <p:cNvPr id="93" name="文档 43">
                <a:extLst>
                  <a:ext uri="{FF2B5EF4-FFF2-40B4-BE49-F238E27FC236}">
                    <a16:creationId xmlns:a16="http://schemas.microsoft.com/office/drawing/2014/main" id="{9A2323D1-37FD-B8A1-5A0C-8B09E3CA62CF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650203-3E14-3985-A43A-C788F6123204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80" name="文档 71">
              <a:extLst>
                <a:ext uri="{FF2B5EF4-FFF2-40B4-BE49-F238E27FC236}">
                  <a16:creationId xmlns:a16="http://schemas.microsoft.com/office/drawing/2014/main" id="{CC9F064D-E034-D61F-D5EC-2036BBE5AFD2}"/>
                </a:ext>
              </a:extLst>
            </p:cNvPr>
            <p:cNvSpPr/>
            <p:nvPr/>
          </p:nvSpPr>
          <p:spPr>
            <a:xfrm>
              <a:off x="5563390" y="1751160"/>
              <a:ext cx="498729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Entity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Symptom Mapper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F33A94-6361-F3BF-6B88-2DC213F0FCF5}"/>
                </a:ext>
              </a:extLst>
            </p:cNvPr>
            <p:cNvSpPr txBox="1"/>
            <p:nvPr/>
          </p:nvSpPr>
          <p:spPr>
            <a:xfrm>
              <a:off x="5755802" y="1570649"/>
              <a:ext cx="668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  <p:cxnSp>
          <p:nvCxnSpPr>
            <p:cNvPr id="90" name="Curved Connector 89">
              <a:extLst>
                <a:ext uri="{FF2B5EF4-FFF2-40B4-BE49-F238E27FC236}">
                  <a16:creationId xmlns:a16="http://schemas.microsoft.com/office/drawing/2014/main" id="{FC3FAE31-C159-A500-4C49-DAA8F04B9968}"/>
                </a:ext>
              </a:extLst>
            </p:cNvPr>
            <p:cNvCxnSpPr>
              <a:cxnSpLocks/>
              <a:stCxn id="77" idx="1"/>
              <a:endCxn id="80" idx="1"/>
            </p:cNvCxnSpPr>
            <p:nvPr/>
          </p:nvCxnSpPr>
          <p:spPr>
            <a:xfrm rot="10800000" flipH="1" flipV="1">
              <a:off x="5507481" y="1393716"/>
              <a:ext cx="55908" cy="510715"/>
            </a:xfrm>
            <a:prstGeom prst="curvedConnector3">
              <a:avLst>
                <a:gd name="adj1" fmla="val -401793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B1E399-2C3B-B172-77DB-3C8ED28EF15B}"/>
                </a:ext>
              </a:extLst>
            </p:cNvPr>
            <p:cNvSpPr txBox="1"/>
            <p:nvPr/>
          </p:nvSpPr>
          <p:spPr>
            <a:xfrm>
              <a:off x="4739257" y="1309039"/>
              <a:ext cx="5667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Entity:</a:t>
              </a:r>
            </a:p>
            <a:p>
              <a:r>
                <a:rPr lang="en-US" sz="900" dirty="0"/>
                <a:t>Entity1</a:t>
              </a:r>
            </a:p>
            <a:p>
              <a:r>
                <a:rPr lang="en-US" sz="900" dirty="0"/>
                <a:t>Entity2</a:t>
              </a:r>
            </a:p>
            <a:p>
              <a:r>
                <a:rPr lang="en-US" sz="900" dirty="0"/>
                <a:t>Entity3</a:t>
              </a:r>
            </a:p>
            <a:p>
              <a:r>
                <a:rPr lang="en-US" sz="900" dirty="0"/>
                <a:t>…</a:t>
              </a:r>
            </a:p>
            <a:p>
              <a:endParaRPr lang="en-US" sz="900" dirty="0"/>
            </a:p>
          </p:txBody>
        </p:sp>
      </p:grp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1D0EB25-E10F-68DA-6AA8-928B6D9F81E1}"/>
              </a:ext>
            </a:extLst>
          </p:cNvPr>
          <p:cNvCxnSpPr>
            <a:cxnSpLocks/>
          </p:cNvCxnSpPr>
          <p:nvPr/>
        </p:nvCxnSpPr>
        <p:spPr>
          <a:xfrm>
            <a:off x="2289626" y="3542348"/>
            <a:ext cx="2197663" cy="1921753"/>
          </a:xfrm>
          <a:prstGeom prst="bentConnector3">
            <a:avLst>
              <a:gd name="adj1" fmla="val 13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1388D1EB-BCFA-1178-0514-209A60A29486}"/>
              </a:ext>
            </a:extLst>
          </p:cNvPr>
          <p:cNvCxnSpPr>
            <a:stCxn id="36" idx="3"/>
            <a:endCxn id="99" idx="1"/>
          </p:cNvCxnSpPr>
          <p:nvPr/>
        </p:nvCxnSpPr>
        <p:spPr>
          <a:xfrm>
            <a:off x="6621556" y="1622170"/>
            <a:ext cx="785062" cy="1620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785CCEA-BDC9-8598-11E6-C75CC3D7D901}"/>
              </a:ext>
            </a:extLst>
          </p:cNvPr>
          <p:cNvCxnSpPr>
            <a:stCxn id="76" idx="3"/>
            <a:endCxn id="99" idx="3"/>
          </p:cNvCxnSpPr>
          <p:nvPr/>
        </p:nvCxnSpPr>
        <p:spPr>
          <a:xfrm flipV="1">
            <a:off x="6587701" y="3851332"/>
            <a:ext cx="818917" cy="1612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DB64178-916B-FC34-43E1-AE32E921FD16}"/>
              </a:ext>
            </a:extLst>
          </p:cNvPr>
          <p:cNvCxnSpPr>
            <a:stCxn id="113" idx="4"/>
            <a:endCxn id="76" idx="1"/>
          </p:cNvCxnSpPr>
          <p:nvPr/>
        </p:nvCxnSpPr>
        <p:spPr>
          <a:xfrm rot="16200000" flipH="1">
            <a:off x="3587455" y="4570991"/>
            <a:ext cx="1090166" cy="6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椭圆 52">
            <a:extLst>
              <a:ext uri="{FF2B5EF4-FFF2-40B4-BE49-F238E27FC236}">
                <a16:creationId xmlns:a16="http://schemas.microsoft.com/office/drawing/2014/main" id="{16812094-0811-DC6C-7465-59B29DB309B8}"/>
              </a:ext>
            </a:extLst>
          </p:cNvPr>
          <p:cNvSpPr/>
          <p:nvPr/>
        </p:nvSpPr>
        <p:spPr>
          <a:xfrm>
            <a:off x="9863639" y="3228704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CF831BD-629A-1DD2-2AAA-15349D843D93}"/>
              </a:ext>
            </a:extLst>
          </p:cNvPr>
          <p:cNvGrpSpPr/>
          <p:nvPr/>
        </p:nvGrpSpPr>
        <p:grpSpPr>
          <a:xfrm>
            <a:off x="8185686" y="2762985"/>
            <a:ext cx="1368000" cy="1528093"/>
            <a:chOff x="8998632" y="2797808"/>
            <a:chExt cx="1368000" cy="1528093"/>
          </a:xfrm>
        </p:grpSpPr>
        <p:sp>
          <p:nvSpPr>
            <p:cNvPr id="123" name="文档 43">
              <a:extLst>
                <a:ext uri="{FF2B5EF4-FFF2-40B4-BE49-F238E27FC236}">
                  <a16:creationId xmlns:a16="http://schemas.microsoft.com/office/drawing/2014/main" id="{7F2624D5-CB2C-1E4B-AA5E-F02BA6165F7D}"/>
                </a:ext>
              </a:extLst>
            </p:cNvPr>
            <p:cNvSpPr/>
            <p:nvPr/>
          </p:nvSpPr>
          <p:spPr>
            <a:xfrm>
              <a:off x="9249166" y="3773076"/>
              <a:ext cx="847740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74EE6A82-5C94-D322-DFF3-59D2DFAED510}"/>
                </a:ext>
              </a:extLst>
            </p:cNvPr>
            <p:cNvSpPr/>
            <p:nvPr/>
          </p:nvSpPr>
          <p:spPr>
            <a:xfrm>
              <a:off x="8998632" y="2827679"/>
              <a:ext cx="1368000" cy="1498222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矩形 7">
              <a:extLst>
                <a:ext uri="{FF2B5EF4-FFF2-40B4-BE49-F238E27FC236}">
                  <a16:creationId xmlns:a16="http://schemas.microsoft.com/office/drawing/2014/main" id="{ED890DE1-C4C6-1C79-55BE-B0E8736E01F5}"/>
                </a:ext>
              </a:extLst>
            </p:cNvPr>
            <p:cNvSpPr/>
            <p:nvPr/>
          </p:nvSpPr>
          <p:spPr>
            <a:xfrm>
              <a:off x="9244824" y="3478035"/>
              <a:ext cx="847740" cy="2435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Policy</a:t>
              </a:r>
              <a:endParaRPr kumimoji="1" lang="en-US" altLang="zh-CN" sz="11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020DDD-4413-D9CC-243E-46441FA877DF}"/>
                </a:ext>
              </a:extLst>
            </p:cNvPr>
            <p:cNvSpPr txBox="1"/>
            <p:nvPr/>
          </p:nvSpPr>
          <p:spPr>
            <a:xfrm>
              <a:off x="9114318" y="2797808"/>
              <a:ext cx="113662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Policy component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DE2ABD9-34BC-8E4A-7CB2-39E9BD16B2A2}"/>
                </a:ext>
              </a:extLst>
            </p:cNvPr>
            <p:cNvGrpSpPr/>
            <p:nvPr/>
          </p:nvGrpSpPr>
          <p:grpSpPr>
            <a:xfrm>
              <a:off x="9249795" y="3181619"/>
              <a:ext cx="836422" cy="243556"/>
              <a:chOff x="3189451" y="1538079"/>
              <a:chExt cx="821915" cy="243556"/>
            </a:xfrm>
          </p:grpSpPr>
          <p:sp>
            <p:nvSpPr>
              <p:cNvPr id="131" name="文档 43">
                <a:extLst>
                  <a:ext uri="{FF2B5EF4-FFF2-40B4-BE49-F238E27FC236}">
                    <a16:creationId xmlns:a16="http://schemas.microsoft.com/office/drawing/2014/main" id="{42F3EBDD-D703-907B-BBD8-AB5329A152AC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DAB723-9C64-4C84-E8BA-15BB294C18B5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129" name="文档 71">
              <a:extLst>
                <a:ext uri="{FF2B5EF4-FFF2-40B4-BE49-F238E27FC236}">
                  <a16:creationId xmlns:a16="http://schemas.microsoft.com/office/drawing/2014/main" id="{BE3A0DFB-FECF-6643-40E8-ED7FAEC79519}"/>
                </a:ext>
              </a:extLst>
            </p:cNvPr>
            <p:cNvSpPr/>
            <p:nvPr/>
          </p:nvSpPr>
          <p:spPr>
            <a:xfrm>
              <a:off x="9301719" y="3925914"/>
              <a:ext cx="504971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Policy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Ensemble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0555289-7ED7-AF5D-642C-CE61027801CF}"/>
                </a:ext>
              </a:extLst>
            </p:cNvPr>
            <p:cNvSpPr txBox="1"/>
            <p:nvPr/>
          </p:nvSpPr>
          <p:spPr>
            <a:xfrm>
              <a:off x="9497527" y="3739579"/>
              <a:ext cx="6801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52E5707-DA99-A4FA-658C-4B2975250605}"/>
              </a:ext>
            </a:extLst>
          </p:cNvPr>
          <p:cNvCxnSpPr>
            <a:stCxn id="124" idx="3"/>
            <a:endCxn id="121" idx="2"/>
          </p:cNvCxnSpPr>
          <p:nvPr/>
        </p:nvCxnSpPr>
        <p:spPr>
          <a:xfrm>
            <a:off x="9553686" y="3541967"/>
            <a:ext cx="309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1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3DE735C-E396-2840-9C57-00BBDE23C7E1}"/>
              </a:ext>
            </a:extLst>
          </p:cNvPr>
          <p:cNvSpPr/>
          <p:nvPr/>
        </p:nvSpPr>
        <p:spPr>
          <a:xfrm>
            <a:off x="10282654" y="3233602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3831305" y="2597055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F8F1-CDF7-AA01-272E-8E11177E3AF5}"/>
              </a:ext>
            </a:extLst>
          </p:cNvPr>
          <p:cNvSpPr txBox="1"/>
          <p:nvPr/>
        </p:nvSpPr>
        <p:spPr>
          <a:xfrm>
            <a:off x="4464762" y="3281511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914902" y="2871296"/>
            <a:ext cx="1368000" cy="1342103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822105" y="2258640"/>
              <a:ext cx="861036" cy="584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39618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3104736" y="2877517"/>
            <a:ext cx="1368000" cy="13428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795533" y="2279639"/>
              <a:ext cx="914179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45973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781657-31DA-024E-BBEF-F9845EEA702D}"/>
              </a:ext>
            </a:extLst>
          </p:cNvPr>
          <p:cNvSpPr txBox="1"/>
          <p:nvPr/>
        </p:nvSpPr>
        <p:spPr>
          <a:xfrm>
            <a:off x="3825191" y="4235750"/>
            <a:ext cx="59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Featurer</a:t>
            </a:r>
            <a:endParaRPr lang="en-US" sz="9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5160806" y="2870599"/>
            <a:ext cx="1368000" cy="13428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811263" y="2270631"/>
              <a:ext cx="882721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module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52800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7074019" y="3242411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62168B-D068-2012-531F-418255C63AA4}"/>
              </a:ext>
            </a:extLst>
          </p:cNvPr>
          <p:cNvSpPr/>
          <p:nvPr/>
        </p:nvSpPr>
        <p:spPr>
          <a:xfrm>
            <a:off x="3691105" y="2724762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9487191-70E5-A78E-E45F-E890C5B31D50}"/>
              </a:ext>
            </a:extLst>
          </p:cNvPr>
          <p:cNvSpPr/>
          <p:nvPr/>
        </p:nvSpPr>
        <p:spPr>
          <a:xfrm>
            <a:off x="3684814" y="4174539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stCxn id="26" idx="3"/>
            <a:endCxn id="52" idx="1"/>
          </p:cNvCxnSpPr>
          <p:nvPr/>
        </p:nvCxnSpPr>
        <p:spPr>
          <a:xfrm>
            <a:off x="2282902" y="3542348"/>
            <a:ext cx="821834" cy="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cxnSpLocks/>
            <a:stCxn id="20" idx="6"/>
            <a:endCxn id="84" idx="1"/>
          </p:cNvCxnSpPr>
          <p:nvPr/>
        </p:nvCxnSpPr>
        <p:spPr>
          <a:xfrm flipV="1">
            <a:off x="4607322" y="3541999"/>
            <a:ext cx="553484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09CEB3-F908-095C-348F-2F34902767A2}"/>
              </a:ext>
            </a:extLst>
          </p:cNvPr>
          <p:cNvCxnSpPr>
            <a:stCxn id="84" idx="3"/>
            <a:endCxn id="99" idx="2"/>
          </p:cNvCxnSpPr>
          <p:nvPr/>
        </p:nvCxnSpPr>
        <p:spPr>
          <a:xfrm>
            <a:off x="6528806" y="3541999"/>
            <a:ext cx="545213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1D1247-F54C-3E55-6908-C1B545B815D0}"/>
              </a:ext>
            </a:extLst>
          </p:cNvPr>
          <p:cNvGrpSpPr/>
          <p:nvPr/>
        </p:nvGrpSpPr>
        <p:grpSpPr>
          <a:xfrm>
            <a:off x="1055757" y="983773"/>
            <a:ext cx="1020345" cy="886145"/>
            <a:chOff x="-261760" y="2249342"/>
            <a:chExt cx="1042936" cy="893921"/>
          </a:xfrm>
        </p:grpSpPr>
        <p:pic>
          <p:nvPicPr>
            <p:cNvPr id="223" name="Graphic 222" descr="Chat bubble outline">
              <a:extLst>
                <a:ext uri="{FF2B5EF4-FFF2-40B4-BE49-F238E27FC236}">
                  <a16:creationId xmlns:a16="http://schemas.microsoft.com/office/drawing/2014/main" id="{4E2B1F09-A66B-3097-1CFC-3D58819D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61760" y="2249342"/>
              <a:ext cx="588453" cy="588453"/>
            </a:xfrm>
            <a:prstGeom prst="rect">
              <a:avLst/>
            </a:prstGeom>
          </p:spPr>
        </p:pic>
        <p:pic>
          <p:nvPicPr>
            <p:cNvPr id="227" name="Graphic 226" descr="Users outline">
              <a:extLst>
                <a:ext uri="{FF2B5EF4-FFF2-40B4-BE49-F238E27FC236}">
                  <a16:creationId xmlns:a16="http://schemas.microsoft.com/office/drawing/2014/main" id="{993F938D-C9F6-3A95-A9E9-69E9EEB2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817" y="2554904"/>
              <a:ext cx="588359" cy="588359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2482FE0-A2A7-870B-24C3-B1EBF4DFECBC}"/>
              </a:ext>
            </a:extLst>
          </p:cNvPr>
          <p:cNvSpPr/>
          <p:nvPr/>
        </p:nvSpPr>
        <p:spPr>
          <a:xfrm>
            <a:off x="4407926" y="3445855"/>
            <a:ext cx="199396" cy="199396"/>
          </a:xfrm>
          <a:prstGeom prst="ellipse">
            <a:avLst/>
          </a:prstGeom>
          <a:solidFill>
            <a:srgbClr val="FCE5C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40772A3-2C28-3EE0-5FBB-1FCF58BC4AE4}"/>
              </a:ext>
            </a:extLst>
          </p:cNvPr>
          <p:cNvSpPr/>
          <p:nvPr/>
        </p:nvSpPr>
        <p:spPr>
          <a:xfrm>
            <a:off x="1067819" y="1903296"/>
            <a:ext cx="1053143" cy="732035"/>
          </a:xfrm>
          <a:prstGeom prst="ellipse">
            <a:avLst/>
          </a:prstGeom>
          <a:solidFill>
            <a:srgbClr val="E99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Message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stCxn id="265" idx="4"/>
            <a:endCxn id="26" idx="0"/>
          </p:cNvCxnSpPr>
          <p:nvPr/>
        </p:nvCxnSpPr>
        <p:spPr>
          <a:xfrm>
            <a:off x="1594391" y="2635331"/>
            <a:ext cx="4511" cy="2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86773" y="-608449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档 43">
            <a:extLst>
              <a:ext uri="{FF2B5EF4-FFF2-40B4-BE49-F238E27FC236}">
                <a16:creationId xmlns:a16="http://schemas.microsoft.com/office/drawing/2014/main" id="{5967FF7D-6B69-46EC-5C24-623D30746E30}"/>
              </a:ext>
            </a:extLst>
          </p:cNvPr>
          <p:cNvSpPr/>
          <p:nvPr/>
        </p:nvSpPr>
        <p:spPr>
          <a:xfrm>
            <a:off x="5456180" y="1843401"/>
            <a:ext cx="847740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83954DD-0585-64A3-42D9-1D146273C356}"/>
              </a:ext>
            </a:extLst>
          </p:cNvPr>
          <p:cNvSpPr/>
          <p:nvPr/>
        </p:nvSpPr>
        <p:spPr>
          <a:xfrm>
            <a:off x="4424003" y="826479"/>
            <a:ext cx="2107136" cy="16125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95BF713E-1397-5DCE-2807-D1536D04A956}"/>
              </a:ext>
            </a:extLst>
          </p:cNvPr>
          <p:cNvSpPr/>
          <p:nvPr/>
        </p:nvSpPr>
        <p:spPr>
          <a:xfrm>
            <a:off x="5451838" y="1476546"/>
            <a:ext cx="847740" cy="31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Intent</a:t>
            </a:r>
          </a:p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491DC-B095-60ED-A2C5-BF36C16B17F0}"/>
              </a:ext>
            </a:extLst>
          </p:cNvPr>
          <p:cNvSpPr txBox="1"/>
          <p:nvPr/>
        </p:nvSpPr>
        <p:spPr>
          <a:xfrm>
            <a:off x="4497449" y="886149"/>
            <a:ext cx="1927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IntentClassifier</a:t>
            </a:r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AB574F-BF4A-A73C-5BAD-BD4958DABB40}"/>
              </a:ext>
            </a:extLst>
          </p:cNvPr>
          <p:cNvGrpSpPr/>
          <p:nvPr/>
        </p:nvGrpSpPr>
        <p:grpSpPr>
          <a:xfrm>
            <a:off x="5456809" y="1180131"/>
            <a:ext cx="836422" cy="243556"/>
            <a:chOff x="3189451" y="1538079"/>
            <a:chExt cx="821915" cy="243556"/>
          </a:xfrm>
        </p:grpSpPr>
        <p:sp>
          <p:nvSpPr>
            <p:cNvPr id="35" name="文档 43">
              <a:extLst>
                <a:ext uri="{FF2B5EF4-FFF2-40B4-BE49-F238E27FC236}">
                  <a16:creationId xmlns:a16="http://schemas.microsoft.com/office/drawing/2014/main" id="{619FCE36-868F-5C11-DFA7-F1C1DEB4E2EA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564B9B-C19E-A16D-5B66-26030A60EFD8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72" name="文档 71">
            <a:extLst>
              <a:ext uri="{FF2B5EF4-FFF2-40B4-BE49-F238E27FC236}">
                <a16:creationId xmlns:a16="http://schemas.microsoft.com/office/drawing/2014/main" id="{149CF92D-1E5D-944B-BC57-19A04973D8DF}"/>
              </a:ext>
            </a:extLst>
          </p:cNvPr>
          <p:cNvSpPr/>
          <p:nvPr/>
        </p:nvSpPr>
        <p:spPr>
          <a:xfrm>
            <a:off x="5508733" y="1990415"/>
            <a:ext cx="504971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Fallback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Selector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AEF58-409D-F9F3-F3C6-82CBBF274ACD}"/>
              </a:ext>
            </a:extLst>
          </p:cNvPr>
          <p:cNvSpPr txBox="1"/>
          <p:nvPr/>
        </p:nvSpPr>
        <p:spPr>
          <a:xfrm>
            <a:off x="5704541" y="1809904"/>
            <a:ext cx="680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92034A-14DF-2732-FC22-255DD0497A0B}"/>
              </a:ext>
            </a:extLst>
          </p:cNvPr>
          <p:cNvCxnSpPr>
            <a:cxnSpLocks/>
            <a:stCxn id="37" idx="1"/>
            <a:endCxn id="72" idx="1"/>
          </p:cNvCxnSpPr>
          <p:nvPr/>
        </p:nvCxnSpPr>
        <p:spPr>
          <a:xfrm rot="10800000" flipH="1" flipV="1">
            <a:off x="5451837" y="1632971"/>
            <a:ext cx="56895" cy="510715"/>
          </a:xfrm>
          <a:prstGeom prst="curvedConnector3">
            <a:avLst>
              <a:gd name="adj1" fmla="val -40179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0D96A3-0C03-F9EF-641B-8EBA1D5BF263}"/>
              </a:ext>
            </a:extLst>
          </p:cNvPr>
          <p:cNvSpPr txBox="1"/>
          <p:nvPr/>
        </p:nvSpPr>
        <p:spPr>
          <a:xfrm>
            <a:off x="4544172" y="1455718"/>
            <a:ext cx="5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Intent:</a:t>
            </a:r>
          </a:p>
          <a:p>
            <a:r>
              <a:rPr lang="en-US" sz="900" dirty="0"/>
              <a:t>Intent1</a:t>
            </a:r>
          </a:p>
          <a:p>
            <a:r>
              <a:rPr lang="en-US" sz="900" dirty="0"/>
              <a:t>Intent2</a:t>
            </a:r>
          </a:p>
          <a:p>
            <a:r>
              <a:rPr lang="en-US" sz="900" dirty="0"/>
              <a:t>Intent3</a:t>
            </a:r>
          </a:p>
          <a:p>
            <a:r>
              <a:rPr lang="en-US" sz="900" dirty="0"/>
              <a:t>…</a:t>
            </a:r>
          </a:p>
          <a:p>
            <a:endParaRPr lang="en-US" sz="900" dirty="0"/>
          </a:p>
        </p:txBody>
      </p:sp>
      <p:sp>
        <p:nvSpPr>
          <p:cNvPr id="75" name="文档 43">
            <a:extLst>
              <a:ext uri="{FF2B5EF4-FFF2-40B4-BE49-F238E27FC236}">
                <a16:creationId xmlns:a16="http://schemas.microsoft.com/office/drawing/2014/main" id="{27956233-A75D-2A62-9DD5-365A84171F5C}"/>
              </a:ext>
            </a:extLst>
          </p:cNvPr>
          <p:cNvSpPr/>
          <p:nvPr/>
        </p:nvSpPr>
        <p:spPr>
          <a:xfrm>
            <a:off x="5475998" y="5685332"/>
            <a:ext cx="824045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5A1FA1C2-DF96-37E5-1CCF-E1E2C48482BE}"/>
              </a:ext>
            </a:extLst>
          </p:cNvPr>
          <p:cNvSpPr/>
          <p:nvPr/>
        </p:nvSpPr>
        <p:spPr>
          <a:xfrm>
            <a:off x="4427284" y="4658819"/>
            <a:ext cx="2106000" cy="16125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77" name="矩形 7">
            <a:extLst>
              <a:ext uri="{FF2B5EF4-FFF2-40B4-BE49-F238E27FC236}">
                <a16:creationId xmlns:a16="http://schemas.microsoft.com/office/drawing/2014/main" id="{B93FEFF3-7740-C931-3BA7-4F50664FD717}"/>
              </a:ext>
            </a:extLst>
          </p:cNvPr>
          <p:cNvSpPr/>
          <p:nvPr/>
        </p:nvSpPr>
        <p:spPr>
          <a:xfrm>
            <a:off x="5471778" y="5318477"/>
            <a:ext cx="824045" cy="31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Entity</a:t>
            </a:r>
          </a:p>
          <a:p>
            <a:pPr algn="ctr"/>
            <a:r>
              <a:rPr kumimoji="1" lang="en-US" altLang="zh-CN" sz="1050" dirty="0"/>
              <a:t>Extractor</a:t>
            </a:r>
            <a:endParaRPr kumimoji="1"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A702B4-31E7-AF8E-9B61-8B0DFCE30BC5}"/>
              </a:ext>
            </a:extLst>
          </p:cNvPr>
          <p:cNvSpPr txBox="1"/>
          <p:nvPr/>
        </p:nvSpPr>
        <p:spPr>
          <a:xfrm>
            <a:off x="4562631" y="4717630"/>
            <a:ext cx="187359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EntityExtractor</a:t>
            </a:r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A16BF7-CA36-C5D8-5FD3-1084BBDD78D6}"/>
              </a:ext>
            </a:extLst>
          </p:cNvPr>
          <p:cNvGrpSpPr/>
          <p:nvPr/>
        </p:nvGrpSpPr>
        <p:grpSpPr>
          <a:xfrm>
            <a:off x="5476609" y="5022062"/>
            <a:ext cx="813044" cy="243556"/>
            <a:chOff x="3189451" y="1538079"/>
            <a:chExt cx="821915" cy="243556"/>
          </a:xfrm>
        </p:grpSpPr>
        <p:sp>
          <p:nvSpPr>
            <p:cNvPr id="93" name="文档 43">
              <a:extLst>
                <a:ext uri="{FF2B5EF4-FFF2-40B4-BE49-F238E27FC236}">
                  <a16:creationId xmlns:a16="http://schemas.microsoft.com/office/drawing/2014/main" id="{9A2323D1-37FD-B8A1-5A0C-8B09E3CA62CF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650203-3E14-3985-A43A-C788F6123204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80" name="文档 71">
            <a:extLst>
              <a:ext uri="{FF2B5EF4-FFF2-40B4-BE49-F238E27FC236}">
                <a16:creationId xmlns:a16="http://schemas.microsoft.com/office/drawing/2014/main" id="{CC9F064D-E034-D61F-D5EC-2036BBE5AFD2}"/>
              </a:ext>
            </a:extLst>
          </p:cNvPr>
          <p:cNvSpPr/>
          <p:nvPr/>
        </p:nvSpPr>
        <p:spPr>
          <a:xfrm>
            <a:off x="5527082" y="5832346"/>
            <a:ext cx="568918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Entity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Symptom Mapper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F33A94-6361-F3BF-6B88-2DC213F0FCF5}"/>
              </a:ext>
            </a:extLst>
          </p:cNvPr>
          <p:cNvSpPr txBox="1"/>
          <p:nvPr/>
        </p:nvSpPr>
        <p:spPr>
          <a:xfrm>
            <a:off x="5717418" y="5651835"/>
            <a:ext cx="661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FC3FAE31-C159-A500-4C49-DAA8F04B9968}"/>
              </a:ext>
            </a:extLst>
          </p:cNvPr>
          <p:cNvCxnSpPr>
            <a:cxnSpLocks/>
            <a:stCxn id="77" idx="1"/>
            <a:endCxn id="80" idx="1"/>
          </p:cNvCxnSpPr>
          <p:nvPr/>
        </p:nvCxnSpPr>
        <p:spPr>
          <a:xfrm rot="10800000" flipH="1" flipV="1">
            <a:off x="5471778" y="5474902"/>
            <a:ext cx="55304" cy="510715"/>
          </a:xfrm>
          <a:prstGeom prst="curvedConnector3">
            <a:avLst>
              <a:gd name="adj1" fmla="val -41335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8B1E399-2C3B-B172-77DB-3C8ED28EF15B}"/>
              </a:ext>
            </a:extLst>
          </p:cNvPr>
          <p:cNvSpPr txBox="1"/>
          <p:nvPr/>
        </p:nvSpPr>
        <p:spPr>
          <a:xfrm>
            <a:off x="4555830" y="5317368"/>
            <a:ext cx="56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Entity:</a:t>
            </a:r>
          </a:p>
          <a:p>
            <a:r>
              <a:rPr lang="en-US" sz="900" dirty="0"/>
              <a:t>Entity1</a:t>
            </a:r>
          </a:p>
          <a:p>
            <a:r>
              <a:rPr lang="en-US" sz="900" dirty="0"/>
              <a:t>Entity2</a:t>
            </a:r>
          </a:p>
          <a:p>
            <a:r>
              <a:rPr lang="en-US" sz="900" dirty="0"/>
              <a:t>Entity3</a:t>
            </a:r>
          </a:p>
          <a:p>
            <a:r>
              <a:rPr lang="en-US" sz="900" dirty="0"/>
              <a:t>…</a:t>
            </a:r>
          </a:p>
          <a:p>
            <a:endParaRPr lang="en-US" sz="9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2095C01-916D-3EA9-BD13-A366FF43659A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2282902" y="1632747"/>
            <a:ext cx="2141101" cy="1909601"/>
          </a:xfrm>
          <a:prstGeom prst="curvedConnector3">
            <a:avLst>
              <a:gd name="adj1" fmla="val 256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8AD5F60-595C-02A4-517D-340E48797BD2}"/>
              </a:ext>
            </a:extLst>
          </p:cNvPr>
          <p:cNvCxnSpPr>
            <a:cxnSpLocks/>
            <a:stCxn id="112" idx="0"/>
            <a:endCxn id="36" idx="1"/>
          </p:cNvCxnSpPr>
          <p:nvPr/>
        </p:nvCxnSpPr>
        <p:spPr>
          <a:xfrm rot="5400000" flipH="1" flipV="1">
            <a:off x="3561396" y="1862155"/>
            <a:ext cx="1092015" cy="633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08FAF13-3C0A-6673-98BF-7DBDC2CDE6C4}"/>
              </a:ext>
            </a:extLst>
          </p:cNvPr>
          <p:cNvCxnSpPr>
            <a:stCxn id="26" idx="3"/>
            <a:endCxn id="76" idx="1"/>
          </p:cNvCxnSpPr>
          <p:nvPr/>
        </p:nvCxnSpPr>
        <p:spPr>
          <a:xfrm>
            <a:off x="2282902" y="3542348"/>
            <a:ext cx="2144382" cy="1922739"/>
          </a:xfrm>
          <a:prstGeom prst="curvedConnector3">
            <a:avLst>
              <a:gd name="adj1" fmla="val 261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D110850-16D7-236A-2B1A-B58C04132809}"/>
              </a:ext>
            </a:extLst>
          </p:cNvPr>
          <p:cNvCxnSpPr>
            <a:stCxn id="113" idx="4"/>
            <a:endCxn id="76" idx="1"/>
          </p:cNvCxnSpPr>
          <p:nvPr/>
        </p:nvCxnSpPr>
        <p:spPr>
          <a:xfrm rot="16200000" flipH="1">
            <a:off x="3560322" y="4598125"/>
            <a:ext cx="1091152" cy="6427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B01D240-33E1-47DE-B9CE-8CEB0188BD7D}"/>
              </a:ext>
            </a:extLst>
          </p:cNvPr>
          <p:cNvCxnSpPr>
            <a:stCxn id="76" idx="3"/>
            <a:endCxn id="99" idx="3"/>
          </p:cNvCxnSpPr>
          <p:nvPr/>
        </p:nvCxnSpPr>
        <p:spPr>
          <a:xfrm flipV="1">
            <a:off x="6533284" y="3851332"/>
            <a:ext cx="873334" cy="16137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81427577-5A0B-79B3-9EA2-5C8D96BAA103}"/>
              </a:ext>
            </a:extLst>
          </p:cNvPr>
          <p:cNvCxnSpPr>
            <a:cxnSpLocks/>
            <a:stCxn id="36" idx="3"/>
            <a:endCxn id="99" idx="1"/>
          </p:cNvCxnSpPr>
          <p:nvPr/>
        </p:nvCxnSpPr>
        <p:spPr>
          <a:xfrm>
            <a:off x="6531139" y="1632747"/>
            <a:ext cx="875479" cy="1609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档 43">
            <a:extLst>
              <a:ext uri="{FF2B5EF4-FFF2-40B4-BE49-F238E27FC236}">
                <a16:creationId xmlns:a16="http://schemas.microsoft.com/office/drawing/2014/main" id="{A06BCA31-8428-9799-7907-D16F4FB67534}"/>
              </a:ext>
            </a:extLst>
          </p:cNvPr>
          <p:cNvSpPr/>
          <p:nvPr/>
        </p:nvSpPr>
        <p:spPr>
          <a:xfrm>
            <a:off x="9044685" y="3753220"/>
            <a:ext cx="847740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C9ABEDC-26CC-0BED-1054-496FEA05226C}"/>
              </a:ext>
            </a:extLst>
          </p:cNvPr>
          <p:cNvSpPr/>
          <p:nvPr/>
        </p:nvSpPr>
        <p:spPr>
          <a:xfrm>
            <a:off x="8118209" y="2800117"/>
            <a:ext cx="1916926" cy="14976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矩形 7">
            <a:extLst>
              <a:ext uri="{FF2B5EF4-FFF2-40B4-BE49-F238E27FC236}">
                <a16:creationId xmlns:a16="http://schemas.microsoft.com/office/drawing/2014/main" id="{6DF49F6C-C926-FD8F-1499-5BF181924872}"/>
              </a:ext>
            </a:extLst>
          </p:cNvPr>
          <p:cNvSpPr/>
          <p:nvPr/>
        </p:nvSpPr>
        <p:spPr>
          <a:xfrm>
            <a:off x="9040343" y="3458179"/>
            <a:ext cx="847740" cy="243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Policy</a:t>
            </a:r>
            <a:endParaRPr kumimoji="1" lang="en-US" altLang="zh-CN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295BB1-80DB-6B1B-26C0-C8138F78623D}"/>
              </a:ext>
            </a:extLst>
          </p:cNvPr>
          <p:cNvSpPr txBox="1"/>
          <p:nvPr/>
        </p:nvSpPr>
        <p:spPr>
          <a:xfrm>
            <a:off x="8043151" y="2848146"/>
            <a:ext cx="19943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Policy module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F0E619-510E-BEE1-9993-CC0775C947C0}"/>
              </a:ext>
            </a:extLst>
          </p:cNvPr>
          <p:cNvGrpSpPr/>
          <p:nvPr/>
        </p:nvGrpSpPr>
        <p:grpSpPr>
          <a:xfrm>
            <a:off x="9045314" y="3161763"/>
            <a:ext cx="836422" cy="243556"/>
            <a:chOff x="3189451" y="1538079"/>
            <a:chExt cx="821915" cy="243556"/>
          </a:xfrm>
        </p:grpSpPr>
        <p:sp>
          <p:nvSpPr>
            <p:cNvPr id="95" name="文档 43">
              <a:extLst>
                <a:ext uri="{FF2B5EF4-FFF2-40B4-BE49-F238E27FC236}">
                  <a16:creationId xmlns:a16="http://schemas.microsoft.com/office/drawing/2014/main" id="{4D552183-712D-C95D-37B2-9555FF38575C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8565DD-20A2-FE7F-76E5-39B0EBE0FDC3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7" name="文档 71">
            <a:extLst>
              <a:ext uri="{FF2B5EF4-FFF2-40B4-BE49-F238E27FC236}">
                <a16:creationId xmlns:a16="http://schemas.microsoft.com/office/drawing/2014/main" id="{6B35132E-4BE6-71FF-F6E3-5E1E578350C3}"/>
              </a:ext>
            </a:extLst>
          </p:cNvPr>
          <p:cNvSpPr/>
          <p:nvPr/>
        </p:nvSpPr>
        <p:spPr>
          <a:xfrm>
            <a:off x="9097238" y="3906058"/>
            <a:ext cx="504971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Policy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Ensemble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FEDFF1-00FF-6F3D-2489-6CDB100D1D7D}"/>
              </a:ext>
            </a:extLst>
          </p:cNvPr>
          <p:cNvSpPr txBox="1"/>
          <p:nvPr/>
        </p:nvSpPr>
        <p:spPr>
          <a:xfrm>
            <a:off x="9293046" y="3719723"/>
            <a:ext cx="680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210E34-A1F2-9B8A-C862-B337D7ED27D1}"/>
              </a:ext>
            </a:extLst>
          </p:cNvPr>
          <p:cNvCxnSpPr>
            <a:cxnSpLocks/>
            <a:stCxn id="99" idx="4"/>
            <a:endCxn id="63" idx="1"/>
          </p:cNvCxnSpPr>
          <p:nvPr/>
        </p:nvCxnSpPr>
        <p:spPr>
          <a:xfrm>
            <a:off x="7739216" y="3546872"/>
            <a:ext cx="378993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E2C07A-3CEA-6055-ED99-4072719347DF}"/>
              </a:ext>
            </a:extLst>
          </p:cNvPr>
          <p:cNvCxnSpPr>
            <a:cxnSpLocks/>
            <a:stCxn id="63" idx="3"/>
            <a:endCxn id="53" idx="2"/>
          </p:cNvCxnSpPr>
          <p:nvPr/>
        </p:nvCxnSpPr>
        <p:spPr>
          <a:xfrm flipV="1">
            <a:off x="10035135" y="3546865"/>
            <a:ext cx="247519" cy="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6A5E8C5-08EF-253F-C77E-53891F52DAA8}"/>
              </a:ext>
            </a:extLst>
          </p:cNvPr>
          <p:cNvCxnSpPr>
            <a:stCxn id="64" idx="1"/>
            <a:endCxn id="67" idx="1"/>
          </p:cNvCxnSpPr>
          <p:nvPr/>
        </p:nvCxnSpPr>
        <p:spPr>
          <a:xfrm rot="10800000" flipH="1" flipV="1">
            <a:off x="9040342" y="3579956"/>
            <a:ext cx="56895" cy="479373"/>
          </a:xfrm>
          <a:prstGeom prst="curvedConnector3">
            <a:avLst>
              <a:gd name="adj1" fmla="val -40179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07B3A-408B-4A7A-C753-43E78ADECFBE}"/>
              </a:ext>
            </a:extLst>
          </p:cNvPr>
          <p:cNvSpPr txBox="1"/>
          <p:nvPr/>
        </p:nvSpPr>
        <p:spPr>
          <a:xfrm>
            <a:off x="8216022" y="3472005"/>
            <a:ext cx="5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Action:</a:t>
            </a:r>
          </a:p>
          <a:p>
            <a:r>
              <a:rPr lang="en-US" sz="900" dirty="0"/>
              <a:t>Action1</a:t>
            </a:r>
          </a:p>
          <a:p>
            <a:r>
              <a:rPr lang="en-US" sz="900" dirty="0"/>
              <a:t>Action2</a:t>
            </a:r>
          </a:p>
          <a:p>
            <a:r>
              <a:rPr lang="en-US" sz="900" dirty="0"/>
              <a:t>Action3</a:t>
            </a:r>
          </a:p>
          <a:p>
            <a:r>
              <a:rPr lang="en-US" sz="900" dirty="0"/>
              <a:t>…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7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3DE735C-E396-2840-9C57-00BBDE23C7E1}"/>
              </a:ext>
            </a:extLst>
          </p:cNvPr>
          <p:cNvSpPr/>
          <p:nvPr/>
        </p:nvSpPr>
        <p:spPr>
          <a:xfrm>
            <a:off x="8901914" y="5161638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4354811" y="3719723"/>
            <a:ext cx="672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Featurers</a:t>
            </a:r>
            <a:endParaRPr lang="en-US" sz="9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742182" y="2871296"/>
            <a:ext cx="1368000" cy="1342103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822105" y="2258640"/>
              <a:ext cx="861036" cy="584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39618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2607646" y="2884949"/>
            <a:ext cx="1368000" cy="13428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795533" y="2279639"/>
              <a:ext cx="914179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45973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5621734" y="2870599"/>
            <a:ext cx="1368000" cy="13428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811263" y="2270631"/>
              <a:ext cx="882721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module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52800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7637437" y="3242411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>
            <a:off x="2110182" y="3542348"/>
            <a:ext cx="497464" cy="1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75646" y="3556349"/>
            <a:ext cx="355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09CEB3-F908-095C-348F-2F34902767A2}"/>
              </a:ext>
            </a:extLst>
          </p:cNvPr>
          <p:cNvCxnSpPr>
            <a:stCxn id="84" idx="3"/>
            <a:endCxn id="99" idx="2"/>
          </p:cNvCxnSpPr>
          <p:nvPr/>
        </p:nvCxnSpPr>
        <p:spPr>
          <a:xfrm>
            <a:off x="6989734" y="3541999"/>
            <a:ext cx="647703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1D1247-F54C-3E55-6908-C1B545B815D0}"/>
              </a:ext>
            </a:extLst>
          </p:cNvPr>
          <p:cNvGrpSpPr/>
          <p:nvPr/>
        </p:nvGrpSpPr>
        <p:grpSpPr>
          <a:xfrm>
            <a:off x="697098" y="1486026"/>
            <a:ext cx="1020345" cy="886145"/>
            <a:chOff x="-261760" y="2249342"/>
            <a:chExt cx="1042936" cy="893921"/>
          </a:xfrm>
        </p:grpSpPr>
        <p:pic>
          <p:nvPicPr>
            <p:cNvPr id="223" name="Graphic 222" descr="Chat bubble outline">
              <a:extLst>
                <a:ext uri="{FF2B5EF4-FFF2-40B4-BE49-F238E27FC236}">
                  <a16:creationId xmlns:a16="http://schemas.microsoft.com/office/drawing/2014/main" id="{4E2B1F09-A66B-3097-1CFC-3D58819D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61760" y="2249342"/>
              <a:ext cx="588453" cy="588453"/>
            </a:xfrm>
            <a:prstGeom prst="rect">
              <a:avLst/>
            </a:prstGeom>
          </p:spPr>
        </p:pic>
        <p:pic>
          <p:nvPicPr>
            <p:cNvPr id="227" name="Graphic 226" descr="Users outline">
              <a:extLst>
                <a:ext uri="{FF2B5EF4-FFF2-40B4-BE49-F238E27FC236}">
                  <a16:creationId xmlns:a16="http://schemas.microsoft.com/office/drawing/2014/main" id="{993F938D-C9F6-3A95-A9E9-69E9EEB2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817" y="2554904"/>
              <a:ext cx="588359" cy="588359"/>
            </a:xfrm>
            <a:prstGeom prst="rect">
              <a:avLst/>
            </a:prstGeom>
          </p:spPr>
        </p:pic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cxnSpLocks/>
            <a:stCxn id="227" idx="2"/>
            <a:endCxn id="26" idx="0"/>
          </p:cNvCxnSpPr>
          <p:nvPr/>
        </p:nvCxnSpPr>
        <p:spPr>
          <a:xfrm flipH="1">
            <a:off x="1426182" y="2372171"/>
            <a:ext cx="3454" cy="49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46616" y="-616524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档 43">
            <a:extLst>
              <a:ext uri="{FF2B5EF4-FFF2-40B4-BE49-F238E27FC236}">
                <a16:creationId xmlns:a16="http://schemas.microsoft.com/office/drawing/2014/main" id="{5967FF7D-6B69-46EC-5C24-623D30746E30}"/>
              </a:ext>
            </a:extLst>
          </p:cNvPr>
          <p:cNvSpPr/>
          <p:nvPr/>
        </p:nvSpPr>
        <p:spPr>
          <a:xfrm>
            <a:off x="4307383" y="1843401"/>
            <a:ext cx="847740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83954DD-0585-64A3-42D9-1D146273C356}"/>
              </a:ext>
            </a:extLst>
          </p:cNvPr>
          <p:cNvSpPr/>
          <p:nvPr/>
        </p:nvSpPr>
        <p:spPr>
          <a:xfrm>
            <a:off x="3906822" y="826479"/>
            <a:ext cx="1601490" cy="16125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95BF713E-1397-5DCE-2807-D1536D04A956}"/>
              </a:ext>
            </a:extLst>
          </p:cNvPr>
          <p:cNvSpPr/>
          <p:nvPr/>
        </p:nvSpPr>
        <p:spPr>
          <a:xfrm>
            <a:off x="4303041" y="1476546"/>
            <a:ext cx="847740" cy="31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Intent</a:t>
            </a:r>
          </a:p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491DC-B095-60ED-A2C5-BF36C16B17F0}"/>
              </a:ext>
            </a:extLst>
          </p:cNvPr>
          <p:cNvSpPr txBox="1"/>
          <p:nvPr/>
        </p:nvSpPr>
        <p:spPr>
          <a:xfrm>
            <a:off x="3727413" y="829048"/>
            <a:ext cx="19274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IntentClassifier</a:t>
            </a:r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AB574F-BF4A-A73C-5BAD-BD4958DABB40}"/>
              </a:ext>
            </a:extLst>
          </p:cNvPr>
          <p:cNvGrpSpPr/>
          <p:nvPr/>
        </p:nvGrpSpPr>
        <p:grpSpPr>
          <a:xfrm>
            <a:off x="4308012" y="1180131"/>
            <a:ext cx="836422" cy="243556"/>
            <a:chOff x="3189451" y="1538079"/>
            <a:chExt cx="821915" cy="243556"/>
          </a:xfrm>
        </p:grpSpPr>
        <p:sp>
          <p:nvSpPr>
            <p:cNvPr id="35" name="文档 43">
              <a:extLst>
                <a:ext uri="{FF2B5EF4-FFF2-40B4-BE49-F238E27FC236}">
                  <a16:creationId xmlns:a16="http://schemas.microsoft.com/office/drawing/2014/main" id="{619FCE36-868F-5C11-DFA7-F1C1DEB4E2EA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564B9B-C19E-A16D-5B66-26030A60EFD8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72" name="文档 71">
            <a:extLst>
              <a:ext uri="{FF2B5EF4-FFF2-40B4-BE49-F238E27FC236}">
                <a16:creationId xmlns:a16="http://schemas.microsoft.com/office/drawing/2014/main" id="{149CF92D-1E5D-944B-BC57-19A04973D8DF}"/>
              </a:ext>
            </a:extLst>
          </p:cNvPr>
          <p:cNvSpPr/>
          <p:nvPr/>
        </p:nvSpPr>
        <p:spPr>
          <a:xfrm>
            <a:off x="4359936" y="1990415"/>
            <a:ext cx="504971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Fallback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Selector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AEF58-409D-F9F3-F3C6-82CBBF274ACD}"/>
              </a:ext>
            </a:extLst>
          </p:cNvPr>
          <p:cNvSpPr txBox="1"/>
          <p:nvPr/>
        </p:nvSpPr>
        <p:spPr>
          <a:xfrm>
            <a:off x="4555744" y="1809904"/>
            <a:ext cx="680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D96A3-0C03-F9EF-641B-8EBA1D5BF263}"/>
              </a:ext>
            </a:extLst>
          </p:cNvPr>
          <p:cNvSpPr txBox="1"/>
          <p:nvPr/>
        </p:nvSpPr>
        <p:spPr>
          <a:xfrm>
            <a:off x="6064432" y="1850851"/>
            <a:ext cx="92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Intent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list</a:t>
            </a:r>
            <a:endParaRPr lang="en-US" sz="900" b="1" dirty="0"/>
          </a:p>
        </p:txBody>
      </p:sp>
      <p:sp>
        <p:nvSpPr>
          <p:cNvPr id="75" name="文档 43">
            <a:extLst>
              <a:ext uri="{FF2B5EF4-FFF2-40B4-BE49-F238E27FC236}">
                <a16:creationId xmlns:a16="http://schemas.microsoft.com/office/drawing/2014/main" id="{27956233-A75D-2A62-9DD5-365A84171F5C}"/>
              </a:ext>
            </a:extLst>
          </p:cNvPr>
          <p:cNvSpPr/>
          <p:nvPr/>
        </p:nvSpPr>
        <p:spPr>
          <a:xfrm>
            <a:off x="4327201" y="5685332"/>
            <a:ext cx="824045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5A1FA1C2-DF96-37E5-1CCF-E1E2C48482BE}"/>
              </a:ext>
            </a:extLst>
          </p:cNvPr>
          <p:cNvSpPr/>
          <p:nvPr/>
        </p:nvSpPr>
        <p:spPr>
          <a:xfrm>
            <a:off x="3906822" y="4658819"/>
            <a:ext cx="1601489" cy="16125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77" name="矩形 7">
            <a:extLst>
              <a:ext uri="{FF2B5EF4-FFF2-40B4-BE49-F238E27FC236}">
                <a16:creationId xmlns:a16="http://schemas.microsoft.com/office/drawing/2014/main" id="{B93FEFF3-7740-C931-3BA7-4F50664FD717}"/>
              </a:ext>
            </a:extLst>
          </p:cNvPr>
          <p:cNvSpPr/>
          <p:nvPr/>
        </p:nvSpPr>
        <p:spPr>
          <a:xfrm>
            <a:off x="4322981" y="5318477"/>
            <a:ext cx="824045" cy="31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Entity</a:t>
            </a:r>
          </a:p>
          <a:p>
            <a:pPr algn="ctr"/>
            <a:r>
              <a:rPr kumimoji="1" lang="en-US" altLang="zh-CN" sz="1050" dirty="0"/>
              <a:t>Extractor</a:t>
            </a:r>
            <a:endParaRPr kumimoji="1"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A702B4-31E7-AF8E-9B61-8B0DFCE30BC5}"/>
              </a:ext>
            </a:extLst>
          </p:cNvPr>
          <p:cNvSpPr txBox="1"/>
          <p:nvPr/>
        </p:nvSpPr>
        <p:spPr>
          <a:xfrm>
            <a:off x="3788105" y="4677399"/>
            <a:ext cx="187359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EntityExtractor</a:t>
            </a:r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A16BF7-CA36-C5D8-5FD3-1084BBDD78D6}"/>
              </a:ext>
            </a:extLst>
          </p:cNvPr>
          <p:cNvGrpSpPr/>
          <p:nvPr/>
        </p:nvGrpSpPr>
        <p:grpSpPr>
          <a:xfrm>
            <a:off x="4327812" y="5022062"/>
            <a:ext cx="813044" cy="243556"/>
            <a:chOff x="3189451" y="1538079"/>
            <a:chExt cx="821915" cy="243556"/>
          </a:xfrm>
        </p:grpSpPr>
        <p:sp>
          <p:nvSpPr>
            <p:cNvPr id="93" name="文档 43">
              <a:extLst>
                <a:ext uri="{FF2B5EF4-FFF2-40B4-BE49-F238E27FC236}">
                  <a16:creationId xmlns:a16="http://schemas.microsoft.com/office/drawing/2014/main" id="{9A2323D1-37FD-B8A1-5A0C-8B09E3CA62CF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650203-3E14-3985-A43A-C788F6123204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80" name="文档 71">
            <a:extLst>
              <a:ext uri="{FF2B5EF4-FFF2-40B4-BE49-F238E27FC236}">
                <a16:creationId xmlns:a16="http://schemas.microsoft.com/office/drawing/2014/main" id="{CC9F064D-E034-D61F-D5EC-2036BBE5AFD2}"/>
              </a:ext>
            </a:extLst>
          </p:cNvPr>
          <p:cNvSpPr/>
          <p:nvPr/>
        </p:nvSpPr>
        <p:spPr>
          <a:xfrm>
            <a:off x="4378285" y="5832346"/>
            <a:ext cx="568918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Entity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Symptom Mapper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F33A94-6361-F3BF-6B88-2DC213F0FCF5}"/>
              </a:ext>
            </a:extLst>
          </p:cNvPr>
          <p:cNvSpPr txBox="1"/>
          <p:nvPr/>
        </p:nvSpPr>
        <p:spPr>
          <a:xfrm>
            <a:off x="4568621" y="5651835"/>
            <a:ext cx="661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B1E399-2C3B-B172-77DB-3C8ED28EF15B}"/>
              </a:ext>
            </a:extLst>
          </p:cNvPr>
          <p:cNvSpPr txBox="1"/>
          <p:nvPr/>
        </p:nvSpPr>
        <p:spPr>
          <a:xfrm>
            <a:off x="6074388" y="5818153"/>
            <a:ext cx="766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Entit</a:t>
            </a:r>
            <a:r>
              <a:rPr lang="en-US" altLang="zh-CN" sz="900" b="1" dirty="0"/>
              <a:t>ies</a:t>
            </a:r>
            <a:endParaRPr lang="en-US" sz="900" b="1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2095C01-916D-3EA9-BD13-A366FF43659A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2110182" y="1632747"/>
            <a:ext cx="1796640" cy="1909601"/>
          </a:xfrm>
          <a:prstGeom prst="curvedConnector3">
            <a:avLst>
              <a:gd name="adj1" fmla="val 13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08FAF13-3C0A-6673-98BF-7DBDC2CDE6C4}"/>
              </a:ext>
            </a:extLst>
          </p:cNvPr>
          <p:cNvCxnSpPr>
            <a:cxnSpLocks/>
            <a:stCxn id="26" idx="3"/>
            <a:endCxn id="76" idx="1"/>
          </p:cNvCxnSpPr>
          <p:nvPr/>
        </p:nvCxnSpPr>
        <p:spPr>
          <a:xfrm>
            <a:off x="2110182" y="3542348"/>
            <a:ext cx="1796640" cy="1922739"/>
          </a:xfrm>
          <a:prstGeom prst="curvedConnector3">
            <a:avLst>
              <a:gd name="adj1" fmla="val 13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D110850-16D7-236A-2B1A-B58C041328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2355" y="4309023"/>
            <a:ext cx="716445" cy="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档 43">
            <a:extLst>
              <a:ext uri="{FF2B5EF4-FFF2-40B4-BE49-F238E27FC236}">
                <a16:creationId xmlns:a16="http://schemas.microsoft.com/office/drawing/2014/main" id="{A06BCA31-8428-9799-7907-D16F4FB67534}"/>
              </a:ext>
            </a:extLst>
          </p:cNvPr>
          <p:cNvSpPr/>
          <p:nvPr/>
        </p:nvSpPr>
        <p:spPr>
          <a:xfrm>
            <a:off x="8955007" y="3723724"/>
            <a:ext cx="847740" cy="496474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C9ABEDC-26CC-0BED-1054-496FEA05226C}"/>
              </a:ext>
            </a:extLst>
          </p:cNvPr>
          <p:cNvSpPr/>
          <p:nvPr/>
        </p:nvSpPr>
        <p:spPr>
          <a:xfrm>
            <a:off x="8626617" y="2800117"/>
            <a:ext cx="1368000" cy="14976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矩形 7">
            <a:extLst>
              <a:ext uri="{FF2B5EF4-FFF2-40B4-BE49-F238E27FC236}">
                <a16:creationId xmlns:a16="http://schemas.microsoft.com/office/drawing/2014/main" id="{6DF49F6C-C926-FD8F-1499-5BF181924872}"/>
              </a:ext>
            </a:extLst>
          </p:cNvPr>
          <p:cNvSpPr/>
          <p:nvPr/>
        </p:nvSpPr>
        <p:spPr>
          <a:xfrm>
            <a:off x="8950665" y="3428683"/>
            <a:ext cx="847740" cy="243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Policy</a:t>
            </a:r>
            <a:endParaRPr kumimoji="1" lang="en-US" altLang="zh-CN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295BB1-80DB-6B1B-26C0-C8138F78623D}"/>
              </a:ext>
            </a:extLst>
          </p:cNvPr>
          <p:cNvSpPr txBox="1"/>
          <p:nvPr/>
        </p:nvSpPr>
        <p:spPr>
          <a:xfrm>
            <a:off x="8364220" y="2877156"/>
            <a:ext cx="19943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Policy module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F0E619-510E-BEE1-9993-CC0775C947C0}"/>
              </a:ext>
            </a:extLst>
          </p:cNvPr>
          <p:cNvGrpSpPr/>
          <p:nvPr/>
        </p:nvGrpSpPr>
        <p:grpSpPr>
          <a:xfrm>
            <a:off x="8955636" y="3132267"/>
            <a:ext cx="836422" cy="243556"/>
            <a:chOff x="3189451" y="1538079"/>
            <a:chExt cx="821915" cy="243556"/>
          </a:xfrm>
        </p:grpSpPr>
        <p:sp>
          <p:nvSpPr>
            <p:cNvPr id="95" name="文档 43">
              <a:extLst>
                <a:ext uri="{FF2B5EF4-FFF2-40B4-BE49-F238E27FC236}">
                  <a16:creationId xmlns:a16="http://schemas.microsoft.com/office/drawing/2014/main" id="{4D552183-712D-C95D-37B2-9555FF38575C}"/>
                </a:ext>
              </a:extLst>
            </p:cNvPr>
            <p:cNvSpPr/>
            <p:nvPr/>
          </p:nvSpPr>
          <p:spPr>
            <a:xfrm flipH="1" flipV="1">
              <a:off x="3189451" y="1538079"/>
              <a:ext cx="821915" cy="243556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8565DD-20A2-FE7F-76E5-39B0EBE0FDC3}"/>
                </a:ext>
              </a:extLst>
            </p:cNvPr>
            <p:cNvSpPr txBox="1"/>
            <p:nvPr/>
          </p:nvSpPr>
          <p:spPr>
            <a:xfrm>
              <a:off x="3236092" y="1562156"/>
              <a:ext cx="739509" cy="15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67" name="文档 71">
            <a:extLst>
              <a:ext uri="{FF2B5EF4-FFF2-40B4-BE49-F238E27FC236}">
                <a16:creationId xmlns:a16="http://schemas.microsoft.com/office/drawing/2014/main" id="{6B35132E-4BE6-71FF-F6E3-5E1E578350C3}"/>
              </a:ext>
            </a:extLst>
          </p:cNvPr>
          <p:cNvSpPr/>
          <p:nvPr/>
        </p:nvSpPr>
        <p:spPr>
          <a:xfrm>
            <a:off x="9007560" y="3876562"/>
            <a:ext cx="504971" cy="306544"/>
          </a:xfrm>
          <a:prstGeom prst="flowChartDocumen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Policy</a:t>
            </a:r>
          </a:p>
          <a:p>
            <a:pPr algn="ctr"/>
            <a:r>
              <a:rPr kumimoji="1" lang="en-US" altLang="zh-CN" sz="600" dirty="0">
                <a:solidFill>
                  <a:sysClr val="windowText" lastClr="000000"/>
                </a:solidFill>
              </a:rPr>
              <a:t>Ensemble</a:t>
            </a:r>
            <a:endParaRPr kumimoji="1" lang="zh-CN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FEDFF1-00FF-6F3D-2489-6CDB100D1D7D}"/>
              </a:ext>
            </a:extLst>
          </p:cNvPr>
          <p:cNvSpPr txBox="1"/>
          <p:nvPr/>
        </p:nvSpPr>
        <p:spPr>
          <a:xfrm>
            <a:off x="9203368" y="3690227"/>
            <a:ext cx="680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210E34-A1F2-9B8A-C862-B337D7ED27D1}"/>
              </a:ext>
            </a:extLst>
          </p:cNvPr>
          <p:cNvCxnSpPr>
            <a:cxnSpLocks/>
            <a:stCxn id="99" idx="4"/>
            <a:endCxn id="63" idx="1"/>
          </p:cNvCxnSpPr>
          <p:nvPr/>
        </p:nvCxnSpPr>
        <p:spPr>
          <a:xfrm>
            <a:off x="8302634" y="3546872"/>
            <a:ext cx="323983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E2C07A-3CEA-6055-ED99-4072719347DF}"/>
              </a:ext>
            </a:extLst>
          </p:cNvPr>
          <p:cNvCxnSpPr>
            <a:cxnSpLocks/>
            <a:stCxn id="63" idx="2"/>
            <a:endCxn id="53" idx="0"/>
          </p:cNvCxnSpPr>
          <p:nvPr/>
        </p:nvCxnSpPr>
        <p:spPr>
          <a:xfrm>
            <a:off x="9310617" y="4297717"/>
            <a:ext cx="8339" cy="8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648A0744-4DF6-7240-B602-7A6D443A5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35" y="3219497"/>
            <a:ext cx="511053" cy="511053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AC56714C-11C7-684F-8487-BAF9CBC0669E}"/>
              </a:ext>
            </a:extLst>
          </p:cNvPr>
          <p:cNvSpPr txBox="1"/>
          <p:nvPr/>
        </p:nvSpPr>
        <p:spPr>
          <a:xfrm>
            <a:off x="1388080" y="2458544"/>
            <a:ext cx="1469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/>
              <a:t>User</a:t>
            </a:r>
            <a:r>
              <a:rPr lang="zh-CN" altLang="en-US" sz="900" b="1"/>
              <a:t> </a:t>
            </a:r>
            <a:r>
              <a:rPr lang="en-US" altLang="zh-CN" sz="900" b="1"/>
              <a:t>utterance</a:t>
            </a:r>
            <a:endParaRPr lang="zh-CN" altLang="en-US" sz="900" b="1"/>
          </a:p>
        </p:txBody>
      </p:sp>
      <p:cxnSp>
        <p:nvCxnSpPr>
          <p:cNvPr id="98" name="Straight Arrow Connector 118">
            <a:extLst>
              <a:ext uri="{FF2B5EF4-FFF2-40B4-BE49-F238E27FC236}">
                <a16:creationId xmlns:a16="http://schemas.microsoft.com/office/drawing/2014/main" id="{19C9C896-7836-9C4A-92B1-561F45DB5857}"/>
              </a:ext>
            </a:extLst>
          </p:cNvPr>
          <p:cNvCxnSpPr>
            <a:cxnSpLocks/>
          </p:cNvCxnSpPr>
          <p:nvPr/>
        </p:nvCxnSpPr>
        <p:spPr>
          <a:xfrm flipV="1">
            <a:off x="4974031" y="3574826"/>
            <a:ext cx="524478" cy="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7076D356-3533-7549-8927-2A80C84C6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037" y="1328087"/>
            <a:ext cx="560831" cy="56083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31C651BC-32F0-C840-AA05-D668F50275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1760" y="5265618"/>
            <a:ext cx="509785" cy="509785"/>
          </a:xfrm>
          <a:prstGeom prst="rect">
            <a:avLst/>
          </a:prstGeom>
        </p:spPr>
      </p:pic>
      <p:cxnSp>
        <p:nvCxnSpPr>
          <p:cNvPr id="120" name="Curved Connector 28">
            <a:extLst>
              <a:ext uri="{FF2B5EF4-FFF2-40B4-BE49-F238E27FC236}">
                <a16:creationId xmlns:a16="http://schemas.microsoft.com/office/drawing/2014/main" id="{9823D000-B940-D74B-A5D4-C090208A07F5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4295687" y="2839020"/>
            <a:ext cx="760953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18">
            <a:extLst>
              <a:ext uri="{FF2B5EF4-FFF2-40B4-BE49-F238E27FC236}">
                <a16:creationId xmlns:a16="http://schemas.microsoft.com/office/drawing/2014/main" id="{835ABEF7-ED3F-E943-A15C-B3DB6E8FDFDA}"/>
              </a:ext>
            </a:extLst>
          </p:cNvPr>
          <p:cNvCxnSpPr>
            <a:cxnSpLocks/>
          </p:cNvCxnSpPr>
          <p:nvPr/>
        </p:nvCxnSpPr>
        <p:spPr>
          <a:xfrm flipV="1">
            <a:off x="5594572" y="1608503"/>
            <a:ext cx="524478" cy="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8">
            <a:extLst>
              <a:ext uri="{FF2B5EF4-FFF2-40B4-BE49-F238E27FC236}">
                <a16:creationId xmlns:a16="http://schemas.microsoft.com/office/drawing/2014/main" id="{42800E62-1E9D-DE43-93B6-34FD1D7B6CDA}"/>
              </a:ext>
            </a:extLst>
          </p:cNvPr>
          <p:cNvCxnSpPr>
            <a:cxnSpLocks/>
          </p:cNvCxnSpPr>
          <p:nvPr/>
        </p:nvCxnSpPr>
        <p:spPr>
          <a:xfrm>
            <a:off x="5589732" y="5542548"/>
            <a:ext cx="4985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1">
            <a:extLst>
              <a:ext uri="{FF2B5EF4-FFF2-40B4-BE49-F238E27FC236}">
                <a16:creationId xmlns:a16="http://schemas.microsoft.com/office/drawing/2014/main" id="{E5DF8D2B-3EA5-354A-993F-99D7DC919BAC}"/>
              </a:ext>
            </a:extLst>
          </p:cNvPr>
          <p:cNvSpPr txBox="1"/>
          <p:nvPr/>
        </p:nvSpPr>
        <p:spPr>
          <a:xfrm>
            <a:off x="6985315" y="3645236"/>
            <a:ext cx="7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Selected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response</a:t>
            </a:r>
            <a:endParaRPr lang="en-US" sz="900" b="1" dirty="0"/>
          </a:p>
        </p:txBody>
      </p:sp>
      <p:cxnSp>
        <p:nvCxnSpPr>
          <p:cNvPr id="140" name="Elbow Connector 17">
            <a:extLst>
              <a:ext uri="{FF2B5EF4-FFF2-40B4-BE49-F238E27FC236}">
                <a16:creationId xmlns:a16="http://schemas.microsoft.com/office/drawing/2014/main" id="{0CD90C0D-4A01-4449-9327-1B1582679095}"/>
              </a:ext>
            </a:extLst>
          </p:cNvPr>
          <p:cNvCxnSpPr>
            <a:cxnSpLocks/>
            <a:stCxn id="59" idx="3"/>
            <a:endCxn id="99" idx="1"/>
          </p:cNvCxnSpPr>
          <p:nvPr/>
        </p:nvCxnSpPr>
        <p:spPr>
          <a:xfrm>
            <a:off x="6682868" y="1608503"/>
            <a:ext cx="1287168" cy="1633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7">
            <a:extLst>
              <a:ext uri="{FF2B5EF4-FFF2-40B4-BE49-F238E27FC236}">
                <a16:creationId xmlns:a16="http://schemas.microsoft.com/office/drawing/2014/main" id="{79050942-E681-C54B-B0C1-73A051186C6B}"/>
              </a:ext>
            </a:extLst>
          </p:cNvPr>
          <p:cNvCxnSpPr>
            <a:cxnSpLocks/>
            <a:stCxn id="61" idx="3"/>
            <a:endCxn id="99" idx="3"/>
          </p:cNvCxnSpPr>
          <p:nvPr/>
        </p:nvCxnSpPr>
        <p:spPr>
          <a:xfrm flipV="1">
            <a:off x="6611545" y="3851332"/>
            <a:ext cx="1358491" cy="1669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3DE735C-E396-2840-9C57-00BBDE23C7E1}"/>
              </a:ext>
            </a:extLst>
          </p:cNvPr>
          <p:cNvSpPr/>
          <p:nvPr/>
        </p:nvSpPr>
        <p:spPr>
          <a:xfrm>
            <a:off x="9927054" y="3586685"/>
            <a:ext cx="834084" cy="626525"/>
          </a:xfrm>
          <a:prstGeom prst="ellipse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kumimoji="1" lang="zh-C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kumimoji="1"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D1B0-4F1F-7AD1-B91A-66157648BE78}"/>
              </a:ext>
            </a:extLst>
          </p:cNvPr>
          <p:cNvSpPr txBox="1"/>
          <p:nvPr/>
        </p:nvSpPr>
        <p:spPr>
          <a:xfrm>
            <a:off x="4827418" y="4111143"/>
            <a:ext cx="672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Featurers</a:t>
            </a:r>
            <a:endParaRPr lang="en-US" sz="9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69E8EB-9F2F-FC8D-27B9-D87C5AA56592}"/>
              </a:ext>
            </a:extLst>
          </p:cNvPr>
          <p:cNvGrpSpPr/>
          <p:nvPr/>
        </p:nvGrpSpPr>
        <p:grpSpPr>
          <a:xfrm>
            <a:off x="252487" y="3206014"/>
            <a:ext cx="1368000" cy="1342103"/>
            <a:chOff x="582769" y="2238346"/>
            <a:chExt cx="1359549" cy="1887328"/>
          </a:xfrm>
        </p:grpSpPr>
        <p:sp>
          <p:nvSpPr>
            <p:cNvPr id="44" name="文档 43">
              <a:extLst>
                <a:ext uri="{FF2B5EF4-FFF2-40B4-BE49-F238E27FC236}">
                  <a16:creationId xmlns:a16="http://schemas.microsoft.com/office/drawing/2014/main" id="{6A8FF9A1-2A7A-5A47-BBC2-E51C9B1869FE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档 43">
              <a:extLst>
                <a:ext uri="{FF2B5EF4-FFF2-40B4-BE49-F238E27FC236}">
                  <a16:creationId xmlns:a16="http://schemas.microsoft.com/office/drawing/2014/main" id="{114BE3F9-213B-9CE0-BF2E-1044576652DB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4539787-505F-E3DC-AA66-954EC2F494A9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506D2982-8959-18A6-8AB9-D4A8B8897284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Tokenizer</a:t>
              </a:r>
              <a:endParaRPr kumimoji="1" lang="en-US" altLang="zh-C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E6C70B-D861-0511-1FEA-B1F1B3990865}"/>
                </a:ext>
              </a:extLst>
            </p:cNvPr>
            <p:cNvSpPr txBox="1"/>
            <p:nvPr/>
          </p:nvSpPr>
          <p:spPr>
            <a:xfrm>
              <a:off x="822105" y="2258640"/>
              <a:ext cx="861036" cy="584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Tokenizer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AA896-47CD-1322-0796-DE3161D35FC2}"/>
                </a:ext>
              </a:extLst>
            </p:cNvPr>
            <p:cNvSpPr txBox="1"/>
            <p:nvPr/>
          </p:nvSpPr>
          <p:spPr>
            <a:xfrm>
              <a:off x="902407" y="2839618"/>
              <a:ext cx="73494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7FB649-73CB-62BA-2353-CF76FB57CF49}"/>
              </a:ext>
            </a:extLst>
          </p:cNvPr>
          <p:cNvGrpSpPr/>
          <p:nvPr/>
        </p:nvGrpSpPr>
        <p:grpSpPr>
          <a:xfrm>
            <a:off x="3212856" y="3253420"/>
            <a:ext cx="1368000" cy="1342800"/>
            <a:chOff x="582769" y="2238346"/>
            <a:chExt cx="1359549" cy="1887328"/>
          </a:xfrm>
        </p:grpSpPr>
        <p:sp>
          <p:nvSpPr>
            <p:cNvPr id="50" name="文档 43">
              <a:extLst>
                <a:ext uri="{FF2B5EF4-FFF2-40B4-BE49-F238E27FC236}">
                  <a16:creationId xmlns:a16="http://schemas.microsoft.com/office/drawing/2014/main" id="{1C53BB44-4191-3466-865F-0E53C22404ED}"/>
                </a:ext>
              </a:extLst>
            </p:cNvPr>
            <p:cNvSpPr/>
            <p:nvPr/>
          </p:nvSpPr>
          <p:spPr>
            <a:xfrm>
              <a:off x="850747" y="3628886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档 43">
              <a:extLst>
                <a:ext uri="{FF2B5EF4-FFF2-40B4-BE49-F238E27FC236}">
                  <a16:creationId xmlns:a16="http://schemas.microsoft.com/office/drawing/2014/main" id="{811BA5DD-6CC3-C225-5C5C-5C26F56E1A57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C52D1A7-ED3B-1417-EC7A-BB898E3864FA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矩形 7">
              <a:extLst>
                <a:ext uri="{FF2B5EF4-FFF2-40B4-BE49-F238E27FC236}">
                  <a16:creationId xmlns:a16="http://schemas.microsoft.com/office/drawing/2014/main" id="{52F9804A-D508-2FC2-C275-22A46DEE245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/>
                <a:t>Featurizer</a:t>
              </a:r>
              <a:endParaRPr kumimoji="1" lang="en-US" altLang="zh-CN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481210-4AED-A934-4F73-C1AA21FCAE69}"/>
                </a:ext>
              </a:extLst>
            </p:cNvPr>
            <p:cNvSpPr txBox="1"/>
            <p:nvPr/>
          </p:nvSpPr>
          <p:spPr>
            <a:xfrm>
              <a:off x="795533" y="2279639"/>
              <a:ext cx="914179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Featurizer</a:t>
              </a:r>
              <a:endPara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8D681-38F4-7B77-94B1-195636A265E1}"/>
                </a:ext>
              </a:extLst>
            </p:cNvPr>
            <p:cNvSpPr txBox="1"/>
            <p:nvPr/>
          </p:nvSpPr>
          <p:spPr>
            <a:xfrm>
              <a:off x="902407" y="2845973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66EB10-960D-19A0-1B7B-FA1C0FB30515}"/>
              </a:ext>
            </a:extLst>
          </p:cNvPr>
          <p:cNvGrpSpPr/>
          <p:nvPr/>
        </p:nvGrpSpPr>
        <p:grpSpPr>
          <a:xfrm>
            <a:off x="5771276" y="3167347"/>
            <a:ext cx="1368000" cy="1342800"/>
            <a:chOff x="582769" y="2238346"/>
            <a:chExt cx="1359549" cy="1887328"/>
          </a:xfrm>
        </p:grpSpPr>
        <p:sp>
          <p:nvSpPr>
            <p:cNvPr id="82" name="文档 43">
              <a:extLst>
                <a:ext uri="{FF2B5EF4-FFF2-40B4-BE49-F238E27FC236}">
                  <a16:creationId xmlns:a16="http://schemas.microsoft.com/office/drawing/2014/main" id="{3498233F-EEFD-472E-835D-946DCC938A7A}"/>
                </a:ext>
              </a:extLst>
            </p:cNvPr>
            <p:cNvSpPr/>
            <p:nvPr/>
          </p:nvSpPr>
          <p:spPr>
            <a:xfrm>
              <a:off x="850747" y="3632363"/>
              <a:ext cx="826403" cy="363140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ysClr val="windowText" lastClr="000000"/>
                  </a:solidFill>
                </a:rPr>
                <a:t>Postprocess</a:t>
              </a:r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文档 43">
              <a:extLst>
                <a:ext uri="{FF2B5EF4-FFF2-40B4-BE49-F238E27FC236}">
                  <a16:creationId xmlns:a16="http://schemas.microsoft.com/office/drawing/2014/main" id="{9C127E11-477E-8111-6B10-8C0F70FEBC05}"/>
                </a:ext>
              </a:extLst>
            </p:cNvPr>
            <p:cNvSpPr/>
            <p:nvPr/>
          </p:nvSpPr>
          <p:spPr>
            <a:xfrm flipH="1" flipV="1">
              <a:off x="856054" y="2802117"/>
              <a:ext cx="821001" cy="358857"/>
            </a:xfrm>
            <a:prstGeom prst="flowChartDocumen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36BDAF4-43E9-4063-A5CA-FDBCDAA0CB4B}"/>
                </a:ext>
              </a:extLst>
            </p:cNvPr>
            <p:cNvSpPr/>
            <p:nvPr/>
          </p:nvSpPr>
          <p:spPr>
            <a:xfrm>
              <a:off x="582769" y="2238346"/>
              <a:ext cx="1359549" cy="188732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7">
              <a:extLst>
                <a:ext uri="{FF2B5EF4-FFF2-40B4-BE49-F238E27FC236}">
                  <a16:creationId xmlns:a16="http://schemas.microsoft.com/office/drawing/2014/main" id="{10652E0F-11A7-A94A-1400-FE3BA74C5683}"/>
                </a:ext>
              </a:extLst>
            </p:cNvPr>
            <p:cNvSpPr/>
            <p:nvPr/>
          </p:nvSpPr>
          <p:spPr>
            <a:xfrm>
              <a:off x="849615" y="3228149"/>
              <a:ext cx="827890" cy="3282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Selector</a:t>
              </a:r>
              <a:endParaRPr kumimoji="1" lang="en-US" altLang="zh-C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2FEC47-4E85-E9D0-F7A8-9009B8693D1D}"/>
                </a:ext>
              </a:extLst>
            </p:cNvPr>
            <p:cNvSpPr txBox="1"/>
            <p:nvPr/>
          </p:nvSpPr>
          <p:spPr>
            <a:xfrm>
              <a:off x="811263" y="2270631"/>
              <a:ext cx="882721" cy="583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Selector module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4EF61C-B94D-62E7-9BF3-1B7E232CB9FE}"/>
                </a:ext>
              </a:extLst>
            </p:cNvPr>
            <p:cNvSpPr txBox="1"/>
            <p:nvPr/>
          </p:nvSpPr>
          <p:spPr>
            <a:xfrm>
              <a:off x="902407" y="2852800"/>
              <a:ext cx="734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Preprocess</a:t>
              </a:r>
            </a:p>
          </p:txBody>
        </p:sp>
      </p:grpSp>
      <p:sp>
        <p:nvSpPr>
          <p:cNvPr id="99" name="Can 98">
            <a:extLst>
              <a:ext uri="{FF2B5EF4-FFF2-40B4-BE49-F238E27FC236}">
                <a16:creationId xmlns:a16="http://schemas.microsoft.com/office/drawing/2014/main" id="{59191613-F3D6-1092-4C39-60D7F50F84DF}"/>
              </a:ext>
            </a:extLst>
          </p:cNvPr>
          <p:cNvSpPr/>
          <p:nvPr/>
        </p:nvSpPr>
        <p:spPr>
          <a:xfrm>
            <a:off x="8622253" y="3577129"/>
            <a:ext cx="665197" cy="608921"/>
          </a:xfrm>
          <a:prstGeom prst="can">
            <a:avLst/>
          </a:prstGeom>
          <a:solidFill>
            <a:srgbClr val="CFE3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6809EA-B5F6-DB09-BD83-D58977C7CCAD}"/>
              </a:ext>
            </a:extLst>
          </p:cNvPr>
          <p:cNvCxnSpPr>
            <a:cxnSpLocks/>
          </p:cNvCxnSpPr>
          <p:nvPr/>
        </p:nvCxnSpPr>
        <p:spPr>
          <a:xfrm>
            <a:off x="2673457" y="3920939"/>
            <a:ext cx="497464" cy="1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FCD3B9-01A8-7BBA-1887-0AED375E3CD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580856" y="3924820"/>
            <a:ext cx="355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Graphic 222" descr="Chat bubble outline">
            <a:extLst>
              <a:ext uri="{FF2B5EF4-FFF2-40B4-BE49-F238E27FC236}">
                <a16:creationId xmlns:a16="http://schemas.microsoft.com/office/drawing/2014/main" id="{4E2B1F09-A66B-3097-1CFC-3D58819D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020" y="205598"/>
            <a:ext cx="575706" cy="583334"/>
          </a:xfrm>
          <a:prstGeom prst="rect">
            <a:avLst/>
          </a:prstGeom>
        </p:spPr>
      </p:pic>
      <p:pic>
        <p:nvPicPr>
          <p:cNvPr id="227" name="Graphic 226" descr="Users outline">
            <a:extLst>
              <a:ext uri="{FF2B5EF4-FFF2-40B4-BE49-F238E27FC236}">
                <a16:creationId xmlns:a16="http://schemas.microsoft.com/office/drawing/2014/main" id="{993F938D-C9F6-3A95-A9E9-69E9EEB2C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381" y="1915479"/>
            <a:ext cx="575614" cy="583241"/>
          </a:xfrm>
          <a:prstGeom prst="rect">
            <a:avLst/>
          </a:prstGeom>
        </p:spPr>
      </p:pic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C9A218F-AF59-102F-6318-49C5143E13B1}"/>
              </a:ext>
            </a:extLst>
          </p:cNvPr>
          <p:cNvCxnSpPr>
            <a:cxnSpLocks/>
          </p:cNvCxnSpPr>
          <p:nvPr/>
        </p:nvCxnSpPr>
        <p:spPr>
          <a:xfrm>
            <a:off x="862086" y="2471190"/>
            <a:ext cx="0" cy="58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FCBC2-F368-0386-6056-301BA2C4773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3DCE1-DBD8-FE97-8127-AE3FE56623EA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6E6A5-A52C-63DF-D79B-C8235D6EEF5A}"/>
              </a:ext>
            </a:extLst>
          </p:cNvPr>
          <p:cNvSpPr/>
          <p:nvPr/>
        </p:nvSpPr>
        <p:spPr>
          <a:xfrm>
            <a:off x="1846616" y="-616524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869968-E772-63D4-B1B9-C82477E03005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F29828-468B-4E46-912B-1B32CC79B94F}"/>
              </a:ext>
            </a:extLst>
          </p:cNvPr>
          <p:cNvGrpSpPr/>
          <p:nvPr/>
        </p:nvGrpSpPr>
        <p:grpSpPr>
          <a:xfrm>
            <a:off x="4237005" y="1060838"/>
            <a:ext cx="1927472" cy="1612536"/>
            <a:chOff x="3727413" y="826479"/>
            <a:chExt cx="1927472" cy="1612536"/>
          </a:xfrm>
        </p:grpSpPr>
        <p:sp>
          <p:nvSpPr>
            <p:cNvPr id="34" name="文档 43">
              <a:extLst>
                <a:ext uri="{FF2B5EF4-FFF2-40B4-BE49-F238E27FC236}">
                  <a16:creationId xmlns:a16="http://schemas.microsoft.com/office/drawing/2014/main" id="{5967FF7D-6B69-46EC-5C24-623D30746E30}"/>
                </a:ext>
              </a:extLst>
            </p:cNvPr>
            <p:cNvSpPr/>
            <p:nvPr/>
          </p:nvSpPr>
          <p:spPr>
            <a:xfrm>
              <a:off x="4307383" y="1843401"/>
              <a:ext cx="847740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3954DD-0585-64A3-42D9-1D146273C356}"/>
                </a:ext>
              </a:extLst>
            </p:cNvPr>
            <p:cNvSpPr/>
            <p:nvPr/>
          </p:nvSpPr>
          <p:spPr>
            <a:xfrm>
              <a:off x="3906822" y="826479"/>
              <a:ext cx="1601490" cy="161253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7">
              <a:extLst>
                <a:ext uri="{FF2B5EF4-FFF2-40B4-BE49-F238E27FC236}">
                  <a16:creationId xmlns:a16="http://schemas.microsoft.com/office/drawing/2014/main" id="{95BF713E-1397-5DCE-2807-D1536D04A956}"/>
                </a:ext>
              </a:extLst>
            </p:cNvPr>
            <p:cNvSpPr/>
            <p:nvPr/>
          </p:nvSpPr>
          <p:spPr>
            <a:xfrm>
              <a:off x="4303041" y="1476546"/>
              <a:ext cx="847740" cy="3128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</a:rPr>
                <a:t>Classifier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491DC-B095-60ED-A2C5-BF36C16B17F0}"/>
                </a:ext>
              </a:extLst>
            </p:cNvPr>
            <p:cNvSpPr txBox="1"/>
            <p:nvPr/>
          </p:nvSpPr>
          <p:spPr>
            <a:xfrm>
              <a:off x="3727413" y="829048"/>
              <a:ext cx="1927472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IntentClassifier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B574F-BF4A-A73C-5BAD-BD4958DABB40}"/>
                </a:ext>
              </a:extLst>
            </p:cNvPr>
            <p:cNvGrpSpPr/>
            <p:nvPr/>
          </p:nvGrpSpPr>
          <p:grpSpPr>
            <a:xfrm>
              <a:off x="4308012" y="1180131"/>
              <a:ext cx="836422" cy="243556"/>
              <a:chOff x="3189451" y="1538079"/>
              <a:chExt cx="821915" cy="243556"/>
            </a:xfrm>
          </p:grpSpPr>
          <p:sp>
            <p:nvSpPr>
              <p:cNvPr id="35" name="文档 43">
                <a:extLst>
                  <a:ext uri="{FF2B5EF4-FFF2-40B4-BE49-F238E27FC236}">
                    <a16:creationId xmlns:a16="http://schemas.microsoft.com/office/drawing/2014/main" id="{619FCE36-868F-5C11-DFA7-F1C1DEB4E2EA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64B9B-C19E-A16D-5B66-26030A60EFD8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72" name="文档 71">
              <a:extLst>
                <a:ext uri="{FF2B5EF4-FFF2-40B4-BE49-F238E27FC236}">
                  <a16:creationId xmlns:a16="http://schemas.microsoft.com/office/drawing/2014/main" id="{149CF92D-1E5D-944B-BC57-19A04973D8DF}"/>
                </a:ext>
              </a:extLst>
            </p:cNvPr>
            <p:cNvSpPr/>
            <p:nvPr/>
          </p:nvSpPr>
          <p:spPr>
            <a:xfrm>
              <a:off x="4359936" y="1990415"/>
              <a:ext cx="504971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Fallback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Selector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5AEF58-409D-F9F3-F3C6-82CBBF274ACD}"/>
                </a:ext>
              </a:extLst>
            </p:cNvPr>
            <p:cNvSpPr txBox="1"/>
            <p:nvPr/>
          </p:nvSpPr>
          <p:spPr>
            <a:xfrm>
              <a:off x="4555744" y="1809904"/>
              <a:ext cx="6801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E0D96A3-0C03-F9EF-641B-8EBA1D5BF263}"/>
              </a:ext>
            </a:extLst>
          </p:cNvPr>
          <p:cNvSpPr txBox="1"/>
          <p:nvPr/>
        </p:nvSpPr>
        <p:spPr>
          <a:xfrm>
            <a:off x="6636654" y="2085210"/>
            <a:ext cx="92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Intent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list</a:t>
            </a:r>
            <a:endParaRPr lang="en-US" sz="9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9AB53D-EFF6-3341-BF16-B093E6304BCB}"/>
              </a:ext>
            </a:extLst>
          </p:cNvPr>
          <p:cNvGrpSpPr/>
          <p:nvPr/>
        </p:nvGrpSpPr>
        <p:grpSpPr>
          <a:xfrm>
            <a:off x="4239191" y="4868990"/>
            <a:ext cx="1873598" cy="1612536"/>
            <a:chOff x="3788105" y="4658819"/>
            <a:chExt cx="1873598" cy="1612536"/>
          </a:xfrm>
        </p:grpSpPr>
        <p:sp>
          <p:nvSpPr>
            <p:cNvPr id="75" name="文档 43">
              <a:extLst>
                <a:ext uri="{FF2B5EF4-FFF2-40B4-BE49-F238E27FC236}">
                  <a16:creationId xmlns:a16="http://schemas.microsoft.com/office/drawing/2014/main" id="{27956233-A75D-2A62-9DD5-365A84171F5C}"/>
                </a:ext>
              </a:extLst>
            </p:cNvPr>
            <p:cNvSpPr/>
            <p:nvPr/>
          </p:nvSpPr>
          <p:spPr>
            <a:xfrm>
              <a:off x="4327201" y="5685332"/>
              <a:ext cx="824045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A1FA1C2-DF96-37E5-1CCF-E1E2C48482BE}"/>
                </a:ext>
              </a:extLst>
            </p:cNvPr>
            <p:cNvSpPr/>
            <p:nvPr/>
          </p:nvSpPr>
          <p:spPr>
            <a:xfrm>
              <a:off x="3906822" y="4658819"/>
              <a:ext cx="1601489" cy="161253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">
              <a:extLst>
                <a:ext uri="{FF2B5EF4-FFF2-40B4-BE49-F238E27FC236}">
                  <a16:creationId xmlns:a16="http://schemas.microsoft.com/office/drawing/2014/main" id="{B93FEFF3-7740-C931-3BA7-4F50664FD717}"/>
                </a:ext>
              </a:extLst>
            </p:cNvPr>
            <p:cNvSpPr/>
            <p:nvPr/>
          </p:nvSpPr>
          <p:spPr>
            <a:xfrm>
              <a:off x="4322981" y="5318477"/>
              <a:ext cx="824045" cy="3128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Entity</a:t>
              </a:r>
            </a:p>
            <a:p>
              <a:pPr algn="ctr"/>
              <a:r>
                <a:rPr kumimoji="1" lang="en-US" altLang="zh-CN" sz="1050" dirty="0"/>
                <a:t>Extractor</a:t>
              </a:r>
              <a:endParaRPr kumimoji="1"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EA702B4-31E7-AF8E-9B61-8B0DFCE30BC5}"/>
                </a:ext>
              </a:extLst>
            </p:cNvPr>
            <p:cNvSpPr txBox="1"/>
            <p:nvPr/>
          </p:nvSpPr>
          <p:spPr>
            <a:xfrm>
              <a:off x="3788105" y="4677399"/>
              <a:ext cx="187359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EntityExtractor</a:t>
              </a:r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A16BF7-CA36-C5D8-5FD3-1084BBDD78D6}"/>
                </a:ext>
              </a:extLst>
            </p:cNvPr>
            <p:cNvGrpSpPr/>
            <p:nvPr/>
          </p:nvGrpSpPr>
          <p:grpSpPr>
            <a:xfrm>
              <a:off x="4327812" y="5022062"/>
              <a:ext cx="813044" cy="243556"/>
              <a:chOff x="3189451" y="1538079"/>
              <a:chExt cx="821915" cy="243556"/>
            </a:xfrm>
          </p:grpSpPr>
          <p:sp>
            <p:nvSpPr>
              <p:cNvPr id="93" name="文档 43">
                <a:extLst>
                  <a:ext uri="{FF2B5EF4-FFF2-40B4-BE49-F238E27FC236}">
                    <a16:creationId xmlns:a16="http://schemas.microsoft.com/office/drawing/2014/main" id="{9A2323D1-37FD-B8A1-5A0C-8B09E3CA62CF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650203-3E14-3985-A43A-C788F6123204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80" name="文档 71">
              <a:extLst>
                <a:ext uri="{FF2B5EF4-FFF2-40B4-BE49-F238E27FC236}">
                  <a16:creationId xmlns:a16="http://schemas.microsoft.com/office/drawing/2014/main" id="{CC9F064D-E034-D61F-D5EC-2036BBE5AFD2}"/>
                </a:ext>
              </a:extLst>
            </p:cNvPr>
            <p:cNvSpPr/>
            <p:nvPr/>
          </p:nvSpPr>
          <p:spPr>
            <a:xfrm>
              <a:off x="4378285" y="5832346"/>
              <a:ext cx="568918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Entity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Symptom Mapper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F33A94-6361-F3BF-6B88-2DC213F0FCF5}"/>
                </a:ext>
              </a:extLst>
            </p:cNvPr>
            <p:cNvSpPr txBox="1"/>
            <p:nvPr/>
          </p:nvSpPr>
          <p:spPr>
            <a:xfrm>
              <a:off x="4568621" y="5651835"/>
              <a:ext cx="661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B1E399-2C3B-B172-77DB-3C8ED28EF15B}"/>
              </a:ext>
            </a:extLst>
          </p:cNvPr>
          <p:cNvSpPr txBox="1"/>
          <p:nvPr/>
        </p:nvSpPr>
        <p:spPr>
          <a:xfrm>
            <a:off x="6613156" y="6242079"/>
            <a:ext cx="766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Entit</a:t>
            </a:r>
            <a:r>
              <a:rPr lang="en-US" altLang="zh-CN" sz="900" b="1" dirty="0"/>
              <a:t>ies</a:t>
            </a:r>
            <a:endParaRPr lang="en-US" sz="900" b="1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D110850-16D7-236A-2B1A-B58C04132809}"/>
              </a:ext>
            </a:extLst>
          </p:cNvPr>
          <p:cNvCxnSpPr>
            <a:cxnSpLocks/>
          </p:cNvCxnSpPr>
          <p:nvPr/>
        </p:nvCxnSpPr>
        <p:spPr>
          <a:xfrm rot="5400000">
            <a:off x="4952976" y="4544283"/>
            <a:ext cx="370629" cy="6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4E6C8D-B5E7-1C42-B299-981805AD6ECC}"/>
              </a:ext>
            </a:extLst>
          </p:cNvPr>
          <p:cNvGrpSpPr/>
          <p:nvPr/>
        </p:nvGrpSpPr>
        <p:grpSpPr>
          <a:xfrm>
            <a:off x="9388413" y="4865586"/>
            <a:ext cx="1994382" cy="1497600"/>
            <a:chOff x="8364220" y="2800117"/>
            <a:chExt cx="1994382" cy="1497600"/>
          </a:xfrm>
        </p:grpSpPr>
        <p:sp>
          <p:nvSpPr>
            <p:cNvPr id="62" name="文档 43">
              <a:extLst>
                <a:ext uri="{FF2B5EF4-FFF2-40B4-BE49-F238E27FC236}">
                  <a16:creationId xmlns:a16="http://schemas.microsoft.com/office/drawing/2014/main" id="{A06BCA31-8428-9799-7907-D16F4FB67534}"/>
                </a:ext>
              </a:extLst>
            </p:cNvPr>
            <p:cNvSpPr/>
            <p:nvPr/>
          </p:nvSpPr>
          <p:spPr>
            <a:xfrm>
              <a:off x="8955007" y="3723724"/>
              <a:ext cx="847740" cy="496474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9ABEDC-26CC-0BED-1054-496FEA05226C}"/>
                </a:ext>
              </a:extLst>
            </p:cNvPr>
            <p:cNvSpPr/>
            <p:nvPr/>
          </p:nvSpPr>
          <p:spPr>
            <a:xfrm>
              <a:off x="8626617" y="2800117"/>
              <a:ext cx="1368000" cy="14976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6DF49F6C-C926-FD8F-1499-5BF181924872}"/>
                </a:ext>
              </a:extLst>
            </p:cNvPr>
            <p:cNvSpPr/>
            <p:nvPr/>
          </p:nvSpPr>
          <p:spPr>
            <a:xfrm>
              <a:off x="8950665" y="3428683"/>
              <a:ext cx="847740" cy="2435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Policy</a:t>
              </a:r>
              <a:endParaRPr kumimoji="1" lang="en-US" altLang="zh-CN" sz="11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295BB1-80DB-6B1B-26C0-C8138F78623D}"/>
                </a:ext>
              </a:extLst>
            </p:cNvPr>
            <p:cNvSpPr txBox="1"/>
            <p:nvPr/>
          </p:nvSpPr>
          <p:spPr>
            <a:xfrm>
              <a:off x="8364220" y="2877156"/>
              <a:ext cx="199438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Policy module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CF0E619-510E-BEE1-9993-CC0775C947C0}"/>
                </a:ext>
              </a:extLst>
            </p:cNvPr>
            <p:cNvGrpSpPr/>
            <p:nvPr/>
          </p:nvGrpSpPr>
          <p:grpSpPr>
            <a:xfrm>
              <a:off x="8955636" y="3132267"/>
              <a:ext cx="836422" cy="243556"/>
              <a:chOff x="3189451" y="1538079"/>
              <a:chExt cx="821915" cy="243556"/>
            </a:xfrm>
          </p:grpSpPr>
          <p:sp>
            <p:nvSpPr>
              <p:cNvPr id="95" name="文档 43">
                <a:extLst>
                  <a:ext uri="{FF2B5EF4-FFF2-40B4-BE49-F238E27FC236}">
                    <a16:creationId xmlns:a16="http://schemas.microsoft.com/office/drawing/2014/main" id="{4D552183-712D-C95D-37B2-9555FF38575C}"/>
                  </a:ext>
                </a:extLst>
              </p:cNvPr>
              <p:cNvSpPr/>
              <p:nvPr/>
            </p:nvSpPr>
            <p:spPr>
              <a:xfrm flipH="1" flipV="1">
                <a:off x="3189451" y="1538079"/>
                <a:ext cx="821915" cy="243556"/>
              </a:xfrm>
              <a:prstGeom prst="flowChartDocumen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58565DD-20A2-FE7F-76E5-39B0EBE0FDC3}"/>
                  </a:ext>
                </a:extLst>
              </p:cNvPr>
              <p:cNvSpPr txBox="1"/>
              <p:nvPr/>
            </p:nvSpPr>
            <p:spPr>
              <a:xfrm>
                <a:off x="3236092" y="1562156"/>
                <a:ext cx="739509" cy="1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Preprocess</a:t>
                </a:r>
              </a:p>
            </p:txBody>
          </p:sp>
        </p:grpSp>
        <p:sp>
          <p:nvSpPr>
            <p:cNvPr id="67" name="文档 71">
              <a:extLst>
                <a:ext uri="{FF2B5EF4-FFF2-40B4-BE49-F238E27FC236}">
                  <a16:creationId xmlns:a16="http://schemas.microsoft.com/office/drawing/2014/main" id="{6B35132E-4BE6-71FF-F6E3-5E1E578350C3}"/>
                </a:ext>
              </a:extLst>
            </p:cNvPr>
            <p:cNvSpPr/>
            <p:nvPr/>
          </p:nvSpPr>
          <p:spPr>
            <a:xfrm>
              <a:off x="9007560" y="3876562"/>
              <a:ext cx="504971" cy="306544"/>
            </a:xfrm>
            <a:prstGeom prst="flowChartDocumen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Policy</a:t>
              </a:r>
            </a:p>
            <a:p>
              <a:pPr algn="ctr"/>
              <a:r>
                <a:rPr kumimoji="1" lang="en-US" altLang="zh-CN" sz="600" dirty="0">
                  <a:solidFill>
                    <a:sysClr val="windowText" lastClr="000000"/>
                  </a:solidFill>
                </a:rPr>
                <a:t>Ensemble</a:t>
              </a:r>
              <a:endParaRPr kumimoji="1"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EDFF1-00FF-6F3D-2489-6CDB100D1D7D}"/>
                </a:ext>
              </a:extLst>
            </p:cNvPr>
            <p:cNvSpPr txBox="1"/>
            <p:nvPr/>
          </p:nvSpPr>
          <p:spPr>
            <a:xfrm>
              <a:off x="9203368" y="3690227"/>
              <a:ext cx="6801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Postprocess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48A0744-4DF6-7240-B602-7A6D443A5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084" y="3633586"/>
            <a:ext cx="498657" cy="498657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AC56714C-11C7-684F-8487-BAF9CBC0669E}"/>
              </a:ext>
            </a:extLst>
          </p:cNvPr>
          <p:cNvSpPr txBox="1"/>
          <p:nvPr/>
        </p:nvSpPr>
        <p:spPr>
          <a:xfrm>
            <a:off x="899409" y="2568672"/>
            <a:ext cx="1469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/>
              <a:t>“</a:t>
            </a:r>
            <a:r>
              <a:rPr lang="en" altLang="zh-CN" sz="900" b="1"/>
              <a:t>I'd like a moderate thai restaurant</a:t>
            </a:r>
            <a:r>
              <a:rPr lang="en-US" altLang="zh-CN" sz="900" b="1"/>
              <a:t>.”</a:t>
            </a:r>
            <a:endParaRPr lang="zh-CN" altLang="en-US" sz="900" b="1"/>
          </a:p>
        </p:txBody>
      </p:sp>
      <p:cxnSp>
        <p:nvCxnSpPr>
          <p:cNvPr id="98" name="Straight Arrow Connector 118">
            <a:extLst>
              <a:ext uri="{FF2B5EF4-FFF2-40B4-BE49-F238E27FC236}">
                <a16:creationId xmlns:a16="http://schemas.microsoft.com/office/drawing/2014/main" id="{19C9C896-7836-9C4A-92B1-561F45DB5857}"/>
              </a:ext>
            </a:extLst>
          </p:cNvPr>
          <p:cNvCxnSpPr>
            <a:cxnSpLocks/>
          </p:cNvCxnSpPr>
          <p:nvPr/>
        </p:nvCxnSpPr>
        <p:spPr>
          <a:xfrm flipV="1">
            <a:off x="5355121" y="3904675"/>
            <a:ext cx="361535" cy="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7076D356-3533-7549-8927-2A80C84C6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259" y="1562446"/>
            <a:ext cx="560831" cy="560831"/>
          </a:xfrm>
          <a:prstGeom prst="rect">
            <a:avLst/>
          </a:prstGeom>
        </p:spPr>
      </p:pic>
      <p:cxnSp>
        <p:nvCxnSpPr>
          <p:cNvPr id="129" name="Straight Arrow Connector 118">
            <a:extLst>
              <a:ext uri="{FF2B5EF4-FFF2-40B4-BE49-F238E27FC236}">
                <a16:creationId xmlns:a16="http://schemas.microsoft.com/office/drawing/2014/main" id="{835ABEF7-ED3F-E943-A15C-B3DB6E8FDFDA}"/>
              </a:ext>
            </a:extLst>
          </p:cNvPr>
          <p:cNvCxnSpPr>
            <a:cxnSpLocks/>
          </p:cNvCxnSpPr>
          <p:nvPr/>
        </p:nvCxnSpPr>
        <p:spPr>
          <a:xfrm flipV="1">
            <a:off x="6166794" y="1842862"/>
            <a:ext cx="524478" cy="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8">
            <a:extLst>
              <a:ext uri="{FF2B5EF4-FFF2-40B4-BE49-F238E27FC236}">
                <a16:creationId xmlns:a16="http://schemas.microsoft.com/office/drawing/2014/main" id="{42800E62-1E9D-DE43-93B6-34FD1D7B6CDA}"/>
              </a:ext>
            </a:extLst>
          </p:cNvPr>
          <p:cNvCxnSpPr>
            <a:cxnSpLocks/>
          </p:cNvCxnSpPr>
          <p:nvPr/>
        </p:nvCxnSpPr>
        <p:spPr>
          <a:xfrm>
            <a:off x="6036987" y="5928626"/>
            <a:ext cx="4985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7">
            <a:extLst>
              <a:ext uri="{FF2B5EF4-FFF2-40B4-BE49-F238E27FC236}">
                <a16:creationId xmlns:a16="http://schemas.microsoft.com/office/drawing/2014/main" id="{0CD90C0D-4A01-4449-9327-1B1582679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4574" y="2055309"/>
            <a:ext cx="1738716" cy="1349709"/>
          </a:xfrm>
          <a:prstGeom prst="bentConnector3">
            <a:avLst>
              <a:gd name="adj1" fmla="val 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7">
            <a:extLst>
              <a:ext uri="{FF2B5EF4-FFF2-40B4-BE49-F238E27FC236}">
                <a16:creationId xmlns:a16="http://schemas.microsoft.com/office/drawing/2014/main" id="{79050942-E681-C54B-B0C1-73A051186C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4124" y="4269775"/>
            <a:ext cx="1690852" cy="1658474"/>
          </a:xfrm>
          <a:prstGeom prst="bentConnector3">
            <a:avLst>
              <a:gd name="adj1" fmla="val -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877AE788-2C70-0546-8820-05BEEBD241DB}"/>
              </a:ext>
            </a:extLst>
          </p:cNvPr>
          <p:cNvSpPr/>
          <p:nvPr/>
        </p:nvSpPr>
        <p:spPr>
          <a:xfrm>
            <a:off x="9650810" y="1388150"/>
            <a:ext cx="1317206" cy="6265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6B82DB-05B7-B740-AA40-0D762C133C82}"/>
              </a:ext>
            </a:extLst>
          </p:cNvPr>
          <p:cNvSpPr txBox="1"/>
          <p:nvPr/>
        </p:nvSpPr>
        <p:spPr>
          <a:xfrm>
            <a:off x="10001476" y="151622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NLG</a:t>
            </a:r>
            <a:endParaRPr kumimoji="1"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8D6F56-2239-2F41-88A4-724CA9A010A4}"/>
              </a:ext>
            </a:extLst>
          </p:cNvPr>
          <p:cNvGrpSpPr/>
          <p:nvPr/>
        </p:nvGrpSpPr>
        <p:grpSpPr>
          <a:xfrm>
            <a:off x="2142413" y="3658587"/>
            <a:ext cx="672676" cy="729677"/>
            <a:chOff x="2374235" y="2964631"/>
            <a:chExt cx="672676" cy="729677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997D944-ED17-904A-A16B-035E89F3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06417" y="2964631"/>
              <a:ext cx="500399" cy="500399"/>
            </a:xfrm>
            <a:prstGeom prst="rect">
              <a:avLst/>
            </a:prstGeom>
          </p:spPr>
        </p:pic>
        <p:sp>
          <p:nvSpPr>
            <p:cNvPr id="105" name="TextBox 18">
              <a:extLst>
                <a:ext uri="{FF2B5EF4-FFF2-40B4-BE49-F238E27FC236}">
                  <a16:creationId xmlns:a16="http://schemas.microsoft.com/office/drawing/2014/main" id="{878292A2-B244-4B47-8419-AED0E922B479}"/>
                </a:ext>
              </a:extLst>
            </p:cNvPr>
            <p:cNvSpPr txBox="1"/>
            <p:nvPr/>
          </p:nvSpPr>
          <p:spPr>
            <a:xfrm>
              <a:off x="2374235" y="3463476"/>
              <a:ext cx="6726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Tokens</a:t>
              </a:r>
              <a:endParaRPr lang="en-US" sz="900" b="1" dirty="0"/>
            </a:p>
          </p:txBody>
        </p:sp>
      </p:grpSp>
      <p:cxnSp>
        <p:nvCxnSpPr>
          <p:cNvPr id="107" name="Straight Arrow Connector 114">
            <a:extLst>
              <a:ext uri="{FF2B5EF4-FFF2-40B4-BE49-F238E27FC236}">
                <a16:creationId xmlns:a16="http://schemas.microsoft.com/office/drawing/2014/main" id="{3BB96D17-B220-8541-B9D7-F89D994532E8}"/>
              </a:ext>
            </a:extLst>
          </p:cNvPr>
          <p:cNvCxnSpPr>
            <a:cxnSpLocks/>
          </p:cNvCxnSpPr>
          <p:nvPr/>
        </p:nvCxnSpPr>
        <p:spPr>
          <a:xfrm>
            <a:off x="1624261" y="3923894"/>
            <a:ext cx="497464" cy="1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8">
            <a:extLst>
              <a:ext uri="{FF2B5EF4-FFF2-40B4-BE49-F238E27FC236}">
                <a16:creationId xmlns:a16="http://schemas.microsoft.com/office/drawing/2014/main" id="{3F6CAF6E-7C94-A04E-9658-00AC426431D1}"/>
              </a:ext>
            </a:extLst>
          </p:cNvPr>
          <p:cNvSpPr txBox="1"/>
          <p:nvPr/>
        </p:nvSpPr>
        <p:spPr>
          <a:xfrm>
            <a:off x="4852704" y="716248"/>
            <a:ext cx="1814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Bot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utterance</a:t>
            </a:r>
            <a:endParaRPr lang="en-US" sz="900" b="1" dirty="0"/>
          </a:p>
        </p:txBody>
      </p:sp>
      <p:cxnSp>
        <p:nvCxnSpPr>
          <p:cNvPr id="114" name="Elbow Connector 17">
            <a:extLst>
              <a:ext uri="{FF2B5EF4-FFF2-40B4-BE49-F238E27FC236}">
                <a16:creationId xmlns:a16="http://schemas.microsoft.com/office/drawing/2014/main" id="{53C83A54-F007-E84D-AC60-34DE619682DD}"/>
              </a:ext>
            </a:extLst>
          </p:cNvPr>
          <p:cNvCxnSpPr>
            <a:cxnSpLocks/>
            <a:stCxn id="101" idx="0"/>
            <a:endCxn id="223" idx="3"/>
          </p:cNvCxnSpPr>
          <p:nvPr/>
        </p:nvCxnSpPr>
        <p:spPr>
          <a:xfrm rot="16200000" flipV="1">
            <a:off x="7472128" y="-1449136"/>
            <a:ext cx="890885" cy="4783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C716400-3E04-A74E-BEDB-6202F1990B23}"/>
              </a:ext>
            </a:extLst>
          </p:cNvPr>
          <p:cNvGrpSpPr/>
          <p:nvPr/>
        </p:nvGrpSpPr>
        <p:grpSpPr>
          <a:xfrm>
            <a:off x="7536208" y="3623961"/>
            <a:ext cx="766243" cy="851934"/>
            <a:chOff x="7583017" y="3496562"/>
            <a:chExt cx="766243" cy="851934"/>
          </a:xfrm>
        </p:grpSpPr>
        <p:sp>
          <p:nvSpPr>
            <p:cNvPr id="136" name="TextBox 91">
              <a:extLst>
                <a:ext uri="{FF2B5EF4-FFF2-40B4-BE49-F238E27FC236}">
                  <a16:creationId xmlns:a16="http://schemas.microsoft.com/office/drawing/2014/main" id="{E5DF8D2B-3EA5-354A-993F-99D7DC919BAC}"/>
                </a:ext>
              </a:extLst>
            </p:cNvPr>
            <p:cNvSpPr txBox="1"/>
            <p:nvPr/>
          </p:nvSpPr>
          <p:spPr>
            <a:xfrm>
              <a:off x="7583017" y="3979164"/>
              <a:ext cx="766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Selected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response</a:t>
              </a:r>
              <a:endParaRPr lang="en-US" sz="900" b="1" dirty="0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7AC666B5-DFD9-3E42-BA7C-5C6245D63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34231" y="3496562"/>
              <a:ext cx="500399" cy="500399"/>
            </a:xfrm>
            <a:prstGeom prst="rect">
              <a:avLst/>
            </a:prstGeom>
          </p:spPr>
        </p:pic>
      </p:grpSp>
      <p:pic>
        <p:nvPicPr>
          <p:cNvPr id="103" name="图片 102">
            <a:extLst>
              <a:ext uri="{FF2B5EF4-FFF2-40B4-BE49-F238E27FC236}">
                <a16:creationId xmlns:a16="http://schemas.microsoft.com/office/drawing/2014/main" id="{7F812EEC-15E4-D045-A7BC-BF7B049424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157" y="5692587"/>
            <a:ext cx="500399" cy="500399"/>
          </a:xfrm>
          <a:prstGeom prst="rect">
            <a:avLst/>
          </a:prstGeom>
        </p:spPr>
      </p:pic>
      <p:cxnSp>
        <p:nvCxnSpPr>
          <p:cNvPr id="131" name="Straight Arrow Connector 118">
            <a:extLst>
              <a:ext uri="{FF2B5EF4-FFF2-40B4-BE49-F238E27FC236}">
                <a16:creationId xmlns:a16="http://schemas.microsoft.com/office/drawing/2014/main" id="{5057DE1A-AC38-364E-93A4-28F597B28E41}"/>
              </a:ext>
            </a:extLst>
          </p:cNvPr>
          <p:cNvCxnSpPr>
            <a:cxnSpLocks/>
          </p:cNvCxnSpPr>
          <p:nvPr/>
        </p:nvCxnSpPr>
        <p:spPr>
          <a:xfrm flipV="1">
            <a:off x="7173651" y="3937895"/>
            <a:ext cx="361535" cy="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8">
            <a:extLst>
              <a:ext uri="{FF2B5EF4-FFF2-40B4-BE49-F238E27FC236}">
                <a16:creationId xmlns:a16="http://schemas.microsoft.com/office/drawing/2014/main" id="{4362346B-A660-3142-A146-4B535B298093}"/>
              </a:ext>
            </a:extLst>
          </p:cNvPr>
          <p:cNvCxnSpPr>
            <a:cxnSpLocks/>
          </p:cNvCxnSpPr>
          <p:nvPr/>
        </p:nvCxnSpPr>
        <p:spPr>
          <a:xfrm flipV="1">
            <a:off x="8139035" y="3951693"/>
            <a:ext cx="361535" cy="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7">
            <a:extLst>
              <a:ext uri="{FF2B5EF4-FFF2-40B4-BE49-F238E27FC236}">
                <a16:creationId xmlns:a16="http://schemas.microsoft.com/office/drawing/2014/main" id="{C1F21E26-00FC-6A46-8E91-DCD61D3D912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430207" y="1867106"/>
            <a:ext cx="1986207" cy="1818632"/>
          </a:xfrm>
          <a:prstGeom prst="bentConnector3">
            <a:avLst>
              <a:gd name="adj1" fmla="val -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7">
            <a:extLst>
              <a:ext uri="{FF2B5EF4-FFF2-40B4-BE49-F238E27FC236}">
                <a16:creationId xmlns:a16="http://schemas.microsoft.com/office/drawing/2014/main" id="{367CB300-2032-1741-AB6D-68FEE8C1D178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400390" y="4879778"/>
            <a:ext cx="1957518" cy="795480"/>
          </a:xfrm>
          <a:prstGeom prst="bentConnector3">
            <a:avLst>
              <a:gd name="adj1" fmla="val -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7">
            <a:extLst>
              <a:ext uri="{FF2B5EF4-FFF2-40B4-BE49-F238E27FC236}">
                <a16:creationId xmlns:a16="http://schemas.microsoft.com/office/drawing/2014/main" id="{7A4B2050-1D5C-7248-9B35-9C2EFFFFB72B}"/>
              </a:ext>
            </a:extLst>
          </p:cNvPr>
          <p:cNvCxnSpPr>
            <a:cxnSpLocks/>
            <a:stCxn id="223" idx="1"/>
            <a:endCxn id="227" idx="0"/>
          </p:cNvCxnSpPr>
          <p:nvPr/>
        </p:nvCxnSpPr>
        <p:spPr>
          <a:xfrm rot="10800000" flipV="1">
            <a:off x="901188" y="497265"/>
            <a:ext cx="4048832" cy="1418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7">
            <a:extLst>
              <a:ext uri="{FF2B5EF4-FFF2-40B4-BE49-F238E27FC236}">
                <a16:creationId xmlns:a16="http://schemas.microsoft.com/office/drawing/2014/main" id="{75EB0110-46B2-5842-A627-A14E58CC44D5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8676692" y="4640267"/>
            <a:ext cx="1377625" cy="570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urved Connector 28">
            <a:extLst>
              <a:ext uri="{FF2B5EF4-FFF2-40B4-BE49-F238E27FC236}">
                <a16:creationId xmlns:a16="http://schemas.microsoft.com/office/drawing/2014/main" id="{09515737-F7AE-C54A-A44B-ED2C36B0B9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2759" y="4544270"/>
            <a:ext cx="511676" cy="3101"/>
          </a:xfrm>
          <a:prstGeom prst="curvedConnector3">
            <a:avLst>
              <a:gd name="adj1" fmla="val 111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urved Connector 28">
            <a:extLst>
              <a:ext uri="{FF2B5EF4-FFF2-40B4-BE49-F238E27FC236}">
                <a16:creationId xmlns:a16="http://schemas.microsoft.com/office/drawing/2014/main" id="{0938F7A6-E52F-7743-8833-4F7340D62E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61560" y="2796530"/>
            <a:ext cx="1364305" cy="17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0E93B31-5956-9D40-9D36-EFBEBA8E8665}"/>
              </a:ext>
            </a:extLst>
          </p:cNvPr>
          <p:cNvSpPr txBox="1"/>
          <p:nvPr/>
        </p:nvSpPr>
        <p:spPr>
          <a:xfrm>
            <a:off x="1925409" y="4371948"/>
            <a:ext cx="1254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/>
              <a:t>[I,d,like,a,moderate,</a:t>
            </a:r>
          </a:p>
          <a:p>
            <a:r>
              <a:rPr lang="en-US" altLang="zh-CN" sz="900" b="1"/>
              <a:t>thai,restaurant]</a:t>
            </a:r>
            <a:endParaRPr lang="zh-CN" altLang="zh-CN" sz="900" b="1"/>
          </a:p>
          <a:p>
            <a:endParaRPr kumimoji="1" lang="zh-CN" altLang="en-US" sz="900" b="1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11FEDE6-100B-C641-AE6A-8C0A8CDCDB9E}"/>
              </a:ext>
            </a:extLst>
          </p:cNvPr>
          <p:cNvSpPr txBox="1"/>
          <p:nvPr/>
        </p:nvSpPr>
        <p:spPr>
          <a:xfrm>
            <a:off x="4787902" y="3152798"/>
            <a:ext cx="7761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/>
              <a:t>[[0, 0,</a:t>
            </a:r>
            <a:r>
              <a:rPr lang="zh-CN" altLang="en-US" sz="700" b="1"/>
              <a:t>  </a:t>
            </a:r>
            <a:r>
              <a:rPr lang="en-US" altLang="zh-CN" sz="700" b="1"/>
              <a:t>…, 1, 0]</a:t>
            </a:r>
            <a:endParaRPr lang="zh-CN" altLang="zh-CN" sz="700" b="1"/>
          </a:p>
          <a:p>
            <a:r>
              <a:rPr lang="zh-CN" altLang="en-US" sz="700" b="1"/>
              <a:t> </a:t>
            </a:r>
            <a:r>
              <a:rPr lang="en-US" altLang="zh-CN" sz="700" b="1"/>
              <a:t>[0, 1,</a:t>
            </a:r>
            <a:r>
              <a:rPr lang="zh-CN" altLang="en-US" sz="700" b="1"/>
              <a:t>  </a:t>
            </a:r>
            <a:r>
              <a:rPr lang="en-US" altLang="zh-CN" sz="700" b="1"/>
              <a:t>…, 0, 0]</a:t>
            </a:r>
          </a:p>
          <a:p>
            <a:r>
              <a:rPr lang="en-US" altLang="zh-CN" sz="700" b="1"/>
              <a:t> </a:t>
            </a:r>
            <a:r>
              <a:rPr lang="zh-CN" altLang="en-US" sz="700" b="1"/>
              <a:t>         </a:t>
            </a:r>
            <a:r>
              <a:rPr lang="en-US" altLang="zh-CN" sz="700" b="1"/>
              <a:t>…,</a:t>
            </a:r>
            <a:endParaRPr lang="zh-CN" altLang="zh-CN" sz="700" b="1"/>
          </a:p>
          <a:p>
            <a:r>
              <a:rPr lang="en-US" altLang="zh-CN" sz="700" b="1"/>
              <a:t> [1, 1,…,</a:t>
            </a:r>
            <a:r>
              <a:rPr lang="zh-CN" altLang="en-US" sz="700" b="1"/>
              <a:t> </a:t>
            </a:r>
            <a:r>
              <a:rPr lang="en-US" altLang="zh-CN" sz="700" b="1"/>
              <a:t>0,</a:t>
            </a:r>
            <a:r>
              <a:rPr lang="zh-CN" altLang="en-US" sz="700" b="1"/>
              <a:t> </a:t>
            </a:r>
            <a:r>
              <a:rPr lang="en-US" altLang="zh-CN" sz="700" b="1"/>
              <a:t>0</a:t>
            </a:r>
            <a:r>
              <a:rPr lang="zh-CN" altLang="en-US" sz="700" b="1"/>
              <a:t> </a:t>
            </a:r>
            <a:r>
              <a:rPr lang="en-US" altLang="zh-CN" sz="700" b="1"/>
              <a:t>]]</a:t>
            </a:r>
            <a:endParaRPr lang="zh-CN" altLang="zh-CN" sz="700" b="1"/>
          </a:p>
          <a:p>
            <a:endParaRPr kumimoji="1" lang="zh-CN" altLang="en-US" sz="700" b="1"/>
          </a:p>
        </p:txBody>
      </p:sp>
      <p:cxnSp>
        <p:nvCxnSpPr>
          <p:cNvPr id="172" name="Straight Arrow Connector 118">
            <a:extLst>
              <a:ext uri="{FF2B5EF4-FFF2-40B4-BE49-F238E27FC236}">
                <a16:creationId xmlns:a16="http://schemas.microsoft.com/office/drawing/2014/main" id="{CCEF40D0-B57F-204C-847B-6DE861C14893}"/>
              </a:ext>
            </a:extLst>
          </p:cNvPr>
          <p:cNvCxnSpPr>
            <a:cxnSpLocks/>
          </p:cNvCxnSpPr>
          <p:nvPr/>
        </p:nvCxnSpPr>
        <p:spPr>
          <a:xfrm flipH="1" flipV="1">
            <a:off x="5175989" y="2740351"/>
            <a:ext cx="1" cy="39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86E6D57-2838-3643-9D3F-2ED5FCE5E9B9}"/>
              </a:ext>
            </a:extLst>
          </p:cNvPr>
          <p:cNvSpPr txBox="1"/>
          <p:nvPr/>
        </p:nvSpPr>
        <p:spPr>
          <a:xfrm>
            <a:off x="7311522" y="1975145"/>
            <a:ext cx="14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/>
              <a:t>inform,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1.0</a:t>
            </a:r>
          </a:p>
          <a:p>
            <a:r>
              <a:rPr kumimoji="1" lang="en-US" altLang="zh-CN" sz="900" b="1"/>
              <a:t>request_info,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4.122e-18</a:t>
            </a:r>
          </a:p>
          <a:p>
            <a:r>
              <a:rPr kumimoji="1" lang="en-US" altLang="zh-CN" sz="900" b="1"/>
              <a:t>thankyou,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2.408e-18</a:t>
            </a:r>
          </a:p>
          <a:p>
            <a:r>
              <a:rPr kumimoji="1" lang="en-US" altLang="zh-CN" sz="900" b="1"/>
              <a:t>greet,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2.364e-18</a:t>
            </a:r>
            <a:endParaRPr kumimoji="1" lang="zh-CN" altLang="en-US" sz="900" b="1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18AB7F3-E392-544B-B76B-1E0FC0EEC37C}"/>
              </a:ext>
            </a:extLst>
          </p:cNvPr>
          <p:cNvSpPr txBox="1"/>
          <p:nvPr/>
        </p:nvSpPr>
        <p:spPr>
          <a:xfrm>
            <a:off x="7112317" y="5288918"/>
            <a:ext cx="202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/>
              <a:t>[[entiy: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price,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value: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mid,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confidence_score: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0.9997],</a:t>
            </a:r>
          </a:p>
          <a:p>
            <a:r>
              <a:rPr kumimoji="1" lang="en-US" altLang="zh-CN" sz="900" b="1"/>
              <a:t>[entiy: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cuisine,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value:thai,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confidence_score: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0.9993]]</a:t>
            </a:r>
            <a:endParaRPr kumimoji="1" lang="zh-CN" altLang="en-US" sz="900" b="1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81416F5-C49D-3548-A540-D052168A9F67}"/>
              </a:ext>
            </a:extLst>
          </p:cNvPr>
          <p:cNvSpPr txBox="1"/>
          <p:nvPr/>
        </p:nvSpPr>
        <p:spPr>
          <a:xfrm>
            <a:off x="9063608" y="4449522"/>
            <a:ext cx="12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/>
              <a:t>Past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user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and</a:t>
            </a:r>
            <a:r>
              <a:rPr kumimoji="1" lang="zh-CN" altLang="en-US" sz="900" b="1"/>
              <a:t> </a:t>
            </a:r>
            <a:endParaRPr kumimoji="1" lang="en-US" altLang="zh-CN" sz="900" b="1"/>
          </a:p>
          <a:p>
            <a:r>
              <a:rPr kumimoji="1" lang="en-US" altLang="zh-CN" sz="900" b="1"/>
              <a:t>bot</a:t>
            </a:r>
            <a:r>
              <a:rPr kumimoji="1" lang="zh-CN" altLang="en-US" sz="900" b="1"/>
              <a:t> </a:t>
            </a:r>
            <a:r>
              <a:rPr kumimoji="1" lang="en-US" altLang="zh-CN" sz="900" b="1"/>
              <a:t>events</a:t>
            </a:r>
            <a:endParaRPr kumimoji="1" lang="zh-CN" altLang="en-US" sz="900" b="1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BBA5267-89BE-F54C-BC97-841B622E3AF0}"/>
              </a:ext>
            </a:extLst>
          </p:cNvPr>
          <p:cNvSpPr txBox="1"/>
          <p:nvPr/>
        </p:nvSpPr>
        <p:spPr>
          <a:xfrm>
            <a:off x="8984803" y="2491936"/>
            <a:ext cx="18256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900" b="1"/>
              <a:t>ask_location</a:t>
            </a:r>
            <a:r>
              <a:rPr lang="en-US" altLang="zh-CN" sz="900" b="1"/>
              <a:t>,0.957</a:t>
            </a:r>
          </a:p>
          <a:p>
            <a:r>
              <a:rPr lang="en-US" altLang="zh-CN" sz="900" b="1"/>
              <a:t>ask_numpeople,</a:t>
            </a:r>
            <a:r>
              <a:rPr lang="zh-CN" altLang="en-US" sz="900" b="1"/>
              <a:t> </a:t>
            </a:r>
            <a:r>
              <a:rPr lang="en-US" altLang="zh-CN" sz="900" b="1"/>
              <a:t>0.013</a:t>
            </a:r>
          </a:p>
          <a:p>
            <a:r>
              <a:rPr lang="en-US" altLang="zh-CN" sz="900" b="1"/>
              <a:t>ask_moreupdates,0.002</a:t>
            </a:r>
          </a:p>
          <a:p>
            <a:r>
              <a:rPr lang="zh-CN" altLang="en-US" sz="900" b="1"/>
              <a:t>                  </a:t>
            </a:r>
            <a:r>
              <a:rPr lang="en-US" altLang="zh-CN" sz="900" b="1"/>
              <a:t>…</a:t>
            </a:r>
            <a:endParaRPr lang="en" altLang="zh-CN" sz="900" b="1"/>
          </a:p>
          <a:p>
            <a:endParaRPr kumimoji="1" lang="zh-CN" altLang="en-US" sz="200" b="1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11E0908-7145-574D-B333-8FADABA4C559}"/>
              </a:ext>
            </a:extLst>
          </p:cNvPr>
          <p:cNvSpPr txBox="1"/>
          <p:nvPr/>
        </p:nvSpPr>
        <p:spPr>
          <a:xfrm>
            <a:off x="4289604" y="55902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>
                <a:effectLst/>
              </a:rPr>
              <a:t>"where?"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F64009A-139A-AB41-BEEA-BB624A1F2B95}"/>
              </a:ext>
            </a:extLst>
          </p:cNvPr>
          <p:cNvSpPr/>
          <p:nvPr/>
        </p:nvSpPr>
        <p:spPr>
          <a:xfrm flipH="1" flipV="1">
            <a:off x="120907" y="946157"/>
            <a:ext cx="8379661" cy="570004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A5EF278-468C-0144-844F-A46F2AA65FAA}"/>
              </a:ext>
            </a:extLst>
          </p:cNvPr>
          <p:cNvSpPr txBox="1"/>
          <p:nvPr/>
        </p:nvSpPr>
        <p:spPr>
          <a:xfrm>
            <a:off x="1850084" y="722050"/>
            <a:ext cx="7873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NLU</a:t>
            </a:r>
            <a:endParaRPr kumimoji="1" lang="zh-CN" altLang="en-US" sz="2400" b="1"/>
          </a:p>
        </p:txBody>
      </p:sp>
      <p:cxnSp>
        <p:nvCxnSpPr>
          <p:cNvPr id="108" name="Elbow Connector 17">
            <a:extLst>
              <a:ext uri="{FF2B5EF4-FFF2-40B4-BE49-F238E27FC236}">
                <a16:creationId xmlns:a16="http://schemas.microsoft.com/office/drawing/2014/main" id="{C243B3D2-1EB8-0044-803A-B5BAAE6D1A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7553" y="2489375"/>
            <a:ext cx="802172" cy="532070"/>
          </a:xfrm>
          <a:prstGeom prst="bentConnector3">
            <a:avLst>
              <a:gd name="adj1" fmla="val 42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1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54444</TotalTime>
  <Words>889</Words>
  <Application>Microsoft Macintosh PowerPoint</Application>
  <PresentationFormat>宽屏</PresentationFormat>
  <Paragraphs>356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DL System Architecture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峻铭</dc:creator>
  <cp:lastModifiedBy>曹 峻铭</cp:lastModifiedBy>
  <cp:revision>495</cp:revision>
  <cp:lastPrinted>2022-08-07T12:37:27Z</cp:lastPrinted>
  <dcterms:created xsi:type="dcterms:W3CDTF">2022-05-23T03:07:55Z</dcterms:created>
  <dcterms:modified xsi:type="dcterms:W3CDTF">2022-08-20T14:44:27Z</dcterms:modified>
</cp:coreProperties>
</file>