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59" r:id="rId2"/>
    <p:sldId id="361" r:id="rId3"/>
    <p:sldId id="362" r:id="rId4"/>
    <p:sldId id="364" r:id="rId5"/>
    <p:sldId id="370" r:id="rId6"/>
    <p:sldId id="363" r:id="rId7"/>
    <p:sldId id="365" r:id="rId8"/>
    <p:sldId id="3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99C"/>
    <a:srgbClr val="FCE5CD"/>
    <a:srgbClr val="CFE3F2"/>
    <a:srgbClr val="BBD6A2"/>
    <a:srgbClr val="E9989B"/>
    <a:srgbClr val="942092"/>
    <a:srgbClr val="FF7271"/>
    <a:srgbClr val="FF9300"/>
    <a:srgbClr val="FF2F92"/>
    <a:srgbClr val="55A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2A29B-D0A1-B846-A371-47BA77E88825}" v="41" dt="2022-08-07T06:09:5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/>
    <p:restoredTop sz="88617"/>
  </p:normalViewPr>
  <p:slideViewPr>
    <p:cSldViewPr snapToGrid="0" snapToObjects="1">
      <p:cViewPr>
        <p:scale>
          <a:sx n="120" d="100"/>
          <a:sy n="120" d="100"/>
        </p:scale>
        <p:origin x="1432" y="672"/>
      </p:cViewPr>
      <p:guideLst/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5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Gao Jie" userId="6b5a2615-f096-499e-abeb-1af31ca6f2e7" providerId="ADAL" clId="{FB42A29B-D0A1-B846-A371-47BA77E88825}"/>
    <pc:docChg chg="undo custSel addSld delSld modSld sldOrd">
      <pc:chgData name="PhD - Gao Jie" userId="6b5a2615-f096-499e-abeb-1af31ca6f2e7" providerId="ADAL" clId="{FB42A29B-D0A1-B846-A371-47BA77E88825}" dt="2022-08-07T06:11:24.819" v="961" actId="1076"/>
      <pc:docMkLst>
        <pc:docMk/>
      </pc:docMkLst>
      <pc:sldChg chg="del">
        <pc:chgData name="PhD - Gao Jie" userId="6b5a2615-f096-499e-abeb-1af31ca6f2e7" providerId="ADAL" clId="{FB42A29B-D0A1-B846-A371-47BA77E88825}" dt="2022-08-06T08:24:50.027" v="140" actId="2696"/>
        <pc:sldMkLst>
          <pc:docMk/>
          <pc:sldMk cId="702476088" sldId="256"/>
        </pc:sldMkLst>
      </pc:sldChg>
      <pc:sldChg chg="del">
        <pc:chgData name="PhD - Gao Jie" userId="6b5a2615-f096-499e-abeb-1af31ca6f2e7" providerId="ADAL" clId="{FB42A29B-D0A1-B846-A371-47BA77E88825}" dt="2022-08-06T08:24:50.027" v="140" actId="2696"/>
        <pc:sldMkLst>
          <pc:docMk/>
          <pc:sldMk cId="1422530386" sldId="25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810525052" sldId="25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04446894" sldId="25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87931335" sldId="26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239391557" sldId="26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203894370" sldId="26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889981213" sldId="26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598227965" sldId="26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797073907" sldId="26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3927943" sldId="26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998395057" sldId="26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669038458" sldId="26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725311651" sldId="26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345883100" sldId="27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015839577" sldId="27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275970267" sldId="27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99408902" sldId="27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658515067" sldId="34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196617602" sldId="35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208874911" sldId="35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84400239" sldId="35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538244654" sldId="35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910998530" sldId="35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966173101" sldId="35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174551451" sldId="35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84967286" sldId="35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736572038" sldId="35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012731702" sldId="35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16246808" sldId="36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16369018" sldId="36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52310595" sldId="36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709652959" sldId="36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642900923" sldId="36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978295485" sldId="36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851680843" sldId="36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857441093" sldId="36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362810789" sldId="368"/>
        </pc:sldMkLst>
      </pc:sldChg>
      <pc:sldChg chg="add del mod modShow">
        <pc:chgData name="PhD - Gao Jie" userId="6b5a2615-f096-499e-abeb-1af31ca6f2e7" providerId="ADAL" clId="{FB42A29B-D0A1-B846-A371-47BA77E88825}" dt="2022-08-07T05:24:02.441" v="231" actId="2696"/>
        <pc:sldMkLst>
          <pc:docMk/>
          <pc:sldMk cId="2929363255" sldId="369"/>
        </pc:sldMkLst>
      </pc:sldChg>
      <pc:sldChg chg="addSp delSp modSp mod ord">
        <pc:chgData name="PhD - Gao Jie" userId="6b5a2615-f096-499e-abeb-1af31ca6f2e7" providerId="ADAL" clId="{FB42A29B-D0A1-B846-A371-47BA77E88825}" dt="2022-08-07T05:23:34.490" v="230" actId="478"/>
        <pc:sldMkLst>
          <pc:docMk/>
          <pc:sldMk cId="1477560857" sldId="370"/>
        </pc:sldMkLst>
        <pc:spChg chg="add del mod">
          <ac:chgData name="PhD - Gao Jie" userId="6b5a2615-f096-499e-abeb-1af31ca6f2e7" providerId="ADAL" clId="{FB42A29B-D0A1-B846-A371-47BA77E88825}" dt="2022-08-07T05:23:34.490" v="230" actId="478"/>
          <ac:spMkLst>
            <pc:docMk/>
            <pc:sldMk cId="1477560857" sldId="370"/>
            <ac:spMk id="3" creationId="{06B1A5E4-E126-05FE-386A-BECA0F11710B}"/>
          </ac:spMkLst>
        </pc:spChg>
        <pc:spChg chg="mod">
          <ac:chgData name="PhD - Gao Jie" userId="6b5a2615-f096-499e-abeb-1af31ca6f2e7" providerId="ADAL" clId="{FB42A29B-D0A1-B846-A371-47BA77E88825}" dt="2022-08-06T08:14:20.144" v="42" actId="207"/>
          <ac:spMkLst>
            <pc:docMk/>
            <pc:sldMk cId="1477560857" sldId="370"/>
            <ac:spMk id="13" creationId="{114BE3F9-213B-9CE0-BF2E-1044576652DB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9" creationId="{86B8D1B0-4F1F-7AD1-B91A-66157648BE78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1" creationId="{56ECF8F1-CDF7-AA01-272E-8E11177E3AF5}"/>
          </ac:spMkLst>
        </pc:spChg>
        <pc:spChg chg="add 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4" creationId="{CF478AE4-1E82-3E65-7BA7-02D6FD36D833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31" creationId="{33BFCBC2-F368-0386-6056-301BA2C47737}"/>
          </ac:spMkLst>
        </pc:spChg>
        <pc:spChg chg="mod">
          <ac:chgData name="PhD - Gao Jie" userId="6b5a2615-f096-499e-abeb-1af31ca6f2e7" providerId="ADAL" clId="{FB42A29B-D0A1-B846-A371-47BA77E88825}" dt="2022-08-06T08:13:39.342" v="30" actId="1036"/>
          <ac:spMkLst>
            <pc:docMk/>
            <pc:sldMk cId="1477560857" sldId="370"/>
            <ac:spMk id="32" creationId="{31E6C70B-D861-0511-1FEA-B1F1B3990865}"/>
          </ac:spMkLst>
        </pc:spChg>
        <pc:spChg chg="mod">
          <ac:chgData name="PhD - Gao Jie" userId="6b5a2615-f096-499e-abeb-1af31ca6f2e7" providerId="ADAL" clId="{FB42A29B-D0A1-B846-A371-47BA77E88825}" dt="2022-08-06T08:14:46.665" v="47" actId="207"/>
          <ac:spMkLst>
            <pc:docMk/>
            <pc:sldMk cId="1477560857" sldId="370"/>
            <ac:spMk id="34" creationId="{5967FF7D-6B69-46EC-5C24-623D30746E30}"/>
          </ac:spMkLst>
        </pc:spChg>
        <pc:spChg chg="mod">
          <ac:chgData name="PhD - Gao Jie" userId="6b5a2615-f096-499e-abeb-1af31ca6f2e7" providerId="ADAL" clId="{FB42A29B-D0A1-B846-A371-47BA77E88825}" dt="2022-08-06T08:13:43.946" v="32" actId="1036"/>
          <ac:spMkLst>
            <pc:docMk/>
            <pc:sldMk cId="1477560857" sldId="370"/>
            <ac:spMk id="38" creationId="{D77491DC-B095-60ED-A2C5-BF36C16B17F0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1" creationId="{93C3DCE1-DBD8-FE97-8127-AE3FE56623EA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3" creationId="{1C46E6A5-A52C-63DF-D79B-C8235D6EEF5A}"/>
          </ac:spMkLst>
        </pc:spChg>
        <pc:spChg chg="mod">
          <ac:chgData name="PhD - Gao Jie" userId="6b5a2615-f096-499e-abeb-1af31ca6f2e7" providerId="ADAL" clId="{FB42A29B-D0A1-B846-A371-47BA77E88825}" dt="2022-08-06T08:14:32.255" v="43" actId="207"/>
          <ac:spMkLst>
            <pc:docMk/>
            <pc:sldMk cId="1477560857" sldId="370"/>
            <ac:spMk id="44" creationId="{6A8FF9A1-2A7A-5A47-BBC2-E51C9B1869FE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5" creationId="{A5869968-E772-63D4-B1B9-C82477E03005}"/>
          </ac:spMkLst>
        </pc:spChg>
        <pc:spChg chg="add del mod">
          <ac:chgData name="PhD - Gao Jie" userId="6b5a2615-f096-499e-abeb-1af31ca6f2e7" providerId="ADAL" clId="{FB42A29B-D0A1-B846-A371-47BA77E88825}" dt="2022-08-06T08:31:37.759" v="157" actId="478"/>
          <ac:spMkLst>
            <pc:docMk/>
            <pc:sldMk cId="1477560857" sldId="370"/>
            <ac:spMk id="46" creationId="{B6D5EA63-B983-5AF2-C819-836376CE147B}"/>
          </ac:spMkLst>
        </pc:spChg>
        <pc:spChg chg="mod">
          <ac:chgData name="PhD - Gao Jie" userId="6b5a2615-f096-499e-abeb-1af31ca6f2e7" providerId="ADAL" clId="{FB42A29B-D0A1-B846-A371-47BA77E88825}" dt="2022-08-06T08:14:41.396" v="44" actId="207"/>
          <ac:spMkLst>
            <pc:docMk/>
            <pc:sldMk cId="1477560857" sldId="370"/>
            <ac:spMk id="50" creationId="{1C53BB44-4191-3466-865F-0E53C22404ED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6T08:14:59.220" v="50" actId="207"/>
          <ac:spMkLst>
            <pc:docMk/>
            <pc:sldMk cId="1477560857" sldId="370"/>
            <ac:spMk id="61" creationId="{18374209-4A90-7258-37AD-0EF53A7FBB23}"/>
          </ac:spMkLst>
        </pc:spChg>
        <pc:spChg chg="mod">
          <ac:chgData name="PhD - Gao Jie" userId="6b5a2615-f096-499e-abeb-1af31ca6f2e7" providerId="ADAL" clId="{FB42A29B-D0A1-B846-A371-47BA77E88825}" dt="2022-08-06T08:14:54.543" v="49" actId="20577"/>
          <ac:spMkLst>
            <pc:docMk/>
            <pc:sldMk cId="1477560857" sldId="370"/>
            <ac:spMk id="64" creationId="{FF239476-7CFF-82DD-45B0-8BBC314262CD}"/>
          </ac:spMkLst>
        </pc:spChg>
        <pc:spChg chg="mod">
          <ac:chgData name="PhD - Gao Jie" userId="6b5a2615-f096-499e-abeb-1af31ca6f2e7" providerId="ADAL" clId="{FB42A29B-D0A1-B846-A371-47BA77E88825}" dt="2022-08-06T08:13:48.259" v="35" actId="1036"/>
          <ac:spMkLst>
            <pc:docMk/>
            <pc:sldMk cId="1477560857" sldId="370"/>
            <ac:spMk id="65" creationId="{2D3D07DF-86E8-F658-4B7C-E0AD996321D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6T08:14:49.795" v="48" actId="207"/>
          <ac:spMkLst>
            <pc:docMk/>
            <pc:sldMk cId="1477560857" sldId="370"/>
            <ac:spMk id="82" creationId="{3498233F-EEFD-472E-835D-946DCC938A7A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89" creationId="{AE225967-7DFA-7C43-AFED-A17A126E4824}"/>
          </ac:spMkLst>
        </pc:spChg>
        <pc:spChg chg="add del">
          <ac:chgData name="PhD - Gao Jie" userId="6b5a2615-f096-499e-abeb-1af31ca6f2e7" providerId="ADAL" clId="{FB42A29B-D0A1-B846-A371-47BA77E88825}" dt="2022-08-06T08:34:28.850" v="185" actId="11529"/>
          <ac:spMkLst>
            <pc:docMk/>
            <pc:sldMk cId="1477560857" sldId="370"/>
            <ac:spMk id="94" creationId="{ED8C8CF9-CD19-346E-638F-9EAFC848AA0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99" creationId="{59191613-F3D6-1092-4C39-60D7F50F84DF}"/>
          </ac:spMkLst>
        </pc:spChg>
        <pc:spChg chg="add del mod">
          <ac:chgData name="PhD - Gao Jie" userId="6b5a2615-f096-499e-abeb-1af31ca6f2e7" providerId="ADAL" clId="{FB42A29B-D0A1-B846-A371-47BA77E88825}" dt="2022-08-07T05:23:32.625" v="229" actId="478"/>
          <ac:spMkLst>
            <pc:docMk/>
            <pc:sldMk cId="1477560857" sldId="370"/>
            <ac:spMk id="102" creationId="{7D7F3DDB-1B9D-301A-C64F-560422D1479A}"/>
          </ac:spMkLst>
        </pc:spChg>
        <pc:spChg chg="mod">
          <ac:chgData name="PhD - Gao Jie" userId="6b5a2615-f096-499e-abeb-1af31ca6f2e7" providerId="ADAL" clId="{FB42A29B-D0A1-B846-A371-47BA77E88825}" dt="2022-08-06T08:15:20.561" v="56" actId="207"/>
          <ac:spMkLst>
            <pc:docMk/>
            <pc:sldMk cId="1477560857" sldId="370"/>
            <ac:spMk id="106" creationId="{53533374-A834-9556-74B3-5F88BCEECE43}"/>
          </ac:spMkLst>
        </pc:spChg>
        <pc:spChg chg="mod">
          <ac:chgData name="PhD - Gao Jie" userId="6b5a2615-f096-499e-abeb-1af31ca6f2e7" providerId="ADAL" clId="{FB42A29B-D0A1-B846-A371-47BA77E88825}" dt="2022-08-06T08:13:53.785" v="40" actId="1036"/>
          <ac:spMkLst>
            <pc:docMk/>
            <pc:sldMk cId="1477560857" sldId="370"/>
            <ac:spMk id="110" creationId="{5D3C2FB1-A8A0-703A-F6A0-C20AEFD19424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13" creationId="{79487191-70E5-A78E-E45F-E890C5B31D5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89" creationId="{BBF58932-2754-841E-8A1C-BB463DE29A4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98" creationId="{F2CDCFA7-B7BA-1FAE-7106-AC1658FAF80B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49" creationId="{ED9EDEF6-817A-5163-9C84-C6D31A07414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50" creationId="{3ACA7DA2-6DED-6450-547C-99467D1B286F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55" creationId="{630ED9E7-D520-4AB8-48F2-BA5363C6130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65" creationId="{240772A3-2C28-3EE0-5FBB-1FCF58BC4AE4}"/>
          </ac:spMkLst>
        </pc:s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9" creationId="{FD7FB649-73CB-62BA-2353-CF76FB57CF49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60" creationId="{64F2393F-66E8-B01F-31C8-C80C99C0F061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81" creationId="{7D66EB10-960D-19A0-1B7B-FA1C0FB30515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105" creationId="{ACFC7C4B-FE2B-A7F9-A607-967506F3A0BD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229" creationId="{E11D1247-F54C-3E55-6908-C1B545B815D0}"/>
          </ac:grpSpMkLst>
        </pc:grpChg>
        <pc:picChg chg="add del mod">
          <ac:chgData name="PhD - Gao Jie" userId="6b5a2615-f096-499e-abeb-1af31ca6f2e7" providerId="ADAL" clId="{FB42A29B-D0A1-B846-A371-47BA77E88825}" dt="2022-08-06T08:22:33.458" v="123" actId="478"/>
          <ac:picMkLst>
            <pc:docMk/>
            <pc:sldMk cId="1477560857" sldId="370"/>
            <ac:picMk id="29" creationId="{D1E89E30-7747-4E4F-6684-CF36EDE9F964}"/>
          </ac:picMkLst>
        </pc:picChg>
        <pc:picChg chg="mod">
          <ac:chgData name="PhD - Gao Jie" userId="6b5a2615-f096-499e-abeb-1af31ca6f2e7" providerId="ADAL" clId="{FB42A29B-D0A1-B846-A371-47BA77E88825}" dt="2022-08-06T08:23:54.461" v="133" actId="208"/>
          <ac:picMkLst>
            <pc:docMk/>
            <pc:sldMk cId="1477560857" sldId="370"/>
            <ac:picMk id="223" creationId="{4E2B1F09-A66B-3097-1CFC-3D58819D0746}"/>
          </ac:picMkLst>
        </pc:picChg>
        <pc:picChg chg="mod">
          <ac:chgData name="PhD - Gao Jie" userId="6b5a2615-f096-499e-abeb-1af31ca6f2e7" providerId="ADAL" clId="{FB42A29B-D0A1-B846-A371-47BA77E88825}" dt="2022-08-06T08:23:54.461" v="133" actId="208"/>
          <ac:picMkLst>
            <pc:docMk/>
            <pc:sldMk cId="1477560857" sldId="370"/>
            <ac:picMk id="227" creationId="{993F938D-C9F6-3A95-A9E9-69E9EEB2CBC6}"/>
          </ac:picMkLst>
        </pc:picChg>
        <pc:cxnChg chg="add del mod">
          <ac:chgData name="PhD - Gao Jie" userId="6b5a2615-f096-499e-abeb-1af31ca6f2e7" providerId="ADAL" clId="{FB42A29B-D0A1-B846-A371-47BA77E88825}" dt="2022-08-06T08:16:23.187" v="70" actId="11529"/>
          <ac:cxnSpMkLst>
            <pc:docMk/>
            <pc:sldMk cId="1477560857" sldId="370"/>
            <ac:cxnSpMk id="8" creationId="{DFC8EC19-369B-E43E-FBB0-7CE02AFD815E}"/>
          </ac:cxnSpMkLst>
        </pc:cxnChg>
        <pc:cxnChg chg="add del mod">
          <ac:chgData name="PhD - Gao Jie" userId="6b5a2615-f096-499e-abeb-1af31ca6f2e7" providerId="ADAL" clId="{FB42A29B-D0A1-B846-A371-47BA77E88825}" dt="2022-08-06T08:17:00.932" v="79" actId="478"/>
          <ac:cxnSpMkLst>
            <pc:docMk/>
            <pc:sldMk cId="1477560857" sldId="370"/>
            <ac:cxnSpMk id="10" creationId="{8494B0E0-3706-59E3-67B9-864E1B2C12EA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3" creationId="{C8DFE7C8-59A3-0D8F-62DE-CF91E15A4D58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91" creationId="{668A8456-E14E-7141-B590-D7C0C9EBDB35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96" creationId="{B4B190D7-E0F9-AE52-9BF3-0423D2266CF2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01" creationId="{FADB78C5-7EFA-BD6D-D696-0118DD5D9C4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15" creationId="{176809EA-B5F6-DB09-BD83-D58977C7CCAD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19" creationId="{49FCD3B9-01A8-7BBA-1887-0AED375E3CDA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26" creationId="{717F395D-7D29-D924-24D5-F23D5EB3C83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32" creationId="{5110C1A8-D4F5-AF26-2197-716C040B3FEA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41" creationId="{6E409283-2A5B-156D-EC82-6A14270F2591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72" creationId="{2B62B36E-2C06-050F-7961-0194C55D0232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85" creationId="{9CAA660D-37E2-E174-36F4-475C1D1243AF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88" creationId="{A0A15B05-45D9-2B4D-6F84-F71D3FF3527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93" creationId="{DFCB7EF4-78A1-C057-DE20-D09F322AF6E1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96" creationId="{65A1AF76-6741-D83A-2089-470A1DFECF53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04" creationId="{12969D1B-607F-242E-AA1A-DCB3097E7AF6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67" creationId="{9C9A218F-AF59-102F-6318-49C5143E13B1}"/>
          </ac:cxnSpMkLst>
        </pc:cxnChg>
      </pc:sldChg>
      <pc:sldChg chg="del">
        <pc:chgData name="PhD - Gao Jie" userId="6b5a2615-f096-499e-abeb-1af31ca6f2e7" providerId="ADAL" clId="{FB42A29B-D0A1-B846-A371-47BA77E88825}" dt="2022-08-06T08:24:06.903" v="134" actId="2696"/>
        <pc:sldMkLst>
          <pc:docMk/>
          <pc:sldMk cId="498925476" sldId="371"/>
        </pc:sldMkLst>
      </pc:sldChg>
      <pc:sldChg chg="addSp delSp modSp add mod">
        <pc:chgData name="PhD - Gao Jie" userId="6b5a2615-f096-499e-abeb-1af31ca6f2e7" providerId="ADAL" clId="{FB42A29B-D0A1-B846-A371-47BA77E88825}" dt="2022-08-07T05:31:49.442" v="355" actId="14100"/>
        <pc:sldMkLst>
          <pc:docMk/>
          <pc:sldMk cId="569159290" sldId="371"/>
        </pc:sldMkLst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9" creationId="{86B8D1B0-4F1F-7AD1-B91A-66157648BE78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1" creationId="{56ECF8F1-CDF7-AA01-272E-8E11177E3AF5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4" creationId="{CF478AE4-1E82-3E65-7BA7-02D6FD36D833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31" creationId="{33BFCBC2-F368-0386-6056-301BA2C47737}"/>
          </ac:spMkLst>
        </pc:spChg>
        <pc:spChg chg="mod">
          <ac:chgData name="PhD - Gao Jie" userId="6b5a2615-f096-499e-abeb-1af31ca6f2e7" providerId="ADAL" clId="{FB42A29B-D0A1-B846-A371-47BA77E88825}" dt="2022-08-07T05:30:19.381" v="341" actId="14100"/>
          <ac:spMkLst>
            <pc:docMk/>
            <pc:sldMk cId="569159290" sldId="371"/>
            <ac:spMk id="32" creationId="{31E6C70B-D861-0511-1FEA-B1F1B3990865}"/>
          </ac:spMkLst>
        </pc:spChg>
        <pc:spChg chg="mod">
          <ac:chgData name="PhD - Gao Jie" userId="6b5a2615-f096-499e-abeb-1af31ca6f2e7" providerId="ADAL" clId="{FB42A29B-D0A1-B846-A371-47BA77E88825}" dt="2022-08-07T05:24:39.198" v="243" actId="1035"/>
          <ac:spMkLst>
            <pc:docMk/>
            <pc:sldMk cId="569159290" sldId="371"/>
            <ac:spMk id="33" creationId="{E9AAA896-47CD-1322-0796-DE3161D35FC2}"/>
          </ac:spMkLst>
        </pc:spChg>
        <pc:spChg chg="mod">
          <ac:chgData name="PhD - Gao Jie" userId="6b5a2615-f096-499e-abeb-1af31ca6f2e7" providerId="ADAL" clId="{FB42A29B-D0A1-B846-A371-47BA77E88825}" dt="2022-08-07T05:30:23.498" v="342" actId="14100"/>
          <ac:spMkLst>
            <pc:docMk/>
            <pc:sldMk cId="569159290" sldId="371"/>
            <ac:spMk id="38" creationId="{D77491DC-B095-60ED-A2C5-BF36C16B17F0}"/>
          </ac:spMkLst>
        </pc:spChg>
        <pc:spChg chg="mod">
          <ac:chgData name="PhD - Gao Jie" userId="6b5a2615-f096-499e-abeb-1af31ca6f2e7" providerId="ADAL" clId="{FB42A29B-D0A1-B846-A371-47BA77E88825}" dt="2022-08-07T05:25:03.725" v="249" actId="1035"/>
          <ac:spMkLst>
            <pc:docMk/>
            <pc:sldMk cId="569159290" sldId="371"/>
            <ac:spMk id="39" creationId="{7B564B9B-C19E-A16D-5B66-26030A60EFD8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1" creationId="{93C3DCE1-DBD8-FE97-8127-AE3FE56623EA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3" creationId="{1C46E6A5-A52C-63DF-D79B-C8235D6EEF5A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5" creationId="{A5869968-E772-63D4-B1B9-C82477E03005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5:30:15.319" v="340" actId="14100"/>
          <ac:spMkLst>
            <pc:docMk/>
            <pc:sldMk cId="569159290" sldId="371"/>
            <ac:spMk id="55" creationId="{0E481210-4AED-A934-4F73-C1AA21FCAE69}"/>
          </ac:spMkLst>
        </pc:spChg>
        <pc:spChg chg="mod">
          <ac:chgData name="PhD - Gao Jie" userId="6b5a2615-f096-499e-abeb-1af31ca6f2e7" providerId="ADAL" clId="{FB42A29B-D0A1-B846-A371-47BA77E88825}" dt="2022-08-07T05:25:53.093" v="263" actId="1035"/>
          <ac:spMkLst>
            <pc:docMk/>
            <pc:sldMk cId="569159290" sldId="371"/>
            <ac:spMk id="56" creationId="{5688D681-38F4-7B77-94B1-195636A265E1}"/>
          </ac:spMkLst>
        </pc:spChg>
        <pc:spChg chg="mod">
          <ac:chgData name="PhD - Gao Jie" userId="6b5a2615-f096-499e-abeb-1af31ca6f2e7" providerId="ADAL" clId="{FB42A29B-D0A1-B846-A371-47BA77E88825}" dt="2022-08-07T05:30:27.020" v="343" actId="14100"/>
          <ac:spMkLst>
            <pc:docMk/>
            <pc:sldMk cId="569159290" sldId="371"/>
            <ac:spMk id="65" creationId="{2D3D07DF-86E8-F658-4B7C-E0AD996321D1}"/>
          </ac:spMkLst>
        </pc:spChg>
        <pc:spChg chg="mod">
          <ac:chgData name="PhD - Gao Jie" userId="6b5a2615-f096-499e-abeb-1af31ca6f2e7" providerId="ADAL" clId="{FB42A29B-D0A1-B846-A371-47BA77E88825}" dt="2022-08-07T05:27:16.053" v="305" actId="1035"/>
          <ac:spMkLst>
            <pc:docMk/>
            <pc:sldMk cId="569159290" sldId="371"/>
            <ac:spMk id="66" creationId="{7295C020-4FDA-5491-6E62-D7B7111C658E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7T05:30:12.349" v="339" actId="14100"/>
          <ac:spMkLst>
            <pc:docMk/>
            <pc:sldMk cId="569159290" sldId="371"/>
            <ac:spMk id="86" creationId="{B22FEC47-4E85-E9D0-F7A8-9009B8693D1D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89" creationId="{AE225967-7DFA-7C43-AFED-A17A126E482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99" creationId="{59191613-F3D6-1092-4C39-60D7F50F84DF}"/>
          </ac:spMkLst>
        </pc:spChg>
        <pc:spChg chg="mod">
          <ac:chgData name="PhD - Gao Jie" userId="6b5a2615-f096-499e-abeb-1af31ca6f2e7" providerId="ADAL" clId="{FB42A29B-D0A1-B846-A371-47BA77E88825}" dt="2022-08-07T05:30:03.090" v="336" actId="1076"/>
          <ac:spMkLst>
            <pc:docMk/>
            <pc:sldMk cId="569159290" sldId="371"/>
            <ac:spMk id="110" creationId="{5D3C2FB1-A8A0-703A-F6A0-C20AEFD1942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13" creationId="{79487191-70E5-A78E-E45F-E890C5B31D5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89" creationId="{BBF58932-2754-841E-8A1C-BB463DE29A4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98" creationId="{F2CDCFA7-B7BA-1FAE-7106-AC1658FAF80B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49" creationId="{ED9EDEF6-817A-5163-9C84-C6D31A074141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50" creationId="{3ACA7DA2-6DED-6450-547C-99467D1B286F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55" creationId="{630ED9E7-D520-4AB8-48F2-BA5363C6130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65" creationId="{240772A3-2C28-3EE0-5FBB-1FCF58BC4AE4}"/>
          </ac:spMkLst>
        </pc:spChg>
        <pc:grpChg chg="mod">
          <ac:chgData name="PhD - Gao Jie" userId="6b5a2615-f096-499e-abeb-1af31ca6f2e7" providerId="ADAL" clId="{FB42A29B-D0A1-B846-A371-47BA77E88825}" dt="2022-08-07T05:31:49.442" v="355" actId="14100"/>
          <ac:grpSpMkLst>
            <pc:docMk/>
            <pc:sldMk cId="569159290" sldId="371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49" creationId="{FD7FB649-73CB-62BA-2353-CF76FB57CF49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60" creationId="{64F2393F-66E8-B01F-31C8-C80C99C0F061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81" creationId="{7D66EB10-960D-19A0-1B7B-FA1C0FB30515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105" creationId="{ACFC7C4B-FE2B-A7F9-A607-967506F3A0BD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229" creationId="{E11D1247-F54C-3E55-6908-C1B545B815D0}"/>
          </ac:grpSpMkLst>
        </pc:grpChg>
        <pc:cxnChg chg="add 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4" creationId="{8E450C4A-EDD6-94CB-ACED-AAE226837F20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3" creationId="{C8DFE7C8-59A3-0D8F-62DE-CF91E15A4D58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91" creationId="{668A8456-E14E-7141-B590-D7C0C9EBDB35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96" creationId="{B4B190D7-E0F9-AE52-9BF3-0423D2266CF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01" creationId="{FADB78C5-7EFA-BD6D-D696-0118DD5D9C4C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15" creationId="{176809EA-B5F6-DB09-BD83-D58977C7CCAD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19" creationId="{49FCD3B9-01A8-7BBA-1887-0AED375E3CDA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126" creationId="{717F395D-7D29-D924-24D5-F23D5EB3C83C}"/>
          </ac:cxnSpMkLst>
        </pc:cxnChg>
        <pc:cxnChg chg="del mod">
          <ac:chgData name="PhD - Gao Jie" userId="6b5a2615-f096-499e-abeb-1af31ca6f2e7" providerId="ADAL" clId="{FB42A29B-D0A1-B846-A371-47BA77E88825}" dt="2022-08-07T05:28:00.164" v="313" actId="478"/>
          <ac:cxnSpMkLst>
            <pc:docMk/>
            <pc:sldMk cId="569159290" sldId="371"/>
            <ac:cxnSpMk id="132" creationId="{5110C1A8-D4F5-AF26-2197-716C040B3FEA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41" creationId="{6E409283-2A5B-156D-EC82-6A14270F2591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172" creationId="{2B62B36E-2C06-050F-7961-0194C55D023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85" creationId="{9CAA660D-37E2-E174-36F4-475C1D1243AF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88" creationId="{A0A15B05-45D9-2B4D-6F84-F71D3FF3527C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93" creationId="{DFCB7EF4-78A1-C057-DE20-D09F322AF6E1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96" creationId="{65A1AF76-6741-D83A-2089-470A1DFECF53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04" creationId="{12969D1B-607F-242E-AA1A-DCB3097E7AF6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67" creationId="{9C9A218F-AF59-102F-6318-49C5143E13B1}"/>
          </ac:cxnSpMkLst>
        </pc:cxnChg>
      </pc:sldChg>
      <pc:sldChg chg="addSp delSp modSp add mod">
        <pc:chgData name="PhD - Gao Jie" userId="6b5a2615-f096-499e-abeb-1af31ca6f2e7" providerId="ADAL" clId="{FB42A29B-D0A1-B846-A371-47BA77E88825}" dt="2022-08-07T05:59:36.350" v="779" actId="1038"/>
        <pc:sldMkLst>
          <pc:docMk/>
          <pc:sldMk cId="3116316673" sldId="372"/>
        </pc:sldMkLst>
        <pc:spChg chg="add del mod">
          <ac:chgData name="PhD - Gao Jie" userId="6b5a2615-f096-499e-abeb-1af31ca6f2e7" providerId="ADAL" clId="{FB42A29B-D0A1-B846-A371-47BA77E88825}" dt="2022-08-07T05:35:23.889" v="405"/>
          <ac:spMkLst>
            <pc:docMk/>
            <pc:sldMk cId="3116316673" sldId="372"/>
            <ac:spMk id="10" creationId="{E88B631D-C17A-F30E-5602-221282E83CCC}"/>
          </ac:spMkLst>
        </pc:spChg>
        <pc:spChg chg="add mod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11" creationId="{FC5AEF58-409D-F9F3-F3C6-82CBBF274ACD}"/>
          </ac:spMkLst>
        </pc:spChg>
        <pc:spChg chg="add mod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15" creationId="{DE0D96A3-0C03-F9EF-641B-8EBA1D5BF263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19" creationId="{86B8D1B0-4F1F-7AD1-B91A-66157648BE78}"/>
          </ac:spMkLst>
        </pc:spChg>
        <pc:spChg chg="add del mod">
          <ac:chgData name="PhD - Gao Jie" userId="6b5a2615-f096-499e-abeb-1af31ca6f2e7" providerId="ADAL" clId="{FB42A29B-D0A1-B846-A371-47BA77E88825}" dt="2022-08-07T05:47:17.610" v="586" actId="1038"/>
          <ac:spMkLst>
            <pc:docMk/>
            <pc:sldMk cId="3116316673" sldId="372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7T05:47:14.672" v="582" actId="1076"/>
          <ac:spMkLst>
            <pc:docMk/>
            <pc:sldMk cId="3116316673" sldId="372"/>
            <ac:spMk id="21" creationId="{56ECF8F1-CDF7-AA01-272E-8E11177E3AF5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24" creationId="{CF478AE4-1E82-3E65-7BA7-02D6FD36D833}"/>
          </ac:spMkLst>
        </pc:spChg>
        <pc:spChg chg="add del 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4" creationId="{5967FF7D-6B69-46EC-5C24-623D30746E30}"/>
          </ac:spMkLst>
        </pc:spChg>
        <pc:spChg chg="mod topLvl">
          <ac:chgData name="PhD - Gao Jie" userId="6b5a2615-f096-499e-abeb-1af31ca6f2e7" providerId="ADAL" clId="{FB42A29B-D0A1-B846-A371-47BA77E88825}" dt="2022-08-07T05:34:14.541" v="383" actId="164"/>
          <ac:spMkLst>
            <pc:docMk/>
            <pc:sldMk cId="3116316673" sldId="372"/>
            <ac:spMk id="35" creationId="{619FCE36-868F-5C11-DFA7-F1C1DEB4E2EA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6" creationId="{E83954DD-0585-64A3-42D9-1D146273C356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7" creationId="{95BF713E-1397-5DCE-2807-D1536D04A956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8" creationId="{D77491DC-B095-60ED-A2C5-BF36C16B17F0}"/>
          </ac:spMkLst>
        </pc:spChg>
        <pc:spChg chg="mod topLvl">
          <ac:chgData name="PhD - Gao Jie" userId="6b5a2615-f096-499e-abeb-1af31ca6f2e7" providerId="ADAL" clId="{FB42A29B-D0A1-B846-A371-47BA77E88825}" dt="2022-08-07T05:34:14.541" v="383" actId="164"/>
          <ac:spMkLst>
            <pc:docMk/>
            <pc:sldMk cId="3116316673" sldId="372"/>
            <ac:spMk id="39" creationId="{7B564B9B-C19E-A16D-5B66-26030A60EFD8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5:34:35.548" v="393" actId="1035"/>
          <ac:spMkLst>
            <pc:docMk/>
            <pc:sldMk cId="3116316673" sldId="372"/>
            <ac:spMk id="66" creationId="{7295C020-4FDA-5491-6E62-D7B7111C658E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7T05:49:57.290" v="652" actId="14100"/>
          <ac:spMkLst>
            <pc:docMk/>
            <pc:sldMk cId="3116316673" sldId="372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75" creationId="{27956233-A75D-2A62-9DD5-365A84171F5C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76" creationId="{5A1FA1C2-DF96-37E5-1CCF-E1E2C48482BE}"/>
          </ac:spMkLst>
        </pc:spChg>
        <pc:spChg chg="mod">
          <ac:chgData name="PhD - Gao Jie" userId="6b5a2615-f096-499e-abeb-1af31ca6f2e7" providerId="ADAL" clId="{FB42A29B-D0A1-B846-A371-47BA77E88825}" dt="2022-08-07T05:50:29.353" v="657"/>
          <ac:spMkLst>
            <pc:docMk/>
            <pc:sldMk cId="3116316673" sldId="372"/>
            <ac:spMk id="77" creationId="{B93FEFF3-7740-C931-3BA7-4F50664FD717}"/>
          </ac:spMkLst>
        </pc:spChg>
        <pc:spChg chg="mod">
          <ac:chgData name="PhD - Gao Jie" userId="6b5a2615-f096-499e-abeb-1af31ca6f2e7" providerId="ADAL" clId="{FB42A29B-D0A1-B846-A371-47BA77E88825}" dt="2022-08-07T05:50:22.398" v="656"/>
          <ac:spMkLst>
            <pc:docMk/>
            <pc:sldMk cId="3116316673" sldId="372"/>
            <ac:spMk id="78" creationId="{9EA702B4-31E7-AF8E-9B61-8B0DFCE30BC5}"/>
          </ac:spMkLst>
        </pc:spChg>
        <pc:spChg chg="mod">
          <ac:chgData name="PhD - Gao Jie" userId="6b5a2615-f096-499e-abeb-1af31ca6f2e7" providerId="ADAL" clId="{FB42A29B-D0A1-B846-A371-47BA77E88825}" dt="2022-08-07T05:49:50.846" v="651" actId="14100"/>
          <ac:spMkLst>
            <pc:docMk/>
            <pc:sldMk cId="3116316673" sldId="372"/>
            <ac:spMk id="80" creationId="{CC9F064D-E034-D61F-D5EC-2036BBE5AFD2}"/>
          </ac:spMkLst>
        </pc:spChg>
        <pc:spChg chg="mod">
          <ac:chgData name="PhD - Gao Jie" userId="6b5a2615-f096-499e-abeb-1af31ca6f2e7" providerId="ADAL" clId="{FB42A29B-D0A1-B846-A371-47BA77E88825}" dt="2022-08-07T05:34:27.383" v="389" actId="1035"/>
          <ac:spMkLst>
            <pc:docMk/>
            <pc:sldMk cId="3116316673" sldId="372"/>
            <ac:spMk id="87" creationId="{B24EF61C-B94D-62E7-9BF3-1B7E232CB9FE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88" creationId="{E4F33A94-6361-F3BF-6B88-2DC213F0FCF5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89" creationId="{AE225967-7DFA-7C43-AFED-A17A126E4824}"/>
          </ac:spMkLst>
        </pc:spChg>
        <pc:spChg chg="mod">
          <ac:chgData name="PhD - Gao Jie" userId="6b5a2615-f096-499e-abeb-1af31ca6f2e7" providerId="ADAL" clId="{FB42A29B-D0A1-B846-A371-47BA77E88825}" dt="2022-08-07T05:49:24.862" v="646" actId="113"/>
          <ac:spMkLst>
            <pc:docMk/>
            <pc:sldMk cId="3116316673" sldId="372"/>
            <ac:spMk id="92" creationId="{28B1E399-2C3B-B172-77DB-3C8ED28EF15B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93" creationId="{9A2323D1-37FD-B8A1-5A0C-8B09E3CA62CF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94" creationId="{A2650203-3E14-3985-A43A-C788F6123204}"/>
          </ac:spMkLst>
        </pc:spChg>
        <pc:spChg chg="mod">
          <ac:chgData name="PhD - Gao Jie" userId="6b5a2615-f096-499e-abeb-1af31ca6f2e7" providerId="ADAL" clId="{FB42A29B-D0A1-B846-A371-47BA77E88825}" dt="2022-08-07T05:34:31.123" v="392" actId="1035"/>
          <ac:spMkLst>
            <pc:docMk/>
            <pc:sldMk cId="3116316673" sldId="372"/>
            <ac:spMk id="111" creationId="{FBF087D7-880F-D51A-CEE9-C0AC3F2E2B87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7T05:47:29.291" v="589" actId="1036"/>
          <ac:spMkLst>
            <pc:docMk/>
            <pc:sldMk cId="3116316673" sldId="372"/>
            <ac:spMk id="113" creationId="{79487191-70E5-A78E-E45F-E890C5B31D50}"/>
          </ac:spMkLst>
        </pc:spChg>
        <pc:spChg chg="add mod">
          <ac:chgData name="PhD - Gao Jie" userId="6b5a2615-f096-499e-abeb-1af31ca6f2e7" providerId="ADAL" clId="{FB42A29B-D0A1-B846-A371-47BA77E88825}" dt="2022-08-07T05:59:36.350" v="779" actId="1038"/>
          <ac:spMkLst>
            <pc:docMk/>
            <pc:sldMk cId="3116316673" sldId="372"/>
            <ac:spMk id="121" creationId="{16812094-0811-DC6C-7465-59B29DB309B8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3" creationId="{7F2624D5-CB2C-1E4B-AA5E-F02BA6165F7D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4" creationId="{74EE6A82-5C94-D322-DFF3-59D2DFAED510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5" creationId="{ED890DE1-C4C6-1C79-55BE-B0E8736E01F5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7" creationId="{EF020DDD-4413-D9CC-243E-46441FA877DF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9" creationId="{BE3A0DFB-FECF-6643-40E8-ED7FAEC79519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0" creationId="{40555289-7ED7-AF5D-642C-CE61027801CF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1" creationId="{42F3EBDD-D703-907B-BBD8-AB5329A152AC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2" creationId="{0ADAB723-9C64-4C84-E8BA-15BB294C18B5}"/>
          </ac:spMkLst>
        </pc:spChg>
        <pc:spChg chg="del">
          <ac:chgData name="PhD - Gao Jie" userId="6b5a2615-f096-499e-abeb-1af31ca6f2e7" providerId="ADAL" clId="{FB42A29B-D0A1-B846-A371-47BA77E88825}" dt="2022-08-07T05:50:01.585" v="653" actId="478"/>
          <ac:spMkLst>
            <pc:docMk/>
            <pc:sldMk cId="3116316673" sldId="372"/>
            <ac:spMk id="189" creationId="{BBF58932-2754-841E-8A1C-BB463DE29A40}"/>
          </ac:spMkLst>
        </pc:spChg>
        <pc:spChg chg="del">
          <ac:chgData name="PhD - Gao Jie" userId="6b5a2615-f096-499e-abeb-1af31ca6f2e7" providerId="ADAL" clId="{FB42A29B-D0A1-B846-A371-47BA77E88825}" dt="2022-08-07T05:48:45.734" v="601" actId="478"/>
          <ac:spMkLst>
            <pc:docMk/>
            <pc:sldMk cId="3116316673" sldId="372"/>
            <ac:spMk id="198" creationId="{F2CDCFA7-B7BA-1FAE-7106-AC1658FAF80B}"/>
          </ac:spMkLst>
        </pc:spChg>
        <pc:spChg chg="del mod">
          <ac:chgData name="PhD - Gao Jie" userId="6b5a2615-f096-499e-abeb-1af31ca6f2e7" providerId="ADAL" clId="{FB42A29B-D0A1-B846-A371-47BA77E88825}" dt="2022-08-07T05:41:16.906" v="461" actId="478"/>
          <ac:spMkLst>
            <pc:docMk/>
            <pc:sldMk cId="3116316673" sldId="372"/>
            <ac:spMk id="249" creationId="{ED9EDEF6-817A-5163-9C84-C6D31A074141}"/>
          </ac:spMkLst>
        </pc:spChg>
        <pc:spChg chg="del mod">
          <ac:chgData name="PhD - Gao Jie" userId="6b5a2615-f096-499e-abeb-1af31ca6f2e7" providerId="ADAL" clId="{FB42A29B-D0A1-B846-A371-47BA77E88825}" dt="2022-08-07T05:49:27.008" v="647" actId="478"/>
          <ac:spMkLst>
            <pc:docMk/>
            <pc:sldMk cId="3116316673" sldId="372"/>
            <ac:spMk id="250" creationId="{3ACA7DA2-6DED-6450-547C-99467D1B286F}"/>
          </ac:spMkLst>
        </pc:spChg>
        <pc:spChg chg="del">
          <ac:chgData name="PhD - Gao Jie" userId="6b5a2615-f096-499e-abeb-1af31ca6f2e7" providerId="ADAL" clId="{FB42A29B-D0A1-B846-A371-47BA77E88825}" dt="2022-08-07T05:37:06.004" v="429" actId="478"/>
          <ac:spMkLst>
            <pc:docMk/>
            <pc:sldMk cId="3116316673" sldId="372"/>
            <ac:spMk id="255" creationId="{630ED9E7-D520-4AB8-48F2-BA5363C61300}"/>
          </ac:spMkLst>
        </pc:spChg>
        <pc:grpChg chg="add mod">
          <ac:chgData name="PhD - Gao Jie" userId="6b5a2615-f096-499e-abeb-1af31ca6f2e7" providerId="ADAL" clId="{FB42A29B-D0A1-B846-A371-47BA77E88825}" dt="2022-08-07T05:45:57.702" v="565" actId="164"/>
          <ac:grpSpMkLst>
            <pc:docMk/>
            <pc:sldMk cId="3116316673" sldId="372"/>
            <ac:grpSpMk id="9" creationId="{1EAB574F-BF4A-A73C-5BAD-BD4958DABB40}"/>
          </ac:grpSpMkLst>
        </pc:grpChg>
        <pc:grpChg chg="add mod">
          <ac:chgData name="PhD - Gao Jie" userId="6b5a2615-f096-499e-abeb-1af31ca6f2e7" providerId="ADAL" clId="{FB42A29B-D0A1-B846-A371-47BA77E88825}" dt="2022-08-07T05:46:32.746" v="571" actId="14100"/>
          <ac:grpSpMkLst>
            <pc:docMk/>
            <pc:sldMk cId="3116316673" sldId="372"/>
            <ac:grpSpMk id="28" creationId="{F2FECCA8-2584-2FAA-B383-81F2CE9DEE59}"/>
          </ac:grpSpMkLst>
        </pc:grpChg>
        <pc:grpChg chg="del mod">
          <ac:chgData name="PhD - Gao Jie" userId="6b5a2615-f096-499e-abeb-1af31ca6f2e7" providerId="ADAL" clId="{FB42A29B-D0A1-B846-A371-47BA77E88825}" dt="2022-08-07T05:32:39.826" v="359" actId="165"/>
          <ac:grpSpMkLst>
            <pc:docMk/>
            <pc:sldMk cId="3116316673" sldId="372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7T05:45:36.549" v="562" actId="1076"/>
          <ac:grpSpMkLst>
            <pc:docMk/>
            <pc:sldMk cId="3116316673" sldId="372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7T05:47:10.265" v="581" actId="1076"/>
          <ac:grpSpMkLst>
            <pc:docMk/>
            <pc:sldMk cId="3116316673" sldId="372"/>
            <ac:grpSpMk id="49" creationId="{FD7FB649-73CB-62BA-2353-CF76FB57CF49}"/>
          </ac:grpSpMkLst>
        </pc:grpChg>
        <pc:grpChg chg="add mod">
          <ac:chgData name="PhD - Gao Jie" userId="6b5a2615-f096-499e-abeb-1af31ca6f2e7" providerId="ADAL" clId="{FB42A29B-D0A1-B846-A371-47BA77E88825}" dt="2022-08-07T05:46:58.694" v="579" actId="164"/>
          <ac:grpSpMkLst>
            <pc:docMk/>
            <pc:sldMk cId="3116316673" sldId="372"/>
            <ac:grpSpMk id="57" creationId="{4DC85AAD-4149-2BA8-24E8-63F9750E1EA8}"/>
          </ac:grpSpMkLst>
        </pc:grpChg>
        <pc:grpChg chg="del mod">
          <ac:chgData name="PhD - Gao Jie" userId="6b5a2615-f096-499e-abeb-1af31ca6f2e7" providerId="ADAL" clId="{FB42A29B-D0A1-B846-A371-47BA77E88825}" dt="2022-08-07T05:50:31.711" v="658" actId="478"/>
          <ac:grpSpMkLst>
            <pc:docMk/>
            <pc:sldMk cId="3116316673" sldId="372"/>
            <ac:grpSpMk id="60" creationId="{64F2393F-66E8-B01F-31C8-C80C99C0F061}"/>
          </ac:grpSpMkLst>
        </pc:grpChg>
        <pc:grpChg chg="add mod">
          <ac:chgData name="PhD - Gao Jie" userId="6b5a2615-f096-499e-abeb-1af31ca6f2e7" providerId="ADAL" clId="{FB42A29B-D0A1-B846-A371-47BA77E88825}" dt="2022-08-07T05:50:14.411" v="655" actId="1076"/>
          <ac:grpSpMkLst>
            <pc:docMk/>
            <pc:sldMk cId="3116316673" sldId="372"/>
            <ac:grpSpMk id="74" creationId="{66D22BE1-D45D-2A6C-E1CA-109B100A5C3D}"/>
          </ac:grpSpMkLst>
        </pc:grpChg>
        <pc:grpChg chg="mod">
          <ac:chgData name="PhD - Gao Jie" userId="6b5a2615-f096-499e-abeb-1af31ca6f2e7" providerId="ADAL" clId="{FB42A29B-D0A1-B846-A371-47BA77E88825}" dt="2022-08-07T05:49:01.092" v="606"/>
          <ac:grpSpMkLst>
            <pc:docMk/>
            <pc:sldMk cId="3116316673" sldId="372"/>
            <ac:grpSpMk id="79" creationId="{81A16BF7-CA36-C5D8-5FD3-1084BBDD78D6}"/>
          </ac:grpSpMkLst>
        </pc:grpChg>
        <pc:grpChg chg="mod">
          <ac:chgData name="PhD - Gao Jie" userId="6b5a2615-f096-499e-abeb-1af31ca6f2e7" providerId="ADAL" clId="{FB42A29B-D0A1-B846-A371-47BA77E88825}" dt="2022-08-07T05:46:41.428" v="573" actId="1076"/>
          <ac:grpSpMkLst>
            <pc:docMk/>
            <pc:sldMk cId="3116316673" sldId="372"/>
            <ac:grpSpMk id="81" creationId="{7D66EB10-960D-19A0-1B7B-FA1C0FB30515}"/>
          </ac:grpSpMkLst>
        </pc:grpChg>
        <pc:grpChg chg="del">
          <ac:chgData name="PhD - Gao Jie" userId="6b5a2615-f096-499e-abeb-1af31ca6f2e7" providerId="ADAL" clId="{FB42A29B-D0A1-B846-A371-47BA77E88825}" dt="2022-08-07T05:59:28.766" v="776" actId="478"/>
          <ac:grpSpMkLst>
            <pc:docMk/>
            <pc:sldMk cId="3116316673" sldId="372"/>
            <ac:grpSpMk id="105" creationId="{ACFC7C4B-FE2B-A7F9-A607-967506F3A0BD}"/>
          </ac:grpSpMkLst>
        </pc:grpChg>
        <pc:grpChg chg="add mod">
          <ac:chgData name="PhD - Gao Jie" userId="6b5a2615-f096-499e-abeb-1af31ca6f2e7" providerId="ADAL" clId="{FB42A29B-D0A1-B846-A371-47BA77E88825}" dt="2022-08-07T05:59:36.350" v="779" actId="1038"/>
          <ac:grpSpMkLst>
            <pc:docMk/>
            <pc:sldMk cId="3116316673" sldId="372"/>
            <ac:grpSpMk id="122" creationId="{8CF831BD-629A-1DD2-2AAA-15349D843D93}"/>
          </ac:grpSpMkLst>
        </pc:grpChg>
        <pc:grpChg chg="mod">
          <ac:chgData name="PhD - Gao Jie" userId="6b5a2615-f096-499e-abeb-1af31ca6f2e7" providerId="ADAL" clId="{FB42A29B-D0A1-B846-A371-47BA77E88825}" dt="2022-08-07T05:59:34.270" v="777"/>
          <ac:grpSpMkLst>
            <pc:docMk/>
            <pc:sldMk cId="3116316673" sldId="372"/>
            <ac:grpSpMk id="128" creationId="{1DE2ABD9-34BC-8E4A-7CB2-39E9BD16B2A2}"/>
          </ac:grpSpMkLst>
        </pc:grpChg>
        <pc:cxnChg chg="del mod">
          <ac:chgData name="PhD - Gao Jie" userId="6b5a2615-f096-499e-abeb-1af31ca6f2e7" providerId="ADAL" clId="{FB42A29B-D0A1-B846-A371-47BA77E88825}" dt="2022-08-07T05:48:42.110" v="598" actId="478"/>
          <ac:cxnSpMkLst>
            <pc:docMk/>
            <pc:sldMk cId="3116316673" sldId="372"/>
            <ac:cxnSpMk id="4" creationId="{8E450C4A-EDD6-94CB-ACED-AAE226837F20}"/>
          </ac:cxnSpMkLst>
        </pc:cxnChg>
        <pc:cxnChg chg="add mod">
          <ac:chgData name="PhD - Gao Jie" userId="6b5a2615-f096-499e-abeb-1af31ca6f2e7" providerId="ADAL" clId="{FB42A29B-D0A1-B846-A371-47BA77E88825}" dt="2022-08-07T05:49:57.290" v="652" actId="14100"/>
          <ac:cxnSpMkLst>
            <pc:docMk/>
            <pc:sldMk cId="3116316673" sldId="372"/>
            <ac:cxnSpMk id="14" creationId="{F292034A-14DF-2732-FC22-255DD0497A0B}"/>
          </ac:cxnSpMkLst>
        </pc:cxnChg>
        <pc:cxnChg chg="add mod">
          <ac:chgData name="PhD - Gao Jie" userId="6b5a2615-f096-499e-abeb-1af31ca6f2e7" providerId="ADAL" clId="{FB42A29B-D0A1-B846-A371-47BA77E88825}" dt="2022-08-07T05:46:36.376" v="572" actId="14100"/>
          <ac:cxnSpMkLst>
            <pc:docMk/>
            <pc:sldMk cId="3116316673" sldId="372"/>
            <ac:cxnSpMk id="18" creationId="{6E5C598F-6A77-3CE2-94AB-CB71CC821991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23" creationId="{C8DFE7C8-59A3-0D8F-62DE-CF91E15A4D58}"/>
          </ac:cxnSpMkLst>
        </pc:cxnChg>
        <pc:cxnChg chg="add mod">
          <ac:chgData name="PhD - Gao Jie" userId="6b5a2615-f096-499e-abeb-1af31ca6f2e7" providerId="ADAL" clId="{FB42A29B-D0A1-B846-A371-47BA77E88825}" dt="2022-08-07T05:48:02.924" v="592" actId="14100"/>
          <ac:cxnSpMkLst>
            <pc:docMk/>
            <pc:sldMk cId="3116316673" sldId="372"/>
            <ac:cxnSpMk id="69" creationId="{A09CA6D5-33DD-E7FA-9B30-9CD2DB93F93B}"/>
          </ac:cxnSpMkLst>
        </pc:cxnChg>
        <pc:cxnChg chg="add del mod">
          <ac:chgData name="PhD - Gao Jie" userId="6b5a2615-f096-499e-abeb-1af31ca6f2e7" providerId="ADAL" clId="{FB42A29B-D0A1-B846-A371-47BA77E88825}" dt="2022-08-07T05:48:31.865" v="595" actId="478"/>
          <ac:cxnSpMkLst>
            <pc:docMk/>
            <pc:sldMk cId="3116316673" sldId="372"/>
            <ac:cxnSpMk id="73" creationId="{DE9958FC-F9EB-02CC-C754-01014889225D}"/>
          </ac:cxnSpMkLst>
        </pc:cxnChg>
        <pc:cxnChg chg="mod">
          <ac:chgData name="PhD - Gao Jie" userId="6b5a2615-f096-499e-abeb-1af31ca6f2e7" providerId="ADAL" clId="{FB42A29B-D0A1-B846-A371-47BA77E88825}" dt="2022-08-07T05:49:50.846" v="651" actId="14100"/>
          <ac:cxnSpMkLst>
            <pc:docMk/>
            <pc:sldMk cId="3116316673" sldId="372"/>
            <ac:cxnSpMk id="90" creationId="{FC3FAE31-C159-A500-4C49-DAA8F04B9968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91" creationId="{668A8456-E14E-7141-B590-D7C0C9EBDB35}"/>
          </ac:cxnSpMkLst>
        </pc:cxnChg>
        <pc:cxnChg chg="del mod">
          <ac:chgData name="PhD - Gao Jie" userId="6b5a2615-f096-499e-abeb-1af31ca6f2e7" providerId="ADAL" clId="{FB42A29B-D0A1-B846-A371-47BA77E88825}" dt="2022-08-07T05:42:34.250" v="469" actId="478"/>
          <ac:cxnSpMkLst>
            <pc:docMk/>
            <pc:sldMk cId="3116316673" sldId="372"/>
            <ac:cxnSpMk id="96" creationId="{B4B190D7-E0F9-AE52-9BF3-0423D2266CF2}"/>
          </ac:cxnSpMkLst>
        </pc:cxnChg>
        <pc:cxnChg chg="add mod">
          <ac:chgData name="PhD - Gao Jie" userId="6b5a2615-f096-499e-abeb-1af31ca6f2e7" providerId="ADAL" clId="{FB42A29B-D0A1-B846-A371-47BA77E88825}" dt="2022-08-07T05:51:09.242" v="663" actId="1038"/>
          <ac:cxnSpMkLst>
            <pc:docMk/>
            <pc:sldMk cId="3116316673" sldId="372"/>
            <ac:cxnSpMk id="100" creationId="{61D0EB25-E10F-68DA-6AA8-928B6D9F81E1}"/>
          </ac:cxnSpMkLst>
        </pc:cxnChg>
        <pc:cxnChg chg="del mod">
          <ac:chgData name="PhD - Gao Jie" userId="6b5a2615-f096-499e-abeb-1af31ca6f2e7" providerId="ADAL" clId="{FB42A29B-D0A1-B846-A371-47BA77E88825}" dt="2022-08-07T05:48:20.309" v="593" actId="478"/>
          <ac:cxnSpMkLst>
            <pc:docMk/>
            <pc:sldMk cId="3116316673" sldId="372"/>
            <ac:cxnSpMk id="101" creationId="{FADB78C5-7EFA-BD6D-D696-0118DD5D9C4C}"/>
          </ac:cxnSpMkLst>
        </pc:cxnChg>
        <pc:cxnChg chg="add mod">
          <ac:chgData name="PhD - Gao Jie" userId="6b5a2615-f096-499e-abeb-1af31ca6f2e7" providerId="ADAL" clId="{FB42A29B-D0A1-B846-A371-47BA77E88825}" dt="2022-08-07T05:51:33.082" v="666" actId="13822"/>
          <ac:cxnSpMkLst>
            <pc:docMk/>
            <pc:sldMk cId="3116316673" sldId="372"/>
            <ac:cxnSpMk id="114" creationId="{1388D1EB-BCFA-1178-0514-209A60A29486}"/>
          </ac:cxnSpMkLst>
        </pc:cxnChg>
        <pc:cxnChg chg="mod">
          <ac:chgData name="PhD - Gao Jie" userId="6b5a2615-f096-499e-abeb-1af31ca6f2e7" providerId="ADAL" clId="{FB42A29B-D0A1-B846-A371-47BA77E88825}" dt="2022-08-07T05:47:10.265" v="581" actId="1076"/>
          <ac:cxnSpMkLst>
            <pc:docMk/>
            <pc:sldMk cId="3116316673" sldId="372"/>
            <ac:cxnSpMk id="115" creationId="{176809EA-B5F6-DB09-BD83-D58977C7CCAD}"/>
          </ac:cxnSpMkLst>
        </pc:cxnChg>
        <pc:cxnChg chg="add mod">
          <ac:chgData name="PhD - Gao Jie" userId="6b5a2615-f096-499e-abeb-1af31ca6f2e7" providerId="ADAL" clId="{FB42A29B-D0A1-B846-A371-47BA77E88825}" dt="2022-08-07T05:51:35.489" v="667" actId="13822"/>
          <ac:cxnSpMkLst>
            <pc:docMk/>
            <pc:sldMk cId="3116316673" sldId="372"/>
            <ac:cxnSpMk id="117" creationId="{2785CCEA-BDC9-8598-11E6-C75CC3D7D901}"/>
          </ac:cxnSpMkLst>
        </pc:cxnChg>
        <pc:cxnChg chg="add del mod">
          <ac:chgData name="PhD - Gao Jie" userId="6b5a2615-f096-499e-abeb-1af31ca6f2e7" providerId="ADAL" clId="{FB42A29B-D0A1-B846-A371-47BA77E88825}" dt="2022-08-07T05:47:17.610" v="586" actId="1038"/>
          <ac:cxnSpMkLst>
            <pc:docMk/>
            <pc:sldMk cId="3116316673" sldId="372"/>
            <ac:cxnSpMk id="119" creationId="{49FCD3B9-01A8-7BBA-1887-0AED375E3CDA}"/>
          </ac:cxnSpMkLst>
        </pc:cxnChg>
        <pc:cxnChg chg="add mod">
          <ac:chgData name="PhD - Gao Jie" userId="6b5a2615-f096-499e-abeb-1af31ca6f2e7" providerId="ADAL" clId="{FB42A29B-D0A1-B846-A371-47BA77E88825}" dt="2022-08-07T05:51:52.184" v="669" actId="13822"/>
          <ac:cxnSpMkLst>
            <pc:docMk/>
            <pc:sldMk cId="3116316673" sldId="372"/>
            <ac:cxnSpMk id="120" creationId="{0DB64178-916B-FC34-43E1-AE32E921FD16}"/>
          </ac:cxnSpMkLst>
        </pc:cxnChg>
        <pc:cxnChg chg="del mod">
          <ac:chgData name="PhD - Gao Jie" userId="6b5a2615-f096-499e-abeb-1af31ca6f2e7" providerId="ADAL" clId="{FB42A29B-D0A1-B846-A371-47BA77E88825}" dt="2022-08-07T05:32:45.929" v="361" actId="478"/>
          <ac:cxnSpMkLst>
            <pc:docMk/>
            <pc:sldMk cId="3116316673" sldId="372"/>
            <ac:cxnSpMk id="126" creationId="{717F395D-7D29-D924-24D5-F23D5EB3C83C}"/>
          </ac:cxnSpMkLst>
        </pc:cxnChg>
        <pc:cxnChg chg="add mod">
          <ac:chgData name="PhD - Gao Jie" userId="6b5a2615-f096-499e-abeb-1af31ca6f2e7" providerId="ADAL" clId="{FB42A29B-D0A1-B846-A371-47BA77E88825}" dt="2022-08-07T05:59:36.350" v="779" actId="1038"/>
          <ac:cxnSpMkLst>
            <pc:docMk/>
            <pc:sldMk cId="3116316673" sldId="372"/>
            <ac:cxnSpMk id="133" creationId="{152E5707-DA99-A4FA-658C-4B2975250605}"/>
          </ac:cxnSpMkLst>
        </pc:cxnChg>
        <pc:cxnChg chg="mod">
          <ac:chgData name="PhD - Gao Jie" userId="6b5a2615-f096-499e-abeb-1af31ca6f2e7" providerId="ADAL" clId="{FB42A29B-D0A1-B846-A371-47BA77E88825}" dt="2022-08-07T05:46:41.428" v="573" actId="1076"/>
          <ac:cxnSpMkLst>
            <pc:docMk/>
            <pc:sldMk cId="3116316673" sldId="372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7T05:59:28.766" v="776" actId="478"/>
          <ac:cxnSpMkLst>
            <pc:docMk/>
            <pc:sldMk cId="3116316673" sldId="372"/>
            <ac:cxnSpMk id="141" creationId="{6E409283-2A5B-156D-EC82-6A14270F2591}"/>
          </ac:cxnSpMkLst>
        </pc:cxnChg>
        <pc:cxnChg chg="del mod">
          <ac:chgData name="PhD - Gao Jie" userId="6b5a2615-f096-499e-abeb-1af31ca6f2e7" providerId="ADAL" clId="{FB42A29B-D0A1-B846-A371-47BA77E88825}" dt="2022-08-07T05:33:18.677" v="369" actId="478"/>
          <ac:cxnSpMkLst>
            <pc:docMk/>
            <pc:sldMk cId="3116316673" sldId="372"/>
            <ac:cxnSpMk id="172" creationId="{2B62B36E-2C06-050F-7961-0194C55D0232}"/>
          </ac:cxnSpMkLst>
        </pc:cxnChg>
        <pc:cxnChg chg="del mod">
          <ac:chgData name="PhD - Gao Jie" userId="6b5a2615-f096-499e-abeb-1af31ca6f2e7" providerId="ADAL" clId="{FB42A29B-D0A1-B846-A371-47BA77E88825}" dt="2022-08-07T05:33:19.719" v="370" actId="478"/>
          <ac:cxnSpMkLst>
            <pc:docMk/>
            <pc:sldMk cId="3116316673" sldId="372"/>
            <ac:cxnSpMk id="185" creationId="{9CAA660D-37E2-E174-36F4-475C1D1243AF}"/>
          </ac:cxnSpMkLst>
        </pc:cxnChg>
        <pc:cxnChg chg="del mod">
          <ac:chgData name="PhD - Gao Jie" userId="6b5a2615-f096-499e-abeb-1af31ca6f2e7" providerId="ADAL" clId="{FB42A29B-D0A1-B846-A371-47BA77E88825}" dt="2022-08-07T05:33:51.831" v="375" actId="478"/>
          <ac:cxnSpMkLst>
            <pc:docMk/>
            <pc:sldMk cId="3116316673" sldId="372"/>
            <ac:cxnSpMk id="188" creationId="{A0A15B05-45D9-2B4D-6F84-F71D3FF3527C}"/>
          </ac:cxnSpMkLst>
        </pc:cxnChg>
        <pc:cxnChg chg="del mod">
          <ac:chgData name="PhD - Gao Jie" userId="6b5a2615-f096-499e-abeb-1af31ca6f2e7" providerId="ADAL" clId="{FB42A29B-D0A1-B846-A371-47BA77E88825}" dt="2022-08-07T05:48:43.742" v="599" actId="478"/>
          <ac:cxnSpMkLst>
            <pc:docMk/>
            <pc:sldMk cId="3116316673" sldId="372"/>
            <ac:cxnSpMk id="193" creationId="{DFCB7EF4-78A1-C057-DE20-D09F322AF6E1}"/>
          </ac:cxnSpMkLst>
        </pc:cxnChg>
        <pc:cxnChg chg="del mod">
          <ac:chgData name="PhD - Gao Jie" userId="6b5a2615-f096-499e-abeb-1af31ca6f2e7" providerId="ADAL" clId="{FB42A29B-D0A1-B846-A371-47BA77E88825}" dt="2022-08-07T05:48:44.680" v="600" actId="478"/>
          <ac:cxnSpMkLst>
            <pc:docMk/>
            <pc:sldMk cId="3116316673" sldId="372"/>
            <ac:cxnSpMk id="196" creationId="{65A1AF76-6741-D83A-2089-470A1DFECF53}"/>
          </ac:cxnSpMkLst>
        </pc:cxnChg>
        <pc:cxnChg chg="del mod">
          <ac:chgData name="PhD - Gao Jie" userId="6b5a2615-f096-499e-abeb-1af31ca6f2e7" providerId="ADAL" clId="{FB42A29B-D0A1-B846-A371-47BA77E88825}" dt="2022-08-07T05:50:02.372" v="654" actId="478"/>
          <ac:cxnSpMkLst>
            <pc:docMk/>
            <pc:sldMk cId="3116316673" sldId="372"/>
            <ac:cxnSpMk id="204" creationId="{12969D1B-607F-242E-AA1A-DCB3097E7AF6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5:45:36.549" v="562" actId="1076"/>
          <ac:cxnSpMkLst>
            <pc:docMk/>
            <pc:sldMk cId="3116316673" sldId="372"/>
            <ac:cxnSpMk id="267" creationId="{9C9A218F-AF59-102F-6318-49C5143E13B1}"/>
          </ac:cxnSpMkLst>
        </pc:cxnChg>
      </pc:sldChg>
      <pc:sldChg chg="addSp delSp modSp add mod">
        <pc:chgData name="PhD - Gao Jie" userId="6b5a2615-f096-499e-abeb-1af31ca6f2e7" providerId="ADAL" clId="{FB42A29B-D0A1-B846-A371-47BA77E88825}" dt="2022-08-07T06:11:24.819" v="961" actId="1076"/>
        <pc:sldMkLst>
          <pc:docMk/>
          <pc:sldMk cId="764757062" sldId="373"/>
        </pc:sldMkLst>
        <pc:spChg chg="add mod">
          <ac:chgData name="PhD - Gao Jie" userId="6b5a2615-f096-499e-abeb-1af31ca6f2e7" providerId="ADAL" clId="{FB42A29B-D0A1-B846-A371-47BA77E88825}" dt="2022-08-07T06:06:59.172" v="862" actId="1037"/>
          <ac:spMkLst>
            <pc:docMk/>
            <pc:sldMk cId="764757062" sldId="373"/>
            <ac:spMk id="10" creationId="{03B07B3A-408B-4A7A-C753-43E78ADECFBE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11" creationId="{FC5AEF58-409D-F9F3-F3C6-82CBBF274ACD}"/>
          </ac:spMkLst>
        </pc:spChg>
        <pc:spChg chg="mod topLvl">
          <ac:chgData name="PhD - Gao Jie" userId="6b5a2615-f096-499e-abeb-1af31ca6f2e7" providerId="ADAL" clId="{FB42A29B-D0A1-B846-A371-47BA77E88825}" dt="2022-08-07T06:08:38.207" v="887" actId="1076"/>
          <ac:spMkLst>
            <pc:docMk/>
            <pc:sldMk cId="764757062" sldId="373"/>
            <ac:spMk id="15" creationId="{DE0D96A3-0C03-F9EF-641B-8EBA1D5BF263}"/>
          </ac:spMkLst>
        </pc:spChg>
        <pc:spChg chg="del">
          <ac:chgData name="PhD - Gao Jie" userId="6b5a2615-f096-499e-abeb-1af31ca6f2e7" providerId="ADAL" clId="{FB42A29B-D0A1-B846-A371-47BA77E88825}" dt="2022-08-07T05:54:48.671" v="702" actId="478"/>
          <ac:spMkLst>
            <pc:docMk/>
            <pc:sldMk cId="764757062" sldId="373"/>
            <ac:spMk id="24" creationId="{CF478AE4-1E82-3E65-7BA7-02D6FD36D833}"/>
          </ac:spMkLst>
        </pc:spChg>
        <pc:spChg chg="mod">
          <ac:chgData name="PhD - Gao Jie" userId="6b5a2615-f096-499e-abeb-1af31ca6f2e7" providerId="ADAL" clId="{FB42A29B-D0A1-B846-A371-47BA77E88825}" dt="2022-08-07T06:11:00.977" v="951" actId="20577"/>
          <ac:spMkLst>
            <pc:docMk/>
            <pc:sldMk cId="764757062" sldId="373"/>
            <ac:spMk id="32" creationId="{31E6C70B-D861-0511-1FEA-B1F1B3990865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34" creationId="{5967FF7D-6B69-46EC-5C24-623D30746E30}"/>
          </ac:spMkLst>
        </pc:spChg>
        <pc:spChg chg="mod">
          <ac:chgData name="PhD - Gao Jie" userId="6b5a2615-f096-499e-abeb-1af31ca6f2e7" providerId="ADAL" clId="{FB42A29B-D0A1-B846-A371-47BA77E88825}" dt="2022-08-07T06:07:52.499" v="867" actId="165"/>
          <ac:spMkLst>
            <pc:docMk/>
            <pc:sldMk cId="764757062" sldId="373"/>
            <ac:spMk id="35" creationId="{619FCE36-868F-5C11-DFA7-F1C1DEB4E2EA}"/>
          </ac:spMkLst>
        </pc:spChg>
        <pc:spChg chg="mod topLvl">
          <ac:chgData name="PhD - Gao Jie" userId="6b5a2615-f096-499e-abeb-1af31ca6f2e7" providerId="ADAL" clId="{FB42A29B-D0A1-B846-A371-47BA77E88825}" dt="2022-08-07T06:08:23.155" v="883" actId="1076"/>
          <ac:spMkLst>
            <pc:docMk/>
            <pc:sldMk cId="764757062" sldId="373"/>
            <ac:spMk id="36" creationId="{E83954DD-0585-64A3-42D9-1D146273C356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37" creationId="{95BF713E-1397-5DCE-2807-D1536D04A956}"/>
          </ac:spMkLst>
        </pc:spChg>
        <pc:spChg chg="mod topLvl">
          <ac:chgData name="PhD - Gao Jie" userId="6b5a2615-f096-499e-abeb-1af31ca6f2e7" providerId="ADAL" clId="{FB42A29B-D0A1-B846-A371-47BA77E88825}" dt="2022-08-07T06:10:42.697" v="933" actId="20577"/>
          <ac:spMkLst>
            <pc:docMk/>
            <pc:sldMk cId="764757062" sldId="373"/>
            <ac:spMk id="38" creationId="{D77491DC-B095-60ED-A2C5-BF36C16B17F0}"/>
          </ac:spMkLst>
        </pc:spChg>
        <pc:spChg chg="mod">
          <ac:chgData name="PhD - Gao Jie" userId="6b5a2615-f096-499e-abeb-1af31ca6f2e7" providerId="ADAL" clId="{FB42A29B-D0A1-B846-A371-47BA77E88825}" dt="2022-08-07T06:07:52.499" v="867" actId="165"/>
          <ac:spMkLst>
            <pc:docMk/>
            <pc:sldMk cId="764757062" sldId="373"/>
            <ac:spMk id="39" creationId="{7B564B9B-C19E-A16D-5B66-26030A60EFD8}"/>
          </ac:spMkLst>
        </pc:spChg>
        <pc:spChg chg="mod">
          <ac:chgData name="PhD - Gao Jie" userId="6b5a2615-f096-499e-abeb-1af31ca6f2e7" providerId="ADAL" clId="{FB42A29B-D0A1-B846-A371-47BA77E88825}" dt="2022-08-07T06:07:33.465" v="866" actId="1076"/>
          <ac:spMkLst>
            <pc:docMk/>
            <pc:sldMk cId="764757062" sldId="373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6:10:55.759" v="945" actId="20577"/>
          <ac:spMkLst>
            <pc:docMk/>
            <pc:sldMk cId="764757062" sldId="373"/>
            <ac:spMk id="55" creationId="{0E481210-4AED-A934-4F73-C1AA21FCAE69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2" creationId="{A06BCA31-8428-9799-7907-D16F4FB67534}"/>
          </ac:spMkLst>
        </pc:spChg>
        <pc:spChg chg="mod topLvl">
          <ac:chgData name="PhD - Gao Jie" userId="6b5a2615-f096-499e-abeb-1af31ca6f2e7" providerId="ADAL" clId="{FB42A29B-D0A1-B846-A371-47BA77E88825}" dt="2022-08-07T06:07:23.419" v="865" actId="1076"/>
          <ac:spMkLst>
            <pc:docMk/>
            <pc:sldMk cId="764757062" sldId="373"/>
            <ac:spMk id="63" creationId="{4C9ABEDC-26CC-0BED-1054-496FEA05226C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4" creationId="{6DF49F6C-C926-FD8F-1499-5BF181924872}"/>
          </ac:spMkLst>
        </pc:spChg>
        <pc:spChg chg="mod topLvl">
          <ac:chgData name="PhD - Gao Jie" userId="6b5a2615-f096-499e-abeb-1af31ca6f2e7" providerId="ADAL" clId="{FB42A29B-D0A1-B846-A371-47BA77E88825}" dt="2022-08-07T06:10:47.781" v="939" actId="20577"/>
          <ac:spMkLst>
            <pc:docMk/>
            <pc:sldMk cId="764757062" sldId="373"/>
            <ac:spMk id="65" creationId="{6D295BB1-80DB-6B1B-26C0-C8138F78623D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7" creationId="{6B35132E-4BE6-71FF-F6E3-5E1E578350C3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70" creationId="{6CFEDFF1-00FF-6F3D-2489-6CDB100D1D7D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72" creationId="{149CF92D-1E5D-944B-BC57-19A04973D8DF}"/>
          </ac:spMkLst>
        </pc:spChg>
        <pc:spChg chg="del mod">
          <ac:chgData name="PhD - Gao Jie" userId="6b5a2615-f096-499e-abeb-1af31ca6f2e7" providerId="ADAL" clId="{FB42A29B-D0A1-B846-A371-47BA77E88825}" dt="2022-08-07T05:56:22.067" v="733" actId="478"/>
          <ac:spMkLst>
            <pc:docMk/>
            <pc:sldMk cId="764757062" sldId="373"/>
            <ac:spMk id="73" creationId="{F285B39A-D397-6AEF-C4AD-B3C311BD6166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75" creationId="{27956233-A75D-2A62-9DD5-365A84171F5C}"/>
          </ac:spMkLst>
        </pc:spChg>
        <pc:spChg chg="mod topLvl">
          <ac:chgData name="PhD - Gao Jie" userId="6b5a2615-f096-499e-abeb-1af31ca6f2e7" providerId="ADAL" clId="{FB42A29B-D0A1-B846-A371-47BA77E88825}" dt="2022-08-07T06:10:09.263" v="918" actId="1076"/>
          <ac:spMkLst>
            <pc:docMk/>
            <pc:sldMk cId="764757062" sldId="373"/>
            <ac:spMk id="76" creationId="{5A1FA1C2-DF96-37E5-1CCF-E1E2C48482BE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77" creationId="{B93FEFF3-7740-C931-3BA7-4F50664FD717}"/>
          </ac:spMkLst>
        </pc:spChg>
        <pc:spChg chg="mod topLvl">
          <ac:chgData name="PhD - Gao Jie" userId="6b5a2615-f096-499e-abeb-1af31ca6f2e7" providerId="ADAL" clId="{FB42A29B-D0A1-B846-A371-47BA77E88825}" dt="2022-08-07T06:10:37.552" v="927" actId="20577"/>
          <ac:spMkLst>
            <pc:docMk/>
            <pc:sldMk cId="764757062" sldId="373"/>
            <ac:spMk id="78" creationId="{9EA702B4-31E7-AF8E-9B61-8B0DFCE30BC5}"/>
          </ac:spMkLst>
        </pc:spChg>
        <pc:spChg chg="mod topLvl">
          <ac:chgData name="PhD - Gao Jie" userId="6b5a2615-f096-499e-abeb-1af31ca6f2e7" providerId="ADAL" clId="{FB42A29B-D0A1-B846-A371-47BA77E88825}" dt="2022-08-07T06:10:28.964" v="921" actId="14100"/>
          <ac:spMkLst>
            <pc:docMk/>
            <pc:sldMk cId="764757062" sldId="373"/>
            <ac:spMk id="80" creationId="{CC9F064D-E034-D61F-D5EC-2036BBE5AFD2}"/>
          </ac:spMkLst>
        </pc:spChg>
        <pc:spChg chg="mod">
          <ac:chgData name="PhD - Gao Jie" userId="6b5a2615-f096-499e-abeb-1af31ca6f2e7" providerId="ADAL" clId="{FB42A29B-D0A1-B846-A371-47BA77E88825}" dt="2022-08-07T06:11:05.861" v="957" actId="20577"/>
          <ac:spMkLst>
            <pc:docMk/>
            <pc:sldMk cId="764757062" sldId="373"/>
            <ac:spMk id="86" creationId="{B22FEC47-4E85-E9D0-F7A8-9009B8693D1D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88" creationId="{E4F33A94-6361-F3BF-6B88-2DC213F0FCF5}"/>
          </ac:spMkLst>
        </pc:spChg>
        <pc:spChg chg="del mod">
          <ac:chgData name="PhD - Gao Jie" userId="6b5a2615-f096-499e-abeb-1af31ca6f2e7" providerId="ADAL" clId="{FB42A29B-D0A1-B846-A371-47BA77E88825}" dt="2022-08-07T05:55:24.295" v="714" actId="478"/>
          <ac:spMkLst>
            <pc:docMk/>
            <pc:sldMk cId="764757062" sldId="373"/>
            <ac:spMk id="89" creationId="{AE225967-7DFA-7C43-AFED-A17A126E4824}"/>
          </ac:spMkLst>
        </pc:spChg>
        <pc:spChg chg="mod topLvl">
          <ac:chgData name="PhD - Gao Jie" userId="6b5a2615-f096-499e-abeb-1af31ca6f2e7" providerId="ADAL" clId="{FB42A29B-D0A1-B846-A371-47BA77E88825}" dt="2022-08-07T06:10:17.487" v="919" actId="1076"/>
          <ac:spMkLst>
            <pc:docMk/>
            <pc:sldMk cId="764757062" sldId="373"/>
            <ac:spMk id="92" creationId="{28B1E399-2C3B-B172-77DB-3C8ED28EF15B}"/>
          </ac:spMkLst>
        </pc:spChg>
        <pc:spChg chg="mod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93" creationId="{9A2323D1-37FD-B8A1-5A0C-8B09E3CA62CF}"/>
          </ac:spMkLst>
        </pc:spChg>
        <pc:spChg chg="mod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94" creationId="{A2650203-3E14-3985-A43A-C788F6123204}"/>
          </ac:spMkLst>
        </pc:spChg>
        <pc:spChg chg="mod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95" creationId="{4D552183-712D-C95D-37B2-9555FF38575C}"/>
          </ac:spMkLst>
        </pc:spChg>
        <pc:spChg chg="mod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96" creationId="{A58565DD-20A2-FE7F-76E5-39B0EBE0FDC3}"/>
          </ac:spMkLst>
        </pc:spChg>
        <pc:spChg chg="mod">
          <ac:chgData name="PhD - Gao Jie" userId="6b5a2615-f096-499e-abeb-1af31ca6f2e7" providerId="ADAL" clId="{FB42A29B-D0A1-B846-A371-47BA77E88825}" dt="2022-08-07T06:11:24.819" v="961" actId="1076"/>
          <ac:spMkLst>
            <pc:docMk/>
            <pc:sldMk cId="764757062" sldId="373"/>
            <ac:spMk id="265" creationId="{240772A3-2C28-3EE0-5FBB-1FCF58BC4AE4}"/>
          </ac:spMkLst>
        </pc:spChg>
        <pc:grpChg chg="mod topLvl">
          <ac:chgData name="PhD - Gao Jie" userId="6b5a2615-f096-499e-abeb-1af31ca6f2e7" providerId="ADAL" clId="{FB42A29B-D0A1-B846-A371-47BA77E88825}" dt="2022-08-07T06:09:11.844" v="911" actId="1037"/>
          <ac:grpSpMkLst>
            <pc:docMk/>
            <pc:sldMk cId="764757062" sldId="373"/>
            <ac:grpSpMk id="9" creationId="{1EAB574F-BF4A-A73C-5BAD-BD4958DABB40}"/>
          </ac:grpSpMkLst>
        </pc:grpChg>
        <pc:grpChg chg="del mod">
          <ac:chgData name="PhD - Gao Jie" userId="6b5a2615-f096-499e-abeb-1af31ca6f2e7" providerId="ADAL" clId="{FB42A29B-D0A1-B846-A371-47BA77E88825}" dt="2022-08-07T06:07:52.499" v="867" actId="165"/>
          <ac:grpSpMkLst>
            <pc:docMk/>
            <pc:sldMk cId="764757062" sldId="373"/>
            <ac:grpSpMk id="28" creationId="{F2FECCA8-2584-2FAA-B383-81F2CE9DEE59}"/>
          </ac:grpSpMkLst>
        </pc:grpChg>
        <pc:grpChg chg="add del mod">
          <ac:chgData name="PhD - Gao Jie" userId="6b5a2615-f096-499e-abeb-1af31ca6f2e7" providerId="ADAL" clId="{FB42A29B-D0A1-B846-A371-47BA77E88825}" dt="2022-08-07T05:56:34.370" v="737" actId="165"/>
          <ac:grpSpMkLst>
            <pc:docMk/>
            <pc:sldMk cId="764757062" sldId="373"/>
            <ac:grpSpMk id="61" creationId="{2B3F780B-5C09-F26E-34D1-8439F63CCB1A}"/>
          </ac:grpSpMkLst>
        </pc:grpChg>
        <pc:grpChg chg="mod topLvl">
          <ac:chgData name="PhD - Gao Jie" userId="6b5a2615-f096-499e-abeb-1af31ca6f2e7" providerId="ADAL" clId="{FB42A29B-D0A1-B846-A371-47BA77E88825}" dt="2022-08-07T06:04:06.663" v="783" actId="165"/>
          <ac:grpSpMkLst>
            <pc:docMk/>
            <pc:sldMk cId="764757062" sldId="373"/>
            <ac:grpSpMk id="66" creationId="{7CF0E619-510E-BEE1-9993-CC0775C947C0}"/>
          </ac:grpSpMkLst>
        </pc:grpChg>
        <pc:grpChg chg="del mod">
          <ac:chgData name="PhD - Gao Jie" userId="6b5a2615-f096-499e-abeb-1af31ca6f2e7" providerId="ADAL" clId="{FB42A29B-D0A1-B846-A371-47BA77E88825}" dt="2022-08-07T06:09:54.276" v="916" actId="165"/>
          <ac:grpSpMkLst>
            <pc:docMk/>
            <pc:sldMk cId="764757062" sldId="373"/>
            <ac:grpSpMk id="74" creationId="{66D22BE1-D45D-2A6C-E1CA-109B100A5C3D}"/>
          </ac:grpSpMkLst>
        </pc:grpChg>
        <pc:grpChg chg="mod topLvl">
          <ac:chgData name="PhD - Gao Jie" userId="6b5a2615-f096-499e-abeb-1af31ca6f2e7" providerId="ADAL" clId="{FB42A29B-D0A1-B846-A371-47BA77E88825}" dt="2022-08-07T06:09:54.276" v="916" actId="165"/>
          <ac:grpSpMkLst>
            <pc:docMk/>
            <pc:sldMk cId="764757062" sldId="373"/>
            <ac:grpSpMk id="79" creationId="{81A16BF7-CA36-C5D8-5FD3-1084BBDD78D6}"/>
          </ac:grpSpMkLst>
        </pc:grpChg>
        <pc:grpChg chg="add del mod">
          <ac:chgData name="PhD - Gao Jie" userId="6b5a2615-f096-499e-abeb-1af31ca6f2e7" providerId="ADAL" clId="{FB42A29B-D0A1-B846-A371-47BA77E88825}" dt="2022-08-07T06:04:06.663" v="783" actId="165"/>
          <ac:grpSpMkLst>
            <pc:docMk/>
            <pc:sldMk cId="764757062" sldId="373"/>
            <ac:grpSpMk id="98" creationId="{E33B7E3C-D4C7-0370-22F7-A39E59EB05A3}"/>
          </ac:grpSpMkLst>
        </pc:grpChg>
        <pc:grpChg chg="del mod">
          <ac:chgData name="PhD - Gao Jie" userId="6b5a2615-f096-499e-abeb-1af31ca6f2e7" providerId="ADAL" clId="{FB42A29B-D0A1-B846-A371-47BA77E88825}" dt="2022-08-07T05:57:30.768" v="751" actId="478"/>
          <ac:grpSpMkLst>
            <pc:docMk/>
            <pc:sldMk cId="764757062" sldId="373"/>
            <ac:grpSpMk id="105" creationId="{ACFC7C4B-FE2B-A7F9-A607-967506F3A0BD}"/>
          </ac:grpSpMkLst>
        </pc:grpChg>
        <pc:cxnChg chg="add mod">
          <ac:chgData name="PhD - Gao Jie" userId="6b5a2615-f096-499e-abeb-1af31ca6f2e7" providerId="ADAL" clId="{FB42A29B-D0A1-B846-A371-47BA77E88825}" dt="2022-08-07T06:11:13.897" v="958" actId="14100"/>
          <ac:cxnSpMkLst>
            <pc:docMk/>
            <pc:sldMk cId="764757062" sldId="373"/>
            <ac:cxnSpMk id="3" creationId="{F2095C01-916D-3EA9-BD13-A366FF43659A}"/>
          </ac:cxnSpMkLst>
        </pc:cxnChg>
        <pc:cxnChg chg="add mod">
          <ac:chgData name="PhD - Gao Jie" userId="6b5a2615-f096-499e-abeb-1af31ca6f2e7" providerId="ADAL" clId="{FB42A29B-D0A1-B846-A371-47BA77E88825}" dt="2022-08-07T06:04:32.487" v="787" actId="693"/>
          <ac:cxnSpMkLst>
            <pc:docMk/>
            <pc:sldMk cId="764757062" sldId="373"/>
            <ac:cxnSpMk id="7" creationId="{46A5E8C5-08EF-253F-C77E-53891F52DAA8}"/>
          </ac:cxnSpMkLst>
        </pc:cxnChg>
        <pc:cxnChg chg="add mod">
          <ac:chgData name="PhD - Gao Jie" userId="6b5a2615-f096-499e-abeb-1af31ca6f2e7" providerId="ADAL" clId="{FB42A29B-D0A1-B846-A371-47BA77E88825}" dt="2022-08-07T06:08:23.155" v="883" actId="1076"/>
          <ac:cxnSpMkLst>
            <pc:docMk/>
            <pc:sldMk cId="764757062" sldId="373"/>
            <ac:cxnSpMk id="8" creationId="{98AD5F60-595C-02A4-517D-340E48797BD2}"/>
          </ac:cxnSpMkLst>
        </pc:cxnChg>
        <pc:cxnChg chg="add mod">
          <ac:chgData name="PhD - Gao Jie" userId="6b5a2615-f096-499e-abeb-1af31ca6f2e7" providerId="ADAL" clId="{FB42A29B-D0A1-B846-A371-47BA77E88825}" dt="2022-08-07T06:11:20.836" v="960" actId="14100"/>
          <ac:cxnSpMkLst>
            <pc:docMk/>
            <pc:sldMk cId="764757062" sldId="373"/>
            <ac:cxnSpMk id="12" creationId="{D08FAF13-3C0A-6673-98BF-7DBDC2CDE6C4}"/>
          </ac:cxnSpMkLst>
        </pc:cxnChg>
        <pc:cxnChg chg="mod topLvl">
          <ac:chgData name="PhD - Gao Jie" userId="6b5a2615-f096-499e-abeb-1af31ca6f2e7" providerId="ADAL" clId="{FB42A29B-D0A1-B846-A371-47BA77E88825}" dt="2022-08-07T06:09:11.844" v="911" actId="1037"/>
          <ac:cxnSpMkLst>
            <pc:docMk/>
            <pc:sldMk cId="764757062" sldId="373"/>
            <ac:cxnSpMk id="14" creationId="{F292034A-14DF-2732-FC22-255DD0497A0B}"/>
          </ac:cxnSpMkLst>
        </pc:cxnChg>
        <pc:cxnChg chg="del mod">
          <ac:chgData name="PhD - Gao Jie" userId="6b5a2615-f096-499e-abeb-1af31ca6f2e7" providerId="ADAL" clId="{FB42A29B-D0A1-B846-A371-47BA77E88825}" dt="2022-08-07T05:52:35.373" v="671" actId="478"/>
          <ac:cxnSpMkLst>
            <pc:docMk/>
            <pc:sldMk cId="764757062" sldId="373"/>
            <ac:cxnSpMk id="18" creationId="{6E5C598F-6A77-3CE2-94AB-CB71CC821991}"/>
          </ac:cxnSpMkLst>
        </pc:cxnChg>
        <pc:cxnChg chg="del mod">
          <ac:chgData name="PhD - Gao Jie" userId="6b5a2615-f096-499e-abeb-1af31ca6f2e7" providerId="ADAL" clId="{FB42A29B-D0A1-B846-A371-47BA77E88825}" dt="2022-08-07T05:54:49.567" v="703" actId="478"/>
          <ac:cxnSpMkLst>
            <pc:docMk/>
            <pc:sldMk cId="764757062" sldId="373"/>
            <ac:cxnSpMk id="23" creationId="{C8DFE7C8-59A3-0D8F-62DE-CF91E15A4D58}"/>
          </ac:cxnSpMkLst>
        </pc:cxnChg>
        <pc:cxnChg chg="add del mod">
          <ac:chgData name="PhD - Gao Jie" userId="6b5a2615-f096-499e-abeb-1af31ca6f2e7" providerId="ADAL" clId="{FB42A29B-D0A1-B846-A371-47BA77E88825}" dt="2022-08-07T05:53:54.960" v="691" actId="478"/>
          <ac:cxnSpMkLst>
            <pc:docMk/>
            <pc:sldMk cId="764757062" sldId="373"/>
            <ac:cxnSpMk id="25" creationId="{1727DCDC-8B7B-D9FA-0023-CC73C6B0A2C0}"/>
          </ac:cxnSpMkLst>
        </pc:cxnChg>
        <pc:cxnChg chg="add mod">
          <ac:chgData name="PhD - Gao Jie" userId="6b5a2615-f096-499e-abeb-1af31ca6f2e7" providerId="ADAL" clId="{FB42A29B-D0A1-B846-A371-47BA77E88825}" dt="2022-08-07T06:10:09.263" v="918" actId="1076"/>
          <ac:cxnSpMkLst>
            <pc:docMk/>
            <pc:sldMk cId="764757062" sldId="373"/>
            <ac:cxnSpMk id="29" creationId="{7D110850-16D7-236A-2B1A-B58C04132809}"/>
          </ac:cxnSpMkLst>
        </pc:cxnChg>
        <pc:cxnChg chg="add del mod">
          <ac:chgData name="PhD - Gao Jie" userId="6b5a2615-f096-499e-abeb-1af31ca6f2e7" providerId="ADAL" clId="{FB42A29B-D0A1-B846-A371-47BA77E88825}" dt="2022-08-07T05:54:22.167" v="697" actId="11529"/>
          <ac:cxnSpMkLst>
            <pc:docMk/>
            <pc:sldMk cId="764757062" sldId="373"/>
            <ac:cxnSpMk id="46" creationId="{D70752EB-5C1E-CBB2-630C-DE7EB97A4647}"/>
          </ac:cxnSpMkLst>
        </pc:cxnChg>
        <pc:cxnChg chg="add mod">
          <ac:chgData name="PhD - Gao Jie" userId="6b5a2615-f096-499e-abeb-1af31ca6f2e7" providerId="ADAL" clId="{FB42A29B-D0A1-B846-A371-47BA77E88825}" dt="2022-08-07T06:10:09.263" v="918" actId="1076"/>
          <ac:cxnSpMkLst>
            <pc:docMk/>
            <pc:sldMk cId="764757062" sldId="373"/>
            <ac:cxnSpMk id="48" creationId="{BB01D240-33E1-47DE-B9CE-8CEB0188BD7D}"/>
          </ac:cxnSpMkLst>
        </pc:cxnChg>
        <pc:cxnChg chg="add mod">
          <ac:chgData name="PhD - Gao Jie" userId="6b5a2615-f096-499e-abeb-1af31ca6f2e7" providerId="ADAL" clId="{FB42A29B-D0A1-B846-A371-47BA77E88825}" dt="2022-08-07T06:08:23.155" v="883" actId="1076"/>
          <ac:cxnSpMkLst>
            <pc:docMk/>
            <pc:sldMk cId="764757062" sldId="373"/>
            <ac:cxnSpMk id="58" creationId="{81427577-5A0B-79B3-9EA2-5C8D96BAA103}"/>
          </ac:cxnSpMkLst>
        </pc:cxnChg>
        <pc:cxnChg chg="add del mod">
          <ac:chgData name="PhD - Gao Jie" userId="6b5a2615-f096-499e-abeb-1af31ca6f2e7" providerId="ADAL" clId="{FB42A29B-D0A1-B846-A371-47BA77E88825}" dt="2022-08-07T05:53:06.949" v="682" actId="478"/>
          <ac:cxnSpMkLst>
            <pc:docMk/>
            <pc:sldMk cId="764757062" sldId="373"/>
            <ac:cxnSpMk id="69" creationId="{A09CA6D5-33DD-E7FA-9B30-9CD2DB93F93B}"/>
          </ac:cxnSpMkLst>
        </pc:cxnChg>
        <pc:cxnChg chg="del mod">
          <ac:chgData name="PhD - Gao Jie" userId="6b5a2615-f096-499e-abeb-1af31ca6f2e7" providerId="ADAL" clId="{FB42A29B-D0A1-B846-A371-47BA77E88825}" dt="2022-08-07T05:56:24.225" v="734" actId="478"/>
          <ac:cxnSpMkLst>
            <pc:docMk/>
            <pc:sldMk cId="764757062" sldId="373"/>
            <ac:cxnSpMk id="71" creationId="{2890E13E-2532-B881-5519-7D6CC2BD70A0}"/>
          </ac:cxnSpMkLst>
        </pc:cxnChg>
        <pc:cxnChg chg="mod topLvl">
          <ac:chgData name="PhD - Gao Jie" userId="6b5a2615-f096-499e-abeb-1af31ca6f2e7" providerId="ADAL" clId="{FB42A29B-D0A1-B846-A371-47BA77E88825}" dt="2022-08-07T06:10:28.964" v="921" actId="14100"/>
          <ac:cxnSpMkLst>
            <pc:docMk/>
            <pc:sldMk cId="764757062" sldId="373"/>
            <ac:cxnSpMk id="90" creationId="{FC3FAE31-C159-A500-4C49-DAA8F04B9968}"/>
          </ac:cxnSpMkLst>
        </pc:cxnChg>
        <pc:cxnChg chg="del mod">
          <ac:chgData name="PhD - Gao Jie" userId="6b5a2615-f096-499e-abeb-1af31ca6f2e7" providerId="ADAL" clId="{FB42A29B-D0A1-B846-A371-47BA77E88825}" dt="2022-08-07T05:54:57.651" v="706" actId="478"/>
          <ac:cxnSpMkLst>
            <pc:docMk/>
            <pc:sldMk cId="764757062" sldId="373"/>
            <ac:cxnSpMk id="91" creationId="{668A8456-E14E-7141-B590-D7C0C9EBDB35}"/>
          </ac:cxnSpMkLst>
        </pc:cxnChg>
        <pc:cxnChg chg="del">
          <ac:chgData name="PhD - Gao Jie" userId="6b5a2615-f096-499e-abeb-1af31ca6f2e7" providerId="ADAL" clId="{FB42A29B-D0A1-B846-A371-47BA77E88825}" dt="2022-08-07T05:52:44.758" v="676" actId="478"/>
          <ac:cxnSpMkLst>
            <pc:docMk/>
            <pc:sldMk cId="764757062" sldId="373"/>
            <ac:cxnSpMk id="100" creationId="{61D0EB25-E10F-68DA-6AA8-928B6D9F81E1}"/>
          </ac:cxnSpMkLst>
        </pc:cxnChg>
        <pc:cxnChg chg="add mod">
          <ac:chgData name="PhD - Gao Jie" userId="6b5a2615-f096-499e-abeb-1af31ca6f2e7" providerId="ADAL" clId="{FB42A29B-D0A1-B846-A371-47BA77E88825}" dt="2022-08-07T06:07:23.419" v="865" actId="1076"/>
          <ac:cxnSpMkLst>
            <pc:docMk/>
            <pc:sldMk cId="764757062" sldId="373"/>
            <ac:cxnSpMk id="102" creationId="{AD210E34-A1F2-9B8A-C862-B337D7ED27D1}"/>
          </ac:cxnSpMkLst>
        </pc:cxnChg>
        <pc:cxnChg chg="add mod">
          <ac:chgData name="PhD - Gao Jie" userId="6b5a2615-f096-499e-abeb-1af31ca6f2e7" providerId="ADAL" clId="{FB42A29B-D0A1-B846-A371-47BA77E88825}" dt="2022-08-07T06:07:33.465" v="866" actId="1076"/>
          <ac:cxnSpMkLst>
            <pc:docMk/>
            <pc:sldMk cId="764757062" sldId="373"/>
            <ac:cxnSpMk id="104" creationId="{C7E2C07A-3CEA-6055-ED99-4072719347DF}"/>
          </ac:cxnSpMkLst>
        </pc:cxnChg>
        <pc:cxnChg chg="add del mod">
          <ac:chgData name="PhD - Gao Jie" userId="6b5a2615-f096-499e-abeb-1af31ca6f2e7" providerId="ADAL" clId="{FB42A29B-D0A1-B846-A371-47BA77E88825}" dt="2022-08-07T05:54:11.339" v="694" actId="478"/>
          <ac:cxnSpMkLst>
            <pc:docMk/>
            <pc:sldMk cId="764757062" sldId="373"/>
            <ac:cxnSpMk id="114" creationId="{1388D1EB-BCFA-1178-0514-209A60A29486}"/>
          </ac:cxnSpMkLst>
        </pc:cxnChg>
        <pc:cxnChg chg="del mod">
          <ac:chgData name="PhD - Gao Jie" userId="6b5a2615-f096-499e-abeb-1af31ca6f2e7" providerId="ADAL" clId="{FB42A29B-D0A1-B846-A371-47BA77E88825}" dt="2022-08-07T05:54:12.445" v="695" actId="478"/>
          <ac:cxnSpMkLst>
            <pc:docMk/>
            <pc:sldMk cId="764757062" sldId="373"/>
            <ac:cxnSpMk id="117" creationId="{2785CCEA-BDC9-8598-11E6-C75CC3D7D901}"/>
          </ac:cxnSpMkLst>
        </pc:cxnChg>
        <pc:cxnChg chg="del mod">
          <ac:chgData name="PhD - Gao Jie" userId="6b5a2615-f096-499e-abeb-1af31ca6f2e7" providerId="ADAL" clId="{FB42A29B-D0A1-B846-A371-47BA77E88825}" dt="2022-08-07T05:53:38.973" v="688" actId="478"/>
          <ac:cxnSpMkLst>
            <pc:docMk/>
            <pc:sldMk cId="764757062" sldId="373"/>
            <ac:cxnSpMk id="120" creationId="{0DB64178-916B-FC34-43E1-AE32E921FD16}"/>
          </ac:cxnSpMkLst>
        </pc:cxnChg>
        <pc:cxnChg chg="del mod">
          <ac:chgData name="PhD - Gao Jie" userId="6b5a2615-f096-499e-abeb-1af31ca6f2e7" providerId="ADAL" clId="{FB42A29B-D0A1-B846-A371-47BA77E88825}" dt="2022-08-07T05:55:01.582" v="708" actId="478"/>
          <ac:cxnSpMkLst>
            <pc:docMk/>
            <pc:sldMk cId="764757062" sldId="373"/>
            <ac:cxnSpMk id="141" creationId="{6E409283-2A5B-156D-EC82-6A14270F2591}"/>
          </ac:cxnSpMkLst>
        </pc:cxnChg>
        <pc:cxnChg chg="del mod">
          <ac:chgData name="PhD - Gao Jie" userId="6b5a2615-f096-499e-abeb-1af31ca6f2e7" providerId="ADAL" clId="{FB42A29B-D0A1-B846-A371-47BA77E88825}" dt="2022-08-07T05:54:56.631" v="705" actId="478"/>
          <ac:cxnSpMkLst>
            <pc:docMk/>
            <pc:sldMk cId="764757062" sldId="373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6:11:24.819" v="961" actId="1076"/>
          <ac:cxnSpMkLst>
            <pc:docMk/>
            <pc:sldMk cId="764757062" sldId="373"/>
            <ac:cxnSpMk id="267" creationId="{9C9A218F-AF59-102F-6318-49C5143E1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9F8BE-5DD0-9E4A-825D-2C6042076C6F}" type="datetimeFigureOut">
              <a:t>2022/8/21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EF19-2AA3-E349-9FD5-9DC80D97D79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9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Tokenize</a:t>
            </a:r>
            <a:r>
              <a:rPr kumimoji="1" lang="zh-CN" altLang="en-US"/>
              <a:t> 是非</a:t>
            </a:r>
            <a:r>
              <a:rPr kumimoji="1" lang="en-US" altLang="zh-CN"/>
              <a:t>ML</a:t>
            </a:r>
            <a:r>
              <a:rPr kumimoji="1" lang="zh-CN" altLang="en-US"/>
              <a:t>逻辑，不作为模型调用？</a:t>
            </a:r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sentence</a:t>
            </a:r>
            <a:r>
              <a:rPr kumimoji="1" lang="zh-CN" altLang="en-US"/>
              <a:t> </a:t>
            </a:r>
            <a:r>
              <a:rPr kumimoji="1" lang="en-US" altLang="zh-CN"/>
              <a:t>feature</a:t>
            </a:r>
            <a:r>
              <a:rPr kumimoji="1" lang="zh-CN" altLang="en-US"/>
              <a:t>和</a:t>
            </a:r>
            <a:r>
              <a:rPr kumimoji="1" lang="en-US" altLang="zh-CN"/>
              <a:t>sequence</a:t>
            </a:r>
            <a:r>
              <a:rPr kumimoji="1" lang="zh-CN" altLang="en-US"/>
              <a:t> </a:t>
            </a:r>
            <a:r>
              <a:rPr kumimoji="1" lang="en-US" altLang="zh-CN"/>
              <a:t>feature</a:t>
            </a:r>
            <a:r>
              <a:rPr kumimoji="1" lang="zh-CN" altLang="en-US"/>
              <a:t> 在处理前有</a:t>
            </a:r>
            <a:r>
              <a:rPr kumimoji="1" lang="en-US" altLang="zh-CN"/>
              <a:t>tokenize</a:t>
            </a:r>
            <a:r>
              <a:rPr kumimoji="1" lang="zh-CN" altLang="en-US"/>
              <a:t>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17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Sentence_feature</a:t>
            </a:r>
            <a:r>
              <a:rPr kumimoji="1" lang="zh-CN" altLang="en-US"/>
              <a:t>和</a:t>
            </a:r>
            <a:r>
              <a:rPr kumimoji="1" lang="en-US" altLang="zh-CN"/>
              <a:t>sequence_feature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40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Sentence_feature</a:t>
            </a:r>
            <a:r>
              <a:rPr kumimoji="1" lang="zh-CN" altLang="en-US"/>
              <a:t>和</a:t>
            </a:r>
            <a:r>
              <a:rPr kumimoji="1" lang="en-US" altLang="zh-CN"/>
              <a:t>sequence_feature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58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2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Sentence_feature</a:t>
            </a:r>
            <a:r>
              <a:rPr kumimoji="1" lang="zh-CN" altLang="en-US"/>
              <a:t>和</a:t>
            </a:r>
            <a:r>
              <a:rPr kumimoji="1" lang="en-US" altLang="zh-CN"/>
              <a:t>sequence_feature</a:t>
            </a:r>
          </a:p>
          <a:p>
            <a:endParaRPr kumimoji="1" lang="en-US" altLang="zh-CN"/>
          </a:p>
          <a:p>
            <a:r>
              <a:rPr kumimoji="1" lang="en-US" altLang="zh-CN"/>
              <a:t>TODO:</a:t>
            </a:r>
            <a:r>
              <a:rPr kumimoji="1" lang="zh-CN" altLang="en-US"/>
              <a:t>更新</a:t>
            </a:r>
            <a:r>
              <a:rPr kumimoji="1" lang="en-US" altLang="zh-CN"/>
              <a:t>path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0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这种将他们作为一次模型调用使用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5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多态的产生也是由于将</a:t>
            </a:r>
            <a:r>
              <a:rPr kumimoji="1" lang="en-US" altLang="zh-CN"/>
              <a:t>TrackerFeaturizer</a:t>
            </a:r>
            <a:r>
              <a:rPr kumimoji="1" lang="zh-CN" altLang="en-US"/>
              <a:t>作为数据预处理，没有单独作为一个组件。</a:t>
            </a:r>
            <a:endParaRPr kumimoji="1" lang="en-US" altLang="zh-CN"/>
          </a:p>
          <a:p>
            <a:r>
              <a:rPr kumimoji="1" lang="zh-CN" altLang="en-US"/>
              <a:t>这种分为三组使用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92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对于这种情况不算多个</a:t>
            </a:r>
            <a:r>
              <a:rPr kumimoji="1" lang="en-US" altLang="zh-CN"/>
              <a:t>path</a:t>
            </a:r>
            <a:r>
              <a:rPr kumimoji="1" lang="zh-CN" altLang="en-US"/>
              <a:t>，因为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87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E28D-AEAA-974F-89CC-B1720FCF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BE944-EED0-6749-B7EB-E20FFE72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F2E1A-0D26-E04B-B256-0C425D4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0E462-7C3B-E44A-A1B6-40C38AD0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41B7-8ECE-C446-BDA1-05BB465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0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4015-A6E0-5741-B42E-3BAFA3D0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10AA5-4CC8-4143-B5B8-407798E9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31B7A-2B67-674F-B642-EE72C11C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3C2F8-1EA6-5441-8C8E-8FC0C3EF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1D54-28EF-F842-A498-43DAB00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3ACF3-3E01-3D4E-8672-DCB4C6B1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9D8B5-21FD-1747-A2BE-EF083F8E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BC8D5-E68A-4E45-AEDA-B3F9DD8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45AC-86E5-4841-AA12-65590D3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8E4E1-5D95-7240-91DE-D9F6AAFB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9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0BD5-BE2C-EC4A-A105-96C92BE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D177-E52A-9C47-8D77-C3F0F74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79F3A-6769-8B40-8024-FC461D45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DF6AD-5182-154E-A5FC-B2F41507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0996B-4658-E543-82DE-252F0BFB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6F191-D9DA-A548-B176-2991E27D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89097-18A3-8F40-8E60-69979B8B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72A0-5F21-F349-A6CF-AB6A0B0A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77209-0ADB-FD46-9457-F85362F4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03A02-D048-974F-818F-090E86F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9ADF-A270-7342-9729-673B9330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35324-AD6F-F64B-9F7E-25A6ABDCB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F92E9-86E8-3E44-96DD-60109802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9BA1B-076F-CE43-9FAE-ADCF937F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8B4B1-5AAC-0D4F-B708-4BBB5F3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FC44A-12E9-6A46-A548-60B7756D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8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8B8A1-79D8-594A-AA0D-0A7A81A5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74E98-F764-6A49-82DE-D328F44F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6BA35-F146-224E-A313-0935005A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58AAA-A252-144A-82D0-E6B1223FD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DD883-46DC-6E47-B5B2-A525D2CF8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6D0B2-BA13-554D-81AC-58B64B45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C82A10-0E11-2848-97B3-6C94A0C9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E0DD3E-6C75-E948-B9C5-6117EFCC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121E-64B3-B748-A7AB-C3996ED7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8B6FA-38BA-1944-9601-8EE632CE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8A681-EF62-0F46-8AB7-0F81A0F1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0254C-5243-6042-B8B0-ABFF8556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598214-C63F-7046-9942-74463181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462F8-6A57-E74C-8F0B-BA16600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00C9A-1A95-D747-B43C-62BBC7F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3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39AB-34ED-5C41-9C3D-F785044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E93B7-1F10-AD4A-88E3-7082266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0286D-82A6-4F44-924D-44A672E5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3BFBC-E6C5-F746-9ECF-27174EB8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9EF68-10D6-DD43-BE9B-49873AD4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4B719-75EC-B148-BE3A-2D2D656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0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B59A-9111-F043-806E-8E7D391D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1C695D-D4C4-7440-A7C4-B503E8DA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3DBDD-CFB4-2045-9BD1-8F915AAC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EAEAD-DB14-104A-BAAA-32DD0D7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5F4A4-558B-A944-9AB8-9A092F25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450C2-E4AE-DD44-AC16-2C2837F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5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5BC9F-4189-EA42-A0C1-F20EB318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095C3-FAA3-0443-9E49-8588CCDB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60F31-0FFC-E64F-87B6-10D2CAD0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C8D4-463B-D14E-A6C9-B547CBC9FB1F}" type="datetimeFigureOut">
              <a:t>2022/8/21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BAB1E-D3D6-EF4A-AB70-078546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42A3B-02CF-014A-99C9-AD2FE96B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9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006"/>
            <a:ext cx="10515600" cy="1325563"/>
          </a:xfrm>
        </p:spPr>
        <p:txBody>
          <a:bodyPr/>
          <a:lstStyle/>
          <a:p>
            <a:r>
              <a:rPr kumimoji="1" lang="zh-CN" altLang="en-US"/>
              <a:t>同组件多次模型调用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DB618D-AFEB-054A-96C8-EC083A7B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8308" y="1399005"/>
            <a:ext cx="3835400" cy="20955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6B8C3-C551-EB47-9543-759522FA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708" y="1399005"/>
            <a:ext cx="3797300" cy="3835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099F2E-F3A3-C946-97CC-2C75753F891A}"/>
              </a:ext>
            </a:extLst>
          </p:cNvPr>
          <p:cNvSpPr/>
          <p:nvPr/>
        </p:nvSpPr>
        <p:spPr>
          <a:xfrm>
            <a:off x="273957" y="2118882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CCE35-AF95-A542-BCA9-241D47797B84}"/>
              </a:ext>
            </a:extLst>
          </p:cNvPr>
          <p:cNvSpPr/>
          <p:nvPr/>
        </p:nvSpPr>
        <p:spPr>
          <a:xfrm>
            <a:off x="1938851" y="1593996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B03C5-D6C0-564A-8180-8ED34850E917}"/>
              </a:ext>
            </a:extLst>
          </p:cNvPr>
          <p:cNvSpPr/>
          <p:nvPr/>
        </p:nvSpPr>
        <p:spPr>
          <a:xfrm>
            <a:off x="1938851" y="2668080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EC193-EFCF-6F4D-AC3D-1A7778D4AE02}"/>
              </a:ext>
            </a:extLst>
          </p:cNvPr>
          <p:cNvSpPr/>
          <p:nvPr/>
        </p:nvSpPr>
        <p:spPr>
          <a:xfrm>
            <a:off x="1938851" y="3742164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637207-F4E5-D044-9DD8-C3C127E8185E}"/>
              </a:ext>
            </a:extLst>
          </p:cNvPr>
          <p:cNvSpPr/>
          <p:nvPr/>
        </p:nvSpPr>
        <p:spPr>
          <a:xfrm>
            <a:off x="1035336" y="4816248"/>
            <a:ext cx="1016983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9ED4DCD-C42C-D840-82FB-E4BB6E11F668}"/>
              </a:ext>
            </a:extLst>
          </p:cNvPr>
          <p:cNvCxnSpPr>
            <a:cxnSpLocks/>
          </p:cNvCxnSpPr>
          <p:nvPr/>
        </p:nvCxnSpPr>
        <p:spPr>
          <a:xfrm>
            <a:off x="579120" y="2834640"/>
            <a:ext cx="833120" cy="178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10E4534-BA76-8741-A77B-E149DAE0150F}"/>
              </a:ext>
            </a:extLst>
          </p:cNvPr>
          <p:cNvCxnSpPr>
            <a:cxnSpLocks/>
          </p:cNvCxnSpPr>
          <p:nvPr/>
        </p:nvCxnSpPr>
        <p:spPr>
          <a:xfrm flipH="1">
            <a:off x="1543826" y="4511040"/>
            <a:ext cx="899888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4DA0C5-05DE-CE45-8411-D988033BEFB4}"/>
              </a:ext>
            </a:extLst>
          </p:cNvPr>
          <p:cNvCxnSpPr>
            <a:cxnSpLocks/>
          </p:cNvCxnSpPr>
          <p:nvPr/>
        </p:nvCxnSpPr>
        <p:spPr>
          <a:xfrm>
            <a:off x="2375602" y="2343350"/>
            <a:ext cx="0" cy="25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610702E-EAC7-0343-9E2B-8EFD1107DACC}"/>
              </a:ext>
            </a:extLst>
          </p:cNvPr>
          <p:cNvCxnSpPr>
            <a:cxnSpLocks/>
          </p:cNvCxnSpPr>
          <p:nvPr/>
        </p:nvCxnSpPr>
        <p:spPr>
          <a:xfrm>
            <a:off x="2375602" y="3429000"/>
            <a:ext cx="0" cy="25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A51E6F6-79A8-4D43-B95C-A9B72A211DE8}"/>
              </a:ext>
            </a:extLst>
          </p:cNvPr>
          <p:cNvSpPr txBox="1"/>
          <p:nvPr/>
        </p:nvSpPr>
        <p:spPr>
          <a:xfrm>
            <a:off x="3881614" y="4079621"/>
            <a:ext cx="43332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convert_featurizer.py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process/train</a:t>
            </a:r>
          </a:p>
          <a:p>
            <a:r>
              <a:rPr kumimoji="1" lang="zh-CN" altLang="en-US" sz="1400"/>
              <a:t>图中是</a:t>
            </a:r>
            <a:r>
              <a:rPr kumimoji="1" lang="en-US" altLang="zh-CN" sz="1400"/>
              <a:t>process</a:t>
            </a:r>
            <a:r>
              <a:rPr kumimoji="1" lang="zh-CN" altLang="en-US" sz="1400"/>
              <a:t>调用的</a:t>
            </a:r>
            <a:r>
              <a:rPr kumimoji="1" lang="en-US" altLang="zh-CN" sz="1400"/>
              <a:t>_compute_features</a:t>
            </a:r>
            <a:r>
              <a:rPr kumimoji="1" lang="zh-CN" altLang="en-US" sz="1400"/>
              <a:t>函数的</a:t>
            </a:r>
            <a:endParaRPr kumimoji="1" lang="en-US" altLang="zh-CN" sz="1400"/>
          </a:p>
          <a:p>
            <a:r>
              <a:rPr kumimoji="1" lang="zh-CN" altLang="en-US" sz="1400"/>
              <a:t>模型调用。</a:t>
            </a:r>
            <a:r>
              <a:rPr kumimoji="1" lang="en-US" altLang="zh-CN" sz="1400"/>
              <a:t>process_training_data</a:t>
            </a:r>
            <a:r>
              <a:rPr kumimoji="1" lang="zh-CN" altLang="en-US" sz="1400"/>
              <a:t>在调用</a:t>
            </a:r>
            <a:endParaRPr kumimoji="1" lang="en-US" altLang="zh-CN" sz="1400"/>
          </a:p>
          <a:p>
            <a:r>
              <a:rPr kumimoji="1" lang="en-US" altLang="zh-CN" sz="1400"/>
              <a:t>_compute_features</a:t>
            </a:r>
            <a:r>
              <a:rPr kumimoji="1" lang="zh-CN" altLang="en-US" sz="1400"/>
              <a:t>函数之前还有额外的数据预处理。</a:t>
            </a:r>
            <a:endParaRPr kumimoji="1" lang="en-US" altLang="zh-CN" sz="1400"/>
          </a:p>
          <a:p>
            <a:r>
              <a:rPr kumimoji="1" lang="en-US" altLang="zh-CN" sz="1400"/>
              <a:t>(batch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</a:t>
            </a:r>
            <a:r>
              <a:rPr kumimoji="1" lang="zh-CN" altLang="en-US" sz="1400"/>
              <a:t>与</a:t>
            </a:r>
            <a:r>
              <a:rPr kumimoji="1" lang="en-US" altLang="zh-CN" sz="1400"/>
              <a:t>component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</a:t>
            </a:r>
            <a:r>
              <a:rPr kumimoji="1" lang="zh-CN" altLang="en-US" sz="1400"/>
              <a:t> </a:t>
            </a:r>
            <a:r>
              <a:rPr kumimoji="1" lang="en-US" altLang="zh-CN" sz="1400"/>
              <a:t>filter)</a:t>
            </a:r>
          </a:p>
          <a:p>
            <a:endParaRPr kumimoji="1" lang="en-US" altLang="zh-CN" sz="1400"/>
          </a:p>
          <a:p>
            <a:r>
              <a:rPr kumimoji="1" lang="zh-CN" altLang="en-US" sz="1400" b="1"/>
              <a:t>要保证分析的</a:t>
            </a:r>
            <a:r>
              <a:rPr kumimoji="1" lang="en-US" altLang="zh-CN" sz="1400" b="1"/>
              <a:t>complete</a:t>
            </a:r>
            <a:endParaRPr kumimoji="1" lang="zh-CN" altLang="en-US" sz="1400" b="1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BA090D7-0D6E-7749-97AB-F27EDFBCB9A5}"/>
              </a:ext>
            </a:extLst>
          </p:cNvPr>
          <p:cNvCxnSpPr>
            <a:cxnSpLocks/>
          </p:cNvCxnSpPr>
          <p:nvPr/>
        </p:nvCxnSpPr>
        <p:spPr>
          <a:xfrm flipH="1">
            <a:off x="1543826" y="5491162"/>
            <a:ext cx="5805" cy="6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C6A067F-ECA3-934A-BED2-067A99A989AF}"/>
              </a:ext>
            </a:extLst>
          </p:cNvPr>
          <p:cNvSpPr/>
          <p:nvPr/>
        </p:nvSpPr>
        <p:spPr>
          <a:xfrm>
            <a:off x="185057" y="1205557"/>
            <a:ext cx="2884714" cy="4650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65F89DB-C5DE-0847-ACC6-0C5E15989DE0}"/>
              </a:ext>
            </a:extLst>
          </p:cNvPr>
          <p:cNvCxnSpPr>
            <a:cxnSpLocks/>
          </p:cNvCxnSpPr>
          <p:nvPr/>
        </p:nvCxnSpPr>
        <p:spPr>
          <a:xfrm flipH="1">
            <a:off x="1538021" y="846328"/>
            <a:ext cx="5805" cy="6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8671"/>
            <a:ext cx="10515600" cy="1325563"/>
          </a:xfrm>
        </p:spPr>
        <p:txBody>
          <a:bodyPr/>
          <a:lstStyle/>
          <a:p>
            <a:r>
              <a:rPr kumimoji="1" lang="zh-CN" altLang="en-US"/>
              <a:t>同模块里多次模型调用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CCE35-AF95-A542-BCA9-241D47797B84}"/>
              </a:ext>
            </a:extLst>
          </p:cNvPr>
          <p:cNvSpPr/>
          <p:nvPr/>
        </p:nvSpPr>
        <p:spPr>
          <a:xfrm>
            <a:off x="797428" y="3953242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B03C5-D6C0-564A-8180-8ED34850E917}"/>
              </a:ext>
            </a:extLst>
          </p:cNvPr>
          <p:cNvSpPr/>
          <p:nvPr/>
        </p:nvSpPr>
        <p:spPr>
          <a:xfrm>
            <a:off x="2640044" y="3953242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EC193-EFCF-6F4D-AC3D-1A7778D4AE02}"/>
              </a:ext>
            </a:extLst>
          </p:cNvPr>
          <p:cNvSpPr/>
          <p:nvPr/>
        </p:nvSpPr>
        <p:spPr>
          <a:xfrm>
            <a:off x="797428" y="2767073"/>
            <a:ext cx="1102175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4DA0C5-05DE-CE45-8411-D988033BEFB4}"/>
              </a:ext>
            </a:extLst>
          </p:cNvPr>
          <p:cNvCxnSpPr>
            <a:cxnSpLocks/>
          </p:cNvCxnSpPr>
          <p:nvPr/>
        </p:nvCxnSpPr>
        <p:spPr>
          <a:xfrm flipH="1">
            <a:off x="1207482" y="1906167"/>
            <a:ext cx="389887" cy="77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610702E-EAC7-0343-9E2B-8EFD1107DACC}"/>
              </a:ext>
            </a:extLst>
          </p:cNvPr>
          <p:cNvCxnSpPr>
            <a:cxnSpLocks/>
          </p:cNvCxnSpPr>
          <p:nvPr/>
        </p:nvCxnSpPr>
        <p:spPr>
          <a:xfrm>
            <a:off x="1361584" y="4755080"/>
            <a:ext cx="624532" cy="2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3444199" y="5581597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count_vectors_featurizer.py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478E09-A4D7-A34F-8F5C-C8753C240CA5}"/>
              </a:ext>
            </a:extLst>
          </p:cNvPr>
          <p:cNvSpPr/>
          <p:nvPr/>
        </p:nvSpPr>
        <p:spPr>
          <a:xfrm>
            <a:off x="1677974" y="1440380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53EE3B-B191-4E44-A5A9-E91E57538B7C}"/>
              </a:ext>
            </a:extLst>
          </p:cNvPr>
          <p:cNvSpPr/>
          <p:nvPr/>
        </p:nvSpPr>
        <p:spPr>
          <a:xfrm>
            <a:off x="2597844" y="2865070"/>
            <a:ext cx="1102175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46423-67BF-E547-BEFD-2D981A56A423}"/>
              </a:ext>
            </a:extLst>
          </p:cNvPr>
          <p:cNvSpPr/>
          <p:nvPr/>
        </p:nvSpPr>
        <p:spPr>
          <a:xfrm>
            <a:off x="1697638" y="5139411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2848711" y="1892316"/>
            <a:ext cx="340042" cy="87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EA707BF-C45F-6148-9906-E8F1C3D5353D}"/>
              </a:ext>
            </a:extLst>
          </p:cNvPr>
          <p:cNvCxnSpPr>
            <a:cxnSpLocks/>
          </p:cNvCxnSpPr>
          <p:nvPr/>
        </p:nvCxnSpPr>
        <p:spPr>
          <a:xfrm>
            <a:off x="3124979" y="3571648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3DCD45-8F9C-5546-86A5-3F37402B50D9}"/>
              </a:ext>
            </a:extLst>
          </p:cNvPr>
          <p:cNvCxnSpPr>
            <a:cxnSpLocks/>
          </p:cNvCxnSpPr>
          <p:nvPr/>
        </p:nvCxnSpPr>
        <p:spPr>
          <a:xfrm>
            <a:off x="1361584" y="3561689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87E1D05-B10F-B94F-B055-0048C9222D41}"/>
              </a:ext>
            </a:extLst>
          </p:cNvPr>
          <p:cNvCxnSpPr>
            <a:cxnSpLocks/>
          </p:cNvCxnSpPr>
          <p:nvPr/>
        </p:nvCxnSpPr>
        <p:spPr>
          <a:xfrm flipH="1">
            <a:off x="2369574" y="4714805"/>
            <a:ext cx="649158" cy="3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930D0242-06F2-E542-A734-AE8FE286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24" y="1188612"/>
            <a:ext cx="3884738" cy="5427414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E15BD01-55DA-574A-8211-8EE41AE78ED0}"/>
              </a:ext>
            </a:extLst>
          </p:cNvPr>
          <p:cNvCxnSpPr>
            <a:cxnSpLocks/>
          </p:cNvCxnSpPr>
          <p:nvPr/>
        </p:nvCxnSpPr>
        <p:spPr>
          <a:xfrm flipH="1">
            <a:off x="2223253" y="5735485"/>
            <a:ext cx="5805" cy="6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6D8A6836-F79A-244B-98C8-95F232FE76A7}"/>
              </a:ext>
            </a:extLst>
          </p:cNvPr>
          <p:cNvSpPr/>
          <p:nvPr/>
        </p:nvSpPr>
        <p:spPr>
          <a:xfrm>
            <a:off x="1986116" y="267633"/>
            <a:ext cx="604548" cy="67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C555671-CAEC-1746-AA8D-831A6274F464}"/>
              </a:ext>
            </a:extLst>
          </p:cNvPr>
          <p:cNvCxnSpPr>
            <a:stCxn id="4" idx="4"/>
          </p:cNvCxnSpPr>
          <p:nvPr/>
        </p:nvCxnSpPr>
        <p:spPr>
          <a:xfrm flipH="1">
            <a:off x="2248722" y="942548"/>
            <a:ext cx="39668" cy="4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51889578-5EE9-0D4C-A4D5-4A25DA8BABC8}"/>
              </a:ext>
            </a:extLst>
          </p:cNvPr>
          <p:cNvSpPr/>
          <p:nvPr/>
        </p:nvSpPr>
        <p:spPr>
          <a:xfrm>
            <a:off x="1899603" y="6354507"/>
            <a:ext cx="604548" cy="67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3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同模块里多次模型调用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CCE35-AF95-A542-BCA9-241D47797B84}"/>
              </a:ext>
            </a:extLst>
          </p:cNvPr>
          <p:cNvSpPr/>
          <p:nvPr/>
        </p:nvSpPr>
        <p:spPr>
          <a:xfrm>
            <a:off x="797428" y="3953242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B03C5-D6C0-564A-8180-8ED34850E917}"/>
              </a:ext>
            </a:extLst>
          </p:cNvPr>
          <p:cNvSpPr/>
          <p:nvPr/>
        </p:nvSpPr>
        <p:spPr>
          <a:xfrm>
            <a:off x="2640044" y="3953242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610702E-EAC7-0343-9E2B-8EFD1107DACC}"/>
              </a:ext>
            </a:extLst>
          </p:cNvPr>
          <p:cNvCxnSpPr>
            <a:cxnSpLocks/>
          </p:cNvCxnSpPr>
          <p:nvPr/>
        </p:nvCxnSpPr>
        <p:spPr>
          <a:xfrm>
            <a:off x="1361584" y="4755080"/>
            <a:ext cx="624532" cy="2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3543557" y="5169090"/>
            <a:ext cx="508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count_vectors_featurizer.py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train</a:t>
            </a:r>
          </a:p>
          <a:p>
            <a:r>
              <a:rPr kumimoji="1" lang="zh-CN" altLang="en-US" sz="1400"/>
              <a:t>这种情况两个模型调用的数据预处理与后处理代码完全相同</a:t>
            </a:r>
            <a:endParaRPr kumimoji="1" lang="en-US" altLang="zh-CN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478E09-A4D7-A34F-8F5C-C8753C240CA5}"/>
              </a:ext>
            </a:extLst>
          </p:cNvPr>
          <p:cNvSpPr/>
          <p:nvPr/>
        </p:nvSpPr>
        <p:spPr>
          <a:xfrm>
            <a:off x="1671955" y="1626642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46423-67BF-E547-BEFD-2D981A56A423}"/>
              </a:ext>
            </a:extLst>
          </p:cNvPr>
          <p:cNvSpPr/>
          <p:nvPr/>
        </p:nvSpPr>
        <p:spPr>
          <a:xfrm>
            <a:off x="1697638" y="5139411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2204323" y="2406851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EA707BF-C45F-6148-9906-E8F1C3D5353D}"/>
              </a:ext>
            </a:extLst>
          </p:cNvPr>
          <p:cNvCxnSpPr>
            <a:cxnSpLocks/>
          </p:cNvCxnSpPr>
          <p:nvPr/>
        </p:nvCxnSpPr>
        <p:spPr>
          <a:xfrm>
            <a:off x="2528895" y="3429000"/>
            <a:ext cx="596084" cy="47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3DCD45-8F9C-5546-86A5-3F37402B50D9}"/>
              </a:ext>
            </a:extLst>
          </p:cNvPr>
          <p:cNvCxnSpPr>
            <a:cxnSpLocks/>
          </p:cNvCxnSpPr>
          <p:nvPr/>
        </p:nvCxnSpPr>
        <p:spPr>
          <a:xfrm flipH="1">
            <a:off x="1292819" y="3429000"/>
            <a:ext cx="586932" cy="4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87E1D05-B10F-B94F-B055-0048C9222D41}"/>
              </a:ext>
            </a:extLst>
          </p:cNvPr>
          <p:cNvCxnSpPr>
            <a:cxnSpLocks/>
          </p:cNvCxnSpPr>
          <p:nvPr/>
        </p:nvCxnSpPr>
        <p:spPr>
          <a:xfrm flipH="1">
            <a:off x="2369574" y="4714805"/>
            <a:ext cx="649158" cy="3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265870A-7057-C545-A2CB-7EAD16D7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2" y="1961898"/>
            <a:ext cx="4638062" cy="2793182"/>
          </a:xfrm>
          <a:prstGeom prst="rect">
            <a:avLst/>
          </a:prstGeom>
        </p:spPr>
      </p:pic>
      <p:sp>
        <p:nvSpPr>
          <p:cNvPr id="6" name="菱形 5">
            <a:extLst>
              <a:ext uri="{FF2B5EF4-FFF2-40B4-BE49-F238E27FC236}">
                <a16:creationId xmlns:a16="http://schemas.microsoft.com/office/drawing/2014/main" id="{F9E16DB9-40D8-DC4E-B69A-F9CAD4FF67C8}"/>
              </a:ext>
            </a:extLst>
          </p:cNvPr>
          <p:cNvSpPr/>
          <p:nvPr/>
        </p:nvSpPr>
        <p:spPr>
          <a:xfrm>
            <a:off x="1685119" y="2857125"/>
            <a:ext cx="1055506" cy="5792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/>
              <a:t>Select</a:t>
            </a:r>
            <a:r>
              <a:rPr kumimoji="1" lang="zh-CN" altLang="en-US" sz="1050"/>
              <a:t> </a:t>
            </a:r>
            <a:r>
              <a:rPr kumimoji="1" lang="en-US" altLang="zh-CN" sz="1050"/>
              <a:t>One</a:t>
            </a:r>
            <a:endParaRPr kumimoji="1" lang="zh-CN" altLang="en-US" sz="105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A7A81C1-F708-E14B-BEAE-7D50DD0184E9}"/>
              </a:ext>
            </a:extLst>
          </p:cNvPr>
          <p:cNvCxnSpPr>
            <a:cxnSpLocks/>
          </p:cNvCxnSpPr>
          <p:nvPr/>
        </p:nvCxnSpPr>
        <p:spPr>
          <a:xfrm flipH="1">
            <a:off x="2220136" y="5814325"/>
            <a:ext cx="5805" cy="6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5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同模块里多次模型调用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2953400" y="4771339"/>
            <a:ext cx="5089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diet_classifier.py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train</a:t>
            </a:r>
          </a:p>
          <a:p>
            <a:r>
              <a:rPr kumimoji="1" lang="en-US" altLang="zh-CN" sz="1400"/>
              <a:t>finetune</a:t>
            </a:r>
            <a:r>
              <a:rPr kumimoji="1" lang="zh-CN" altLang="en-US" sz="1400"/>
              <a:t>模式下先进行了一次模型调用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/>
              <a:t>前面一次调用不确定是否一定触发，</a:t>
            </a:r>
            <a:endParaRPr kumimoji="1" lang="en-US" altLang="zh-CN" sz="1400"/>
          </a:p>
          <a:p>
            <a:r>
              <a:rPr kumimoji="1" lang="zh-CN" altLang="en-US" sz="1400"/>
              <a:t>所以将两者的数据预处理</a:t>
            </a:r>
            <a:r>
              <a:rPr kumimoji="1" lang="en-US" altLang="zh-CN" sz="1400"/>
              <a:t>/</a:t>
            </a:r>
            <a:r>
              <a:rPr kumimoji="1" lang="zh-CN" altLang="en-US" sz="1400"/>
              <a:t>后处理代码放在一起了</a:t>
            </a:r>
            <a:endParaRPr kumimoji="1" lang="en-US" altLang="zh-CN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447F3B-4652-054F-929B-E2887A1D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72" y="1165690"/>
            <a:ext cx="3441700" cy="47752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8CF989-47C1-C343-A3F4-A83EA56911C1}"/>
              </a:ext>
            </a:extLst>
          </p:cNvPr>
          <p:cNvSpPr/>
          <p:nvPr/>
        </p:nvSpPr>
        <p:spPr>
          <a:xfrm>
            <a:off x="3408797" y="2826540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969341-CFB8-524A-AADE-8EDA5406BF9A}"/>
              </a:ext>
            </a:extLst>
          </p:cNvPr>
          <p:cNvSpPr/>
          <p:nvPr/>
        </p:nvSpPr>
        <p:spPr>
          <a:xfrm>
            <a:off x="1575530" y="3905042"/>
            <a:ext cx="903514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6C21ABD-959C-C94C-BC73-09FDAB85D8E6}"/>
              </a:ext>
            </a:extLst>
          </p:cNvPr>
          <p:cNvCxnSpPr>
            <a:cxnSpLocks/>
          </p:cNvCxnSpPr>
          <p:nvPr/>
        </p:nvCxnSpPr>
        <p:spPr>
          <a:xfrm>
            <a:off x="2055556" y="3533626"/>
            <a:ext cx="0" cy="3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638460-7A00-7841-81C4-C35BD0FD5057}"/>
              </a:ext>
            </a:extLst>
          </p:cNvPr>
          <p:cNvSpPr/>
          <p:nvPr/>
        </p:nvSpPr>
        <p:spPr>
          <a:xfrm>
            <a:off x="1514639" y="1616810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92330-8BDD-C24F-8853-EDF81610D283}"/>
              </a:ext>
            </a:extLst>
          </p:cNvPr>
          <p:cNvSpPr/>
          <p:nvPr/>
        </p:nvSpPr>
        <p:spPr>
          <a:xfrm>
            <a:off x="1495922" y="5125895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2FD92C-93B2-D040-AFF7-8A727D008BCB}"/>
              </a:ext>
            </a:extLst>
          </p:cNvPr>
          <p:cNvCxnSpPr>
            <a:cxnSpLocks/>
          </p:cNvCxnSpPr>
          <p:nvPr/>
        </p:nvCxnSpPr>
        <p:spPr>
          <a:xfrm>
            <a:off x="2047007" y="2397019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5EBFCAF-BD86-2D43-842A-FB34C216A321}"/>
              </a:ext>
            </a:extLst>
          </p:cNvPr>
          <p:cNvCxnSpPr>
            <a:cxnSpLocks/>
          </p:cNvCxnSpPr>
          <p:nvPr/>
        </p:nvCxnSpPr>
        <p:spPr>
          <a:xfrm>
            <a:off x="2642491" y="3193229"/>
            <a:ext cx="621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0F4098C-4135-1942-A713-6FF77057EBE8}"/>
              </a:ext>
            </a:extLst>
          </p:cNvPr>
          <p:cNvCxnSpPr>
            <a:cxnSpLocks/>
          </p:cNvCxnSpPr>
          <p:nvPr/>
        </p:nvCxnSpPr>
        <p:spPr>
          <a:xfrm>
            <a:off x="2065723" y="4681305"/>
            <a:ext cx="0" cy="34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1CB22100-8E91-4844-A1F0-0D5F51E42E6B}"/>
              </a:ext>
            </a:extLst>
          </p:cNvPr>
          <p:cNvSpPr/>
          <p:nvPr/>
        </p:nvSpPr>
        <p:spPr>
          <a:xfrm>
            <a:off x="1527803" y="2847293"/>
            <a:ext cx="1055506" cy="5792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/>
              <a:t>Select</a:t>
            </a:r>
            <a:r>
              <a:rPr kumimoji="1" lang="zh-CN" altLang="en-US" sz="1050"/>
              <a:t> 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EFCB5CC-5CC0-F941-AA77-425CFCB665F2}"/>
              </a:ext>
            </a:extLst>
          </p:cNvPr>
          <p:cNvCxnSpPr>
            <a:stCxn id="14" idx="2"/>
          </p:cNvCxnSpPr>
          <p:nvPr/>
        </p:nvCxnSpPr>
        <p:spPr>
          <a:xfrm flipH="1">
            <a:off x="2047007" y="3501454"/>
            <a:ext cx="1872114" cy="16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DE1B81D-2FE7-DC41-943E-9D49027112DE}"/>
              </a:ext>
            </a:extLst>
          </p:cNvPr>
          <p:cNvCxnSpPr>
            <a:cxnSpLocks/>
          </p:cNvCxnSpPr>
          <p:nvPr/>
        </p:nvCxnSpPr>
        <p:spPr>
          <a:xfrm flipH="1">
            <a:off x="2031090" y="5800809"/>
            <a:ext cx="5805" cy="6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同模块里多次模型调用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CCE35-AF95-A542-BCA9-241D47797B84}"/>
              </a:ext>
            </a:extLst>
          </p:cNvPr>
          <p:cNvSpPr/>
          <p:nvPr/>
        </p:nvSpPr>
        <p:spPr>
          <a:xfrm>
            <a:off x="1625033" y="2915410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4DA0C5-05DE-CE45-8411-D988033BEFB4}"/>
              </a:ext>
            </a:extLst>
          </p:cNvPr>
          <p:cNvCxnSpPr>
            <a:cxnSpLocks/>
          </p:cNvCxnSpPr>
          <p:nvPr/>
        </p:nvCxnSpPr>
        <p:spPr>
          <a:xfrm flipH="1">
            <a:off x="2181059" y="2143339"/>
            <a:ext cx="1" cy="63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4139293" y="5311727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mitie_featurizer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process_training_data</a:t>
            </a:r>
          </a:p>
          <a:p>
            <a:r>
              <a:rPr kumimoji="1" lang="en-US" altLang="zh-CN" sz="1400"/>
              <a:t>Spacy</a:t>
            </a:r>
            <a:r>
              <a:rPr kumimoji="1" lang="zh-CN" altLang="en-US" sz="1400"/>
              <a:t> </a:t>
            </a:r>
            <a:r>
              <a:rPr kumimoji="1" lang="en-US" altLang="zh-CN" sz="1400"/>
              <a:t>featurizer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process_training_data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478E09-A4D7-A34F-8F5C-C8753C240CA5}"/>
              </a:ext>
            </a:extLst>
          </p:cNvPr>
          <p:cNvSpPr/>
          <p:nvPr/>
        </p:nvSpPr>
        <p:spPr>
          <a:xfrm>
            <a:off x="1677974" y="1440380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1778556" y="4258882"/>
            <a:ext cx="1133543" cy="6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3DCD45-8F9C-5546-86A5-3F37402B50D9}"/>
              </a:ext>
            </a:extLst>
          </p:cNvPr>
          <p:cNvCxnSpPr>
            <a:cxnSpLocks/>
            <a:stCxn id="9" idx="1"/>
            <a:endCxn id="24" idx="0"/>
          </p:cNvCxnSpPr>
          <p:nvPr/>
        </p:nvCxnSpPr>
        <p:spPr>
          <a:xfrm flipH="1">
            <a:off x="1234151" y="3252867"/>
            <a:ext cx="390882" cy="73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FDD34E9-21E3-6B41-B229-9EA694B3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40" y="1511318"/>
            <a:ext cx="5978931" cy="367042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E54892F-35C1-1A47-BDFC-9A6E6CE0A834}"/>
              </a:ext>
            </a:extLst>
          </p:cNvPr>
          <p:cNvSpPr/>
          <p:nvPr/>
        </p:nvSpPr>
        <p:spPr>
          <a:xfrm>
            <a:off x="683066" y="3986263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63D6D2D-AF18-0F4E-813E-E3F2D454F673}"/>
              </a:ext>
            </a:extLst>
          </p:cNvPr>
          <p:cNvCxnSpPr>
            <a:cxnSpLocks/>
          </p:cNvCxnSpPr>
          <p:nvPr/>
        </p:nvCxnSpPr>
        <p:spPr>
          <a:xfrm flipH="1">
            <a:off x="1159561" y="4720313"/>
            <a:ext cx="1" cy="66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6C7506C-2D4B-F343-A9F8-42709533747B}"/>
              </a:ext>
            </a:extLst>
          </p:cNvPr>
          <p:cNvCxnSpPr>
            <a:cxnSpLocks/>
          </p:cNvCxnSpPr>
          <p:nvPr/>
        </p:nvCxnSpPr>
        <p:spPr>
          <a:xfrm>
            <a:off x="3580051" y="4719350"/>
            <a:ext cx="0" cy="59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24C0758-E1F9-F947-84B0-801685F8FC5F}"/>
              </a:ext>
            </a:extLst>
          </p:cNvPr>
          <p:cNvSpPr/>
          <p:nvPr/>
        </p:nvSpPr>
        <p:spPr>
          <a:xfrm>
            <a:off x="3069727" y="3953844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同模块里单次模型调用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CCE35-AF95-A542-BCA9-241D47797B84}"/>
              </a:ext>
            </a:extLst>
          </p:cNvPr>
          <p:cNvSpPr/>
          <p:nvPr/>
        </p:nvSpPr>
        <p:spPr>
          <a:xfrm>
            <a:off x="1685119" y="1622809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3551417" y="5239471"/>
            <a:ext cx="508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diet_classifier.py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</a:p>
          <a:p>
            <a:r>
              <a:rPr kumimoji="1" lang="zh-CN" altLang="en-US" sz="1400"/>
              <a:t>输出的结果被两块不同的数据后处理逻辑处理，得到意图类别与实体。实际一次模型调用相当于两次的功能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b="1"/>
              <a:t>问题：这种同模块中单模型调用标的全吗？</a:t>
            </a:r>
            <a:endParaRPr kumimoji="1" lang="en-US" altLang="zh-CN" sz="1400" b="1"/>
          </a:p>
          <a:p>
            <a:r>
              <a:rPr kumimoji="1" lang="zh-CN" altLang="en-US" sz="1400" b="1"/>
              <a:t>只能</a:t>
            </a:r>
            <a:endParaRPr kumimoji="1" lang="en-US" altLang="zh-CN" sz="1400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46423-67BF-E547-BEFD-2D981A56A423}"/>
              </a:ext>
            </a:extLst>
          </p:cNvPr>
          <p:cNvSpPr/>
          <p:nvPr/>
        </p:nvSpPr>
        <p:spPr>
          <a:xfrm>
            <a:off x="2740625" y="4136737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2204323" y="2406851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EA707BF-C45F-6148-9906-E8F1C3D5353D}"/>
              </a:ext>
            </a:extLst>
          </p:cNvPr>
          <p:cNvCxnSpPr>
            <a:cxnSpLocks/>
          </p:cNvCxnSpPr>
          <p:nvPr/>
        </p:nvCxnSpPr>
        <p:spPr>
          <a:xfrm>
            <a:off x="2528895" y="3429000"/>
            <a:ext cx="596084" cy="47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3DCD45-8F9C-5546-86A5-3F37402B50D9}"/>
              </a:ext>
            </a:extLst>
          </p:cNvPr>
          <p:cNvCxnSpPr>
            <a:cxnSpLocks/>
          </p:cNvCxnSpPr>
          <p:nvPr/>
        </p:nvCxnSpPr>
        <p:spPr>
          <a:xfrm flipH="1">
            <a:off x="1292819" y="3429000"/>
            <a:ext cx="586932" cy="4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F9E16DB9-40D8-DC4E-B69A-F9CAD4FF67C8}"/>
              </a:ext>
            </a:extLst>
          </p:cNvPr>
          <p:cNvSpPr/>
          <p:nvPr/>
        </p:nvSpPr>
        <p:spPr>
          <a:xfrm>
            <a:off x="1685119" y="2857125"/>
            <a:ext cx="1055506" cy="5792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/>
              <a:t>Select</a:t>
            </a:r>
            <a:endParaRPr kumimoji="1" lang="zh-CN" altLang="en-US" sz="10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D37CB-A963-5F4D-9E0A-46845A77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22" y="1398253"/>
            <a:ext cx="3517900" cy="36068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E57FFCA-5F81-AD44-8279-34CC99E760AA}"/>
              </a:ext>
            </a:extLst>
          </p:cNvPr>
          <p:cNvSpPr/>
          <p:nvPr/>
        </p:nvSpPr>
        <p:spPr>
          <a:xfrm>
            <a:off x="929982" y="4160664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0F948AD-9B26-994B-B535-9869EB88C1A8}"/>
              </a:ext>
            </a:extLst>
          </p:cNvPr>
          <p:cNvCxnSpPr>
            <a:cxnSpLocks/>
          </p:cNvCxnSpPr>
          <p:nvPr/>
        </p:nvCxnSpPr>
        <p:spPr>
          <a:xfrm>
            <a:off x="1420552" y="4856543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90B6DFC-D439-DE46-BA9B-D6AC53A86C2D}"/>
              </a:ext>
            </a:extLst>
          </p:cNvPr>
          <p:cNvCxnSpPr>
            <a:cxnSpLocks/>
          </p:cNvCxnSpPr>
          <p:nvPr/>
        </p:nvCxnSpPr>
        <p:spPr>
          <a:xfrm>
            <a:off x="3249352" y="4835578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3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单组件里单次模型调用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6096000" y="5208419"/>
            <a:ext cx="508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ted_policy.py/rule_policy.py/memoization_policy.py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</a:p>
          <a:p>
            <a:r>
              <a:rPr kumimoji="1" lang="zh-CN" altLang="en-US" sz="1400"/>
              <a:t>所有</a:t>
            </a:r>
            <a:r>
              <a:rPr kumimoji="1" lang="en-US" altLang="zh-CN" sz="1400"/>
              <a:t>policy</a:t>
            </a:r>
            <a:r>
              <a:rPr kumimoji="1" lang="zh-CN" altLang="en-US" sz="1400"/>
              <a:t>都用到的</a:t>
            </a:r>
            <a:r>
              <a:rPr kumimoji="1" lang="en-US" altLang="zh-CN" sz="1400"/>
              <a:t>TrackerFeaturizer</a:t>
            </a:r>
            <a:r>
              <a:rPr kumimoji="1" lang="zh-CN" altLang="en-US" sz="1400"/>
              <a:t>有多态方法</a:t>
            </a:r>
            <a:endParaRPr kumimoji="1" lang="en-US" altLang="zh-CN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46423-67BF-E547-BEFD-2D981A56A423}"/>
              </a:ext>
            </a:extLst>
          </p:cNvPr>
          <p:cNvSpPr/>
          <p:nvPr/>
        </p:nvSpPr>
        <p:spPr>
          <a:xfrm>
            <a:off x="2441388" y="4160664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2981073" y="2406851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EA707BF-C45F-6148-9906-E8F1C3D5353D}"/>
              </a:ext>
            </a:extLst>
          </p:cNvPr>
          <p:cNvCxnSpPr>
            <a:cxnSpLocks/>
          </p:cNvCxnSpPr>
          <p:nvPr/>
        </p:nvCxnSpPr>
        <p:spPr>
          <a:xfrm>
            <a:off x="3543557" y="3510116"/>
            <a:ext cx="743308" cy="4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3DCD45-8F9C-5546-86A5-3F37402B50D9}"/>
              </a:ext>
            </a:extLst>
          </p:cNvPr>
          <p:cNvCxnSpPr>
            <a:cxnSpLocks/>
          </p:cNvCxnSpPr>
          <p:nvPr/>
        </p:nvCxnSpPr>
        <p:spPr>
          <a:xfrm flipH="1">
            <a:off x="1597619" y="3510116"/>
            <a:ext cx="712962" cy="53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F9E16DB9-40D8-DC4E-B69A-F9CAD4FF67C8}"/>
              </a:ext>
            </a:extLst>
          </p:cNvPr>
          <p:cNvSpPr/>
          <p:nvPr/>
        </p:nvSpPr>
        <p:spPr>
          <a:xfrm>
            <a:off x="2461869" y="2857125"/>
            <a:ext cx="1055506" cy="5792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/>
              <a:t>Select</a:t>
            </a:r>
            <a:r>
              <a:rPr kumimoji="1" lang="zh-CN" altLang="en-US" sz="1050"/>
              <a:t>  </a:t>
            </a:r>
            <a:r>
              <a:rPr kumimoji="1" lang="en-US" altLang="zh-CN" sz="1050"/>
              <a:t>One</a:t>
            </a:r>
            <a:endParaRPr kumimoji="1" lang="zh-CN" altLang="en-US" sz="10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57FFCA-5F81-AD44-8279-34CC99E760AA}"/>
              </a:ext>
            </a:extLst>
          </p:cNvPr>
          <p:cNvSpPr/>
          <p:nvPr/>
        </p:nvSpPr>
        <p:spPr>
          <a:xfrm>
            <a:off x="929982" y="4160664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59C188-E780-4243-9512-1459F8AC6B46}"/>
              </a:ext>
            </a:extLst>
          </p:cNvPr>
          <p:cNvSpPr/>
          <p:nvPr/>
        </p:nvSpPr>
        <p:spPr>
          <a:xfrm>
            <a:off x="3857885" y="4160664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56C728-8CB5-2643-8FB4-98B2DE56038E}"/>
              </a:ext>
            </a:extLst>
          </p:cNvPr>
          <p:cNvSpPr/>
          <p:nvPr/>
        </p:nvSpPr>
        <p:spPr>
          <a:xfrm>
            <a:off x="2496728" y="5568908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CB794B-52A8-D247-BEB4-724786BE9862}"/>
              </a:ext>
            </a:extLst>
          </p:cNvPr>
          <p:cNvSpPr/>
          <p:nvPr/>
        </p:nvSpPr>
        <p:spPr>
          <a:xfrm>
            <a:off x="2416996" y="1446000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D35D452-F641-F241-8127-D7A26D4049F6}"/>
              </a:ext>
            </a:extLst>
          </p:cNvPr>
          <p:cNvCxnSpPr>
            <a:cxnSpLocks/>
          </p:cNvCxnSpPr>
          <p:nvPr/>
        </p:nvCxnSpPr>
        <p:spPr>
          <a:xfrm flipH="1">
            <a:off x="2968080" y="3547236"/>
            <a:ext cx="3161" cy="5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68DB9DF-0893-B246-9D8C-A8B4487157A1}"/>
              </a:ext>
            </a:extLst>
          </p:cNvPr>
          <p:cNvCxnSpPr>
            <a:cxnSpLocks/>
          </p:cNvCxnSpPr>
          <p:nvPr/>
        </p:nvCxnSpPr>
        <p:spPr>
          <a:xfrm>
            <a:off x="1590211" y="4946440"/>
            <a:ext cx="622047" cy="6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9BF6E0A-E9ED-5D49-B97A-45E8957B1CC4}"/>
              </a:ext>
            </a:extLst>
          </p:cNvPr>
          <p:cNvCxnSpPr>
            <a:cxnSpLocks/>
          </p:cNvCxnSpPr>
          <p:nvPr/>
        </p:nvCxnSpPr>
        <p:spPr>
          <a:xfrm>
            <a:off x="2895328" y="4897185"/>
            <a:ext cx="0" cy="5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D075CC1-0F5D-7E44-B8AB-1775F56D9FAD}"/>
              </a:ext>
            </a:extLst>
          </p:cNvPr>
          <p:cNvCxnSpPr>
            <a:cxnSpLocks/>
          </p:cNvCxnSpPr>
          <p:nvPr/>
        </p:nvCxnSpPr>
        <p:spPr>
          <a:xfrm flipH="1">
            <a:off x="3726426" y="5000266"/>
            <a:ext cx="461844" cy="5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AD3836D-1274-CA46-BB32-54B964643F6D}"/>
              </a:ext>
            </a:extLst>
          </p:cNvPr>
          <p:cNvCxnSpPr>
            <a:cxnSpLocks/>
          </p:cNvCxnSpPr>
          <p:nvPr/>
        </p:nvCxnSpPr>
        <p:spPr>
          <a:xfrm>
            <a:off x="2975596" y="6243822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0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3149-2C5D-A14A-B1AD-69D696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同模块里单次模型调用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D95D3-6E8A-C34F-839D-902A6B9EFAFD}"/>
              </a:ext>
            </a:extLst>
          </p:cNvPr>
          <p:cNvSpPr txBox="1"/>
          <p:nvPr/>
        </p:nvSpPr>
        <p:spPr>
          <a:xfrm>
            <a:off x="5980253" y="5514892"/>
            <a:ext cx="508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crf_entity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process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zh-CN" altLang="en-US" sz="1400"/>
              <a:t>根据参数选择是否调用</a:t>
            </a:r>
            <a:r>
              <a:rPr kumimoji="1" lang="en-US" altLang="zh-CN" sz="1400"/>
              <a:t>_add_tag_to_crf_token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46423-67BF-E547-BEFD-2D981A56A423}"/>
              </a:ext>
            </a:extLst>
          </p:cNvPr>
          <p:cNvSpPr/>
          <p:nvPr/>
        </p:nvSpPr>
        <p:spPr>
          <a:xfrm>
            <a:off x="4163362" y="3025346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65EED5-3691-9346-817E-5364ECEC7FC7}"/>
              </a:ext>
            </a:extLst>
          </p:cNvPr>
          <p:cNvCxnSpPr>
            <a:cxnSpLocks/>
          </p:cNvCxnSpPr>
          <p:nvPr/>
        </p:nvCxnSpPr>
        <p:spPr>
          <a:xfrm>
            <a:off x="2981073" y="2406851"/>
            <a:ext cx="0" cy="2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F9E16DB9-40D8-DC4E-B69A-F9CAD4FF67C8}"/>
              </a:ext>
            </a:extLst>
          </p:cNvPr>
          <p:cNvSpPr/>
          <p:nvPr/>
        </p:nvSpPr>
        <p:spPr>
          <a:xfrm>
            <a:off x="2461869" y="2857125"/>
            <a:ext cx="1055506" cy="5792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/>
              <a:t>Select</a:t>
            </a:r>
            <a:endParaRPr kumimoji="1" lang="zh-CN" altLang="en-US" sz="10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56C728-8CB5-2643-8FB4-98B2DE56038E}"/>
              </a:ext>
            </a:extLst>
          </p:cNvPr>
          <p:cNvSpPr/>
          <p:nvPr/>
        </p:nvSpPr>
        <p:spPr>
          <a:xfrm>
            <a:off x="2513634" y="4159670"/>
            <a:ext cx="1020647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CB794B-52A8-D247-BEB4-724786BE9862}"/>
              </a:ext>
            </a:extLst>
          </p:cNvPr>
          <p:cNvSpPr/>
          <p:nvPr/>
        </p:nvSpPr>
        <p:spPr>
          <a:xfrm>
            <a:off x="2416996" y="1446000"/>
            <a:ext cx="1102169" cy="67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  <a:p>
            <a:pPr algn="ctr"/>
            <a:endParaRPr kumimoji="1" lang="zh-CN" altLang="en-US" sz="120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D35D452-F641-F241-8127-D7A26D4049F6}"/>
              </a:ext>
            </a:extLst>
          </p:cNvPr>
          <p:cNvCxnSpPr>
            <a:cxnSpLocks/>
          </p:cNvCxnSpPr>
          <p:nvPr/>
        </p:nvCxnSpPr>
        <p:spPr>
          <a:xfrm>
            <a:off x="3534281" y="3146757"/>
            <a:ext cx="528433" cy="2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9BF6E0A-E9ED-5D49-B97A-45E8957B1CC4}"/>
              </a:ext>
            </a:extLst>
          </p:cNvPr>
          <p:cNvCxnSpPr>
            <a:cxnSpLocks/>
          </p:cNvCxnSpPr>
          <p:nvPr/>
        </p:nvCxnSpPr>
        <p:spPr>
          <a:xfrm>
            <a:off x="2989622" y="3541126"/>
            <a:ext cx="0" cy="5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D5F20EF-1FF8-3B42-9955-8387035F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64" y="862246"/>
            <a:ext cx="4278545" cy="4292346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B47530F-9A72-2047-87A8-DC6C69580F45}"/>
              </a:ext>
            </a:extLst>
          </p:cNvPr>
          <p:cNvCxnSpPr>
            <a:cxnSpLocks/>
          </p:cNvCxnSpPr>
          <p:nvPr/>
        </p:nvCxnSpPr>
        <p:spPr>
          <a:xfrm flipH="1">
            <a:off x="2968080" y="3562412"/>
            <a:ext cx="1195282" cy="23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91741F3-612A-0E40-8C99-A4E30A5878D1}"/>
              </a:ext>
            </a:extLst>
          </p:cNvPr>
          <p:cNvCxnSpPr>
            <a:cxnSpLocks/>
          </p:cNvCxnSpPr>
          <p:nvPr/>
        </p:nvCxnSpPr>
        <p:spPr>
          <a:xfrm>
            <a:off x="3005848" y="4838528"/>
            <a:ext cx="0" cy="57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8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54529</TotalTime>
  <Words>399</Words>
  <Application>Microsoft Macintosh PowerPoint</Application>
  <PresentationFormat>宽屏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同组件多次模型调用</vt:lpstr>
      <vt:lpstr>同模块里多次模型调用</vt:lpstr>
      <vt:lpstr>同模块里多次模型调用</vt:lpstr>
      <vt:lpstr>同模块里多次模型调用</vt:lpstr>
      <vt:lpstr>同模块里多次模型调用</vt:lpstr>
      <vt:lpstr>同模块里单次模型调用</vt:lpstr>
      <vt:lpstr>单组件里单次模型调用</vt:lpstr>
      <vt:lpstr>同模块里单次模型调用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峻铭</dc:creator>
  <cp:lastModifiedBy>曹 峻铭</cp:lastModifiedBy>
  <cp:revision>508</cp:revision>
  <cp:lastPrinted>2022-08-07T12:37:27Z</cp:lastPrinted>
  <dcterms:created xsi:type="dcterms:W3CDTF">2022-05-23T03:07:55Z</dcterms:created>
  <dcterms:modified xsi:type="dcterms:W3CDTF">2022-08-21T12:23:34Z</dcterms:modified>
</cp:coreProperties>
</file>