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515" r:id="rId5"/>
  </p:sldMasterIdLst>
  <p:notesMasterIdLst>
    <p:notesMasterId r:id="rId37"/>
  </p:notesMasterIdLst>
  <p:handoutMasterIdLst>
    <p:handoutMasterId r:id="rId38"/>
  </p:handoutMasterIdLst>
  <p:sldIdLst>
    <p:sldId id="258" r:id="rId6"/>
    <p:sldId id="303" r:id="rId7"/>
    <p:sldId id="377" r:id="rId8"/>
    <p:sldId id="356" r:id="rId9"/>
    <p:sldId id="380" r:id="rId10"/>
    <p:sldId id="382" r:id="rId11"/>
    <p:sldId id="299" r:id="rId12"/>
    <p:sldId id="392" r:id="rId13"/>
    <p:sldId id="401" r:id="rId14"/>
    <p:sldId id="381" r:id="rId15"/>
    <p:sldId id="363" r:id="rId16"/>
    <p:sldId id="357" r:id="rId17"/>
    <p:sldId id="383" r:id="rId18"/>
    <p:sldId id="385" r:id="rId19"/>
    <p:sldId id="365" r:id="rId20"/>
    <p:sldId id="371" r:id="rId21"/>
    <p:sldId id="393" r:id="rId22"/>
    <p:sldId id="368" r:id="rId23"/>
    <p:sldId id="367" r:id="rId24"/>
    <p:sldId id="394" r:id="rId25"/>
    <p:sldId id="387" r:id="rId26"/>
    <p:sldId id="372" r:id="rId27"/>
    <p:sldId id="398" r:id="rId28"/>
    <p:sldId id="399" r:id="rId29"/>
    <p:sldId id="400" r:id="rId30"/>
    <p:sldId id="388" r:id="rId31"/>
    <p:sldId id="389" r:id="rId32"/>
    <p:sldId id="390" r:id="rId33"/>
    <p:sldId id="396" r:id="rId34"/>
    <p:sldId id="391" r:id="rId35"/>
    <p:sldId id="402" r:id="rId3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4C92B-04B7-4239-AB78-9447E684F371}" v="228" dt="2025-05-16T05:28:53.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01" autoAdjust="0"/>
    <p:restoredTop sz="95588"/>
  </p:normalViewPr>
  <p:slideViewPr>
    <p:cSldViewPr snapToGrid="0" snapToObjects="1">
      <p:cViewPr varScale="1">
        <p:scale>
          <a:sx n="125" d="100"/>
          <a:sy n="125" d="100"/>
        </p:scale>
        <p:origin x="60" y="31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hapman" userId="3c8adc9b184aeb7d" providerId="LiveId" clId="{F944C92B-04B7-4239-AB78-9447E684F371}"/>
    <pc:docChg chg="undo redo custSel addSld delSld modSld sldOrd">
      <pc:chgData name="James Chapman" userId="3c8adc9b184aeb7d" providerId="LiveId" clId="{F944C92B-04B7-4239-AB78-9447E684F371}" dt="2025-05-16T05:29:37.671" v="3790" actId="20577"/>
      <pc:docMkLst>
        <pc:docMk/>
      </pc:docMkLst>
      <pc:sldChg chg="modSp mod">
        <pc:chgData name="James Chapman" userId="3c8adc9b184aeb7d" providerId="LiveId" clId="{F944C92B-04B7-4239-AB78-9447E684F371}" dt="2025-05-16T03:28:18.922" v="1871" actId="255"/>
        <pc:sldMkLst>
          <pc:docMk/>
          <pc:sldMk cId="2701187223" sldId="258"/>
        </pc:sldMkLst>
        <pc:spChg chg="mod">
          <ac:chgData name="James Chapman" userId="3c8adc9b184aeb7d" providerId="LiveId" clId="{F944C92B-04B7-4239-AB78-9447E684F371}" dt="2025-05-15T23:30:54.168" v="182" actId="20577"/>
          <ac:spMkLst>
            <pc:docMk/>
            <pc:sldMk cId="2701187223" sldId="258"/>
            <ac:spMk id="2" creationId="{0E0ED4D0-2510-714B-ACE5-A069B72AA696}"/>
          </ac:spMkLst>
        </pc:spChg>
        <pc:spChg chg="mod">
          <ac:chgData name="James Chapman" userId="3c8adc9b184aeb7d" providerId="LiveId" clId="{F944C92B-04B7-4239-AB78-9447E684F371}" dt="2025-05-16T03:28:18.922" v="1871" actId="255"/>
          <ac:spMkLst>
            <pc:docMk/>
            <pc:sldMk cId="2701187223" sldId="258"/>
            <ac:spMk id="3" creationId="{BA33F610-3A0D-4D4C-976E-07C887904982}"/>
          </ac:spMkLst>
        </pc:spChg>
      </pc:sldChg>
      <pc:sldChg chg="del">
        <pc:chgData name="James Chapman" userId="3c8adc9b184aeb7d" providerId="LiveId" clId="{F944C92B-04B7-4239-AB78-9447E684F371}" dt="2025-05-15T01:41:13.826" v="0" actId="47"/>
        <pc:sldMkLst>
          <pc:docMk/>
          <pc:sldMk cId="2279843783" sldId="292"/>
        </pc:sldMkLst>
      </pc:sldChg>
      <pc:sldChg chg="delSp modSp mod ord">
        <pc:chgData name="James Chapman" userId="3c8adc9b184aeb7d" providerId="LiveId" clId="{F944C92B-04B7-4239-AB78-9447E684F371}" dt="2025-05-16T04:44:43.216" v="2691"/>
        <pc:sldMkLst>
          <pc:docMk/>
          <pc:sldMk cId="437443754" sldId="299"/>
        </pc:sldMkLst>
        <pc:spChg chg="mod">
          <ac:chgData name="James Chapman" userId="3c8adc9b184aeb7d" providerId="LiveId" clId="{F944C92B-04B7-4239-AB78-9447E684F371}" dt="2025-05-16T02:02:57.448" v="827" actId="20577"/>
          <ac:spMkLst>
            <pc:docMk/>
            <pc:sldMk cId="437443754" sldId="299"/>
            <ac:spMk id="2" creationId="{4FE73518-5A99-D847-A5A0-523710899DB7}"/>
          </ac:spMkLst>
        </pc:spChg>
        <pc:spChg chg="mod">
          <ac:chgData name="James Chapman" userId="3c8adc9b184aeb7d" providerId="LiveId" clId="{F944C92B-04B7-4239-AB78-9447E684F371}" dt="2025-05-16T04:34:53.455" v="2494" actId="1076"/>
          <ac:spMkLst>
            <pc:docMk/>
            <pc:sldMk cId="437443754" sldId="299"/>
            <ac:spMk id="3" creationId="{B66FDF7A-9105-9F4F-878F-F4D602820322}"/>
          </ac:spMkLst>
        </pc:spChg>
        <pc:spChg chg="mod">
          <ac:chgData name="James Chapman" userId="3c8adc9b184aeb7d" providerId="LiveId" clId="{F944C92B-04B7-4239-AB78-9447E684F371}" dt="2025-05-16T01:57:15.751" v="803"/>
          <ac:spMkLst>
            <pc:docMk/>
            <pc:sldMk cId="437443754" sldId="299"/>
            <ac:spMk id="5" creationId="{4D6C7CA8-82C3-EE1E-FD43-410A998EAD49}"/>
          </ac:spMkLst>
        </pc:spChg>
        <pc:spChg chg="del">
          <ac:chgData name="James Chapman" userId="3c8adc9b184aeb7d" providerId="LiveId" clId="{F944C92B-04B7-4239-AB78-9447E684F371}" dt="2025-05-15T23:36:22.379" v="221" actId="478"/>
          <ac:spMkLst>
            <pc:docMk/>
            <pc:sldMk cId="437443754" sldId="299"/>
            <ac:spMk id="6" creationId="{DEE65525-64BE-FF09-3560-1ADB5A1EDC39}"/>
          </ac:spMkLst>
        </pc:spChg>
        <pc:spChg chg="del">
          <ac:chgData name="James Chapman" userId="3c8adc9b184aeb7d" providerId="LiveId" clId="{F944C92B-04B7-4239-AB78-9447E684F371}" dt="2025-05-15T23:36:24.862" v="222" actId="478"/>
          <ac:spMkLst>
            <pc:docMk/>
            <pc:sldMk cId="437443754" sldId="299"/>
            <ac:spMk id="8" creationId="{B5044C67-93A4-1619-7F34-C205C37887A1}"/>
          </ac:spMkLst>
        </pc:spChg>
      </pc:sldChg>
      <pc:sldChg chg="del">
        <pc:chgData name="James Chapman" userId="3c8adc9b184aeb7d" providerId="LiveId" clId="{F944C92B-04B7-4239-AB78-9447E684F371}" dt="2025-05-16T03:53:17.561" v="1911" actId="47"/>
        <pc:sldMkLst>
          <pc:docMk/>
          <pc:sldMk cId="3397771400" sldId="300"/>
        </pc:sldMkLst>
      </pc:sldChg>
      <pc:sldChg chg="del">
        <pc:chgData name="James Chapman" userId="3c8adc9b184aeb7d" providerId="LiveId" clId="{F944C92B-04B7-4239-AB78-9447E684F371}" dt="2025-05-16T03:53:19.765" v="1912" actId="47"/>
        <pc:sldMkLst>
          <pc:docMk/>
          <pc:sldMk cId="4141043096" sldId="301"/>
        </pc:sldMkLst>
      </pc:sldChg>
      <pc:sldChg chg="modSp mod">
        <pc:chgData name="James Chapman" userId="3c8adc9b184aeb7d" providerId="LiveId" clId="{F944C92B-04B7-4239-AB78-9447E684F371}" dt="2025-05-16T05:18:27.417" v="3354" actId="20577"/>
        <pc:sldMkLst>
          <pc:docMk/>
          <pc:sldMk cId="1354919598" sldId="303"/>
        </pc:sldMkLst>
        <pc:spChg chg="mod">
          <ac:chgData name="James Chapman" userId="3c8adc9b184aeb7d" providerId="LiveId" clId="{F944C92B-04B7-4239-AB78-9447E684F371}" dt="2025-05-16T05:18:27.417" v="3354" actId="20577"/>
          <ac:spMkLst>
            <pc:docMk/>
            <pc:sldMk cId="1354919598" sldId="303"/>
            <ac:spMk id="2" creationId="{DDA8D3C2-3611-EE48-8F8E-788E8A301DBF}"/>
          </ac:spMkLst>
        </pc:spChg>
        <pc:spChg chg="mod">
          <ac:chgData name="James Chapman" userId="3c8adc9b184aeb7d" providerId="LiveId" clId="{F944C92B-04B7-4239-AB78-9447E684F371}" dt="2025-05-16T05:18:22.863" v="3351" actId="1076"/>
          <ac:spMkLst>
            <pc:docMk/>
            <pc:sldMk cId="1354919598" sldId="303"/>
            <ac:spMk id="4" creationId="{3CE1410A-10B7-9255-56E7-CCD6D6465A54}"/>
          </ac:spMkLst>
        </pc:spChg>
      </pc:sldChg>
      <pc:sldChg chg="del">
        <pc:chgData name="James Chapman" userId="3c8adc9b184aeb7d" providerId="LiveId" clId="{F944C92B-04B7-4239-AB78-9447E684F371}" dt="2025-05-16T03:53:31.360" v="1915" actId="47"/>
        <pc:sldMkLst>
          <pc:docMk/>
          <pc:sldMk cId="2435960266" sldId="305"/>
        </pc:sldMkLst>
      </pc:sldChg>
      <pc:sldChg chg="del">
        <pc:chgData name="James Chapman" userId="3c8adc9b184aeb7d" providerId="LiveId" clId="{F944C92B-04B7-4239-AB78-9447E684F371}" dt="2025-05-16T03:53:34.678" v="1917" actId="47"/>
        <pc:sldMkLst>
          <pc:docMk/>
          <pc:sldMk cId="2849569162" sldId="306"/>
        </pc:sldMkLst>
      </pc:sldChg>
      <pc:sldChg chg="del">
        <pc:chgData name="James Chapman" userId="3c8adc9b184aeb7d" providerId="LiveId" clId="{F944C92B-04B7-4239-AB78-9447E684F371}" dt="2025-05-16T03:53:37.085" v="1918" actId="47"/>
        <pc:sldMkLst>
          <pc:docMk/>
          <pc:sldMk cId="3532241770" sldId="307"/>
        </pc:sldMkLst>
      </pc:sldChg>
      <pc:sldChg chg="del">
        <pc:chgData name="James Chapman" userId="3c8adc9b184aeb7d" providerId="LiveId" clId="{F944C92B-04B7-4239-AB78-9447E684F371}" dt="2025-05-16T03:53:38.046" v="1919" actId="47"/>
        <pc:sldMkLst>
          <pc:docMk/>
          <pc:sldMk cId="667407373" sldId="308"/>
        </pc:sldMkLst>
      </pc:sldChg>
      <pc:sldChg chg="del">
        <pc:chgData name="James Chapman" userId="3c8adc9b184aeb7d" providerId="LiveId" clId="{F944C92B-04B7-4239-AB78-9447E684F371}" dt="2025-05-16T03:53:33.927" v="1916" actId="47"/>
        <pc:sldMkLst>
          <pc:docMk/>
          <pc:sldMk cId="402052137" sldId="311"/>
        </pc:sldMkLst>
      </pc:sldChg>
      <pc:sldChg chg="del">
        <pc:chgData name="James Chapman" userId="3c8adc9b184aeb7d" providerId="LiveId" clId="{F944C92B-04B7-4239-AB78-9447E684F371}" dt="2025-05-16T03:54:05.443" v="1939" actId="47"/>
        <pc:sldMkLst>
          <pc:docMk/>
          <pc:sldMk cId="2010720851" sldId="313"/>
        </pc:sldMkLst>
      </pc:sldChg>
      <pc:sldChg chg="del">
        <pc:chgData name="James Chapman" userId="3c8adc9b184aeb7d" providerId="LiveId" clId="{F944C92B-04B7-4239-AB78-9447E684F371}" dt="2025-05-16T03:53:59.297" v="1935" actId="47"/>
        <pc:sldMkLst>
          <pc:docMk/>
          <pc:sldMk cId="2921777101" sldId="314"/>
        </pc:sldMkLst>
      </pc:sldChg>
      <pc:sldChg chg="del">
        <pc:chgData name="James Chapman" userId="3c8adc9b184aeb7d" providerId="LiveId" clId="{F944C92B-04B7-4239-AB78-9447E684F371}" dt="2025-05-16T03:54:02.294" v="1938" actId="47"/>
        <pc:sldMkLst>
          <pc:docMk/>
          <pc:sldMk cId="4031888693" sldId="315"/>
        </pc:sldMkLst>
      </pc:sldChg>
      <pc:sldChg chg="del">
        <pc:chgData name="James Chapman" userId="3c8adc9b184aeb7d" providerId="LiveId" clId="{F944C92B-04B7-4239-AB78-9447E684F371}" dt="2025-05-16T03:53:40.111" v="1921" actId="47"/>
        <pc:sldMkLst>
          <pc:docMk/>
          <pc:sldMk cId="1093141532" sldId="317"/>
        </pc:sldMkLst>
      </pc:sldChg>
      <pc:sldChg chg="del">
        <pc:chgData name="James Chapman" userId="3c8adc9b184aeb7d" providerId="LiveId" clId="{F944C92B-04B7-4239-AB78-9447E684F371}" dt="2025-05-16T03:53:43.281" v="1922" actId="47"/>
        <pc:sldMkLst>
          <pc:docMk/>
          <pc:sldMk cId="2575980959" sldId="321"/>
        </pc:sldMkLst>
      </pc:sldChg>
      <pc:sldChg chg="del">
        <pc:chgData name="James Chapman" userId="3c8adc9b184aeb7d" providerId="LiveId" clId="{F944C92B-04B7-4239-AB78-9447E684F371}" dt="2025-05-16T03:53:54.769" v="1930" actId="47"/>
        <pc:sldMkLst>
          <pc:docMk/>
          <pc:sldMk cId="2060156734" sldId="323"/>
        </pc:sldMkLst>
      </pc:sldChg>
      <pc:sldChg chg="del">
        <pc:chgData name="James Chapman" userId="3c8adc9b184aeb7d" providerId="LiveId" clId="{F944C92B-04B7-4239-AB78-9447E684F371}" dt="2025-05-16T03:53:49.243" v="1925" actId="47"/>
        <pc:sldMkLst>
          <pc:docMk/>
          <pc:sldMk cId="2074926620" sldId="324"/>
        </pc:sldMkLst>
      </pc:sldChg>
      <pc:sldChg chg="del">
        <pc:chgData name="James Chapman" userId="3c8adc9b184aeb7d" providerId="LiveId" clId="{F944C92B-04B7-4239-AB78-9447E684F371}" dt="2025-05-16T03:53:53.293" v="1928" actId="47"/>
        <pc:sldMkLst>
          <pc:docMk/>
          <pc:sldMk cId="1913984373" sldId="325"/>
        </pc:sldMkLst>
      </pc:sldChg>
      <pc:sldChg chg="del">
        <pc:chgData name="James Chapman" userId="3c8adc9b184aeb7d" providerId="LiveId" clId="{F944C92B-04B7-4239-AB78-9447E684F371}" dt="2025-05-16T03:53:50.779" v="1926" actId="47"/>
        <pc:sldMkLst>
          <pc:docMk/>
          <pc:sldMk cId="3843043585" sldId="326"/>
        </pc:sldMkLst>
      </pc:sldChg>
      <pc:sldChg chg="del">
        <pc:chgData name="James Chapman" userId="3c8adc9b184aeb7d" providerId="LiveId" clId="{F944C92B-04B7-4239-AB78-9447E684F371}" dt="2025-05-16T03:25:08.672" v="1761" actId="47"/>
        <pc:sldMkLst>
          <pc:docMk/>
          <pc:sldMk cId="774489632" sldId="328"/>
        </pc:sldMkLst>
      </pc:sldChg>
      <pc:sldChg chg="del">
        <pc:chgData name="James Chapman" userId="3c8adc9b184aeb7d" providerId="LiveId" clId="{F944C92B-04B7-4239-AB78-9447E684F371}" dt="2025-05-16T03:53:46.880" v="1924" actId="47"/>
        <pc:sldMkLst>
          <pc:docMk/>
          <pc:sldMk cId="2431485734" sldId="329"/>
        </pc:sldMkLst>
      </pc:sldChg>
      <pc:sldChg chg="del">
        <pc:chgData name="James Chapman" userId="3c8adc9b184aeb7d" providerId="LiveId" clId="{F944C92B-04B7-4239-AB78-9447E684F371}" dt="2025-05-16T03:53:58.269" v="1933" actId="47"/>
        <pc:sldMkLst>
          <pc:docMk/>
          <pc:sldMk cId="2856152574" sldId="331"/>
        </pc:sldMkLst>
      </pc:sldChg>
      <pc:sldChg chg="del">
        <pc:chgData name="James Chapman" userId="3c8adc9b184aeb7d" providerId="LiveId" clId="{F944C92B-04B7-4239-AB78-9447E684F371}" dt="2025-05-16T03:25:12.530" v="1762" actId="47"/>
        <pc:sldMkLst>
          <pc:docMk/>
          <pc:sldMk cId="2772187934" sldId="332"/>
        </pc:sldMkLst>
      </pc:sldChg>
      <pc:sldChg chg="del">
        <pc:chgData name="James Chapman" userId="3c8adc9b184aeb7d" providerId="LiveId" clId="{F944C92B-04B7-4239-AB78-9447E684F371}" dt="2025-05-16T03:53:39.031" v="1920" actId="47"/>
        <pc:sldMkLst>
          <pc:docMk/>
          <pc:sldMk cId="2432307386" sldId="334"/>
        </pc:sldMkLst>
      </pc:sldChg>
      <pc:sldChg chg="del">
        <pc:chgData name="James Chapman" userId="3c8adc9b184aeb7d" providerId="LiveId" clId="{F944C92B-04B7-4239-AB78-9447E684F371}" dt="2025-05-16T03:53:44.611" v="1923" actId="47"/>
        <pc:sldMkLst>
          <pc:docMk/>
          <pc:sldMk cId="1962372968" sldId="335"/>
        </pc:sldMkLst>
      </pc:sldChg>
      <pc:sldChg chg="del">
        <pc:chgData name="James Chapman" userId="3c8adc9b184aeb7d" providerId="LiveId" clId="{F944C92B-04B7-4239-AB78-9447E684F371}" dt="2025-05-16T03:53:51.805" v="1927" actId="47"/>
        <pc:sldMkLst>
          <pc:docMk/>
          <pc:sldMk cId="1501655916" sldId="336"/>
        </pc:sldMkLst>
      </pc:sldChg>
      <pc:sldChg chg="del">
        <pc:chgData name="James Chapman" userId="3c8adc9b184aeb7d" providerId="LiveId" clId="{F944C92B-04B7-4239-AB78-9447E684F371}" dt="2025-05-16T03:53:54.224" v="1929" actId="47"/>
        <pc:sldMkLst>
          <pc:docMk/>
          <pc:sldMk cId="246820612" sldId="338"/>
        </pc:sldMkLst>
      </pc:sldChg>
      <pc:sldChg chg="del">
        <pc:chgData name="James Chapman" userId="3c8adc9b184aeb7d" providerId="LiveId" clId="{F944C92B-04B7-4239-AB78-9447E684F371}" dt="2025-05-16T03:53:56.656" v="1931" actId="47"/>
        <pc:sldMkLst>
          <pc:docMk/>
          <pc:sldMk cId="3877403413" sldId="339"/>
        </pc:sldMkLst>
      </pc:sldChg>
      <pc:sldChg chg="del">
        <pc:chgData name="James Chapman" userId="3c8adc9b184aeb7d" providerId="LiveId" clId="{F944C92B-04B7-4239-AB78-9447E684F371}" dt="2025-05-16T03:53:58.815" v="1934" actId="47"/>
        <pc:sldMkLst>
          <pc:docMk/>
          <pc:sldMk cId="1956879121" sldId="340"/>
        </pc:sldMkLst>
      </pc:sldChg>
      <pc:sldChg chg="del">
        <pc:chgData name="James Chapman" userId="3c8adc9b184aeb7d" providerId="LiveId" clId="{F944C92B-04B7-4239-AB78-9447E684F371}" dt="2025-05-16T03:54:00.267" v="1936" actId="47"/>
        <pc:sldMkLst>
          <pc:docMk/>
          <pc:sldMk cId="4257917761" sldId="341"/>
        </pc:sldMkLst>
      </pc:sldChg>
      <pc:sldChg chg="del">
        <pc:chgData name="James Chapman" userId="3c8adc9b184aeb7d" providerId="LiveId" clId="{F944C92B-04B7-4239-AB78-9447E684F371}" dt="2025-05-16T03:54:11.679" v="1944" actId="47"/>
        <pc:sldMkLst>
          <pc:docMk/>
          <pc:sldMk cId="1820247236" sldId="342"/>
        </pc:sldMkLst>
      </pc:sldChg>
      <pc:sldChg chg="del">
        <pc:chgData name="James Chapman" userId="3c8adc9b184aeb7d" providerId="LiveId" clId="{F944C92B-04B7-4239-AB78-9447E684F371}" dt="2025-05-16T03:54:10.644" v="1943" actId="47"/>
        <pc:sldMkLst>
          <pc:docMk/>
          <pc:sldMk cId="2343984995" sldId="343"/>
        </pc:sldMkLst>
      </pc:sldChg>
      <pc:sldChg chg="del">
        <pc:chgData name="James Chapman" userId="3c8adc9b184aeb7d" providerId="LiveId" clId="{F944C92B-04B7-4239-AB78-9447E684F371}" dt="2025-05-16T03:53:57.730" v="1932" actId="47"/>
        <pc:sldMkLst>
          <pc:docMk/>
          <pc:sldMk cId="1226213998" sldId="345"/>
        </pc:sldMkLst>
      </pc:sldChg>
      <pc:sldChg chg="del">
        <pc:chgData name="James Chapman" userId="3c8adc9b184aeb7d" providerId="LiveId" clId="{F944C92B-04B7-4239-AB78-9447E684F371}" dt="2025-05-16T03:54:09.393" v="1942" actId="47"/>
        <pc:sldMkLst>
          <pc:docMk/>
          <pc:sldMk cId="992916824" sldId="346"/>
        </pc:sldMkLst>
      </pc:sldChg>
      <pc:sldChg chg="add del">
        <pc:chgData name="James Chapman" userId="3c8adc9b184aeb7d" providerId="LiveId" clId="{F944C92B-04B7-4239-AB78-9447E684F371}" dt="2025-05-16T03:54:15.139" v="1945" actId="47"/>
        <pc:sldMkLst>
          <pc:docMk/>
          <pc:sldMk cId="3257313704" sldId="347"/>
        </pc:sldMkLst>
      </pc:sldChg>
      <pc:sldChg chg="del">
        <pc:chgData name="James Chapman" userId="3c8adc9b184aeb7d" providerId="LiveId" clId="{F944C92B-04B7-4239-AB78-9447E684F371}" dt="2025-05-16T03:54:07.915" v="1941" actId="47"/>
        <pc:sldMkLst>
          <pc:docMk/>
          <pc:sldMk cId="1573006360" sldId="348"/>
        </pc:sldMkLst>
      </pc:sldChg>
      <pc:sldChg chg="del">
        <pc:chgData name="James Chapman" userId="3c8adc9b184aeb7d" providerId="LiveId" clId="{F944C92B-04B7-4239-AB78-9447E684F371}" dt="2025-05-16T03:54:06.612" v="1940" actId="47"/>
        <pc:sldMkLst>
          <pc:docMk/>
          <pc:sldMk cId="1923123455" sldId="349"/>
        </pc:sldMkLst>
      </pc:sldChg>
      <pc:sldChg chg="del">
        <pc:chgData name="James Chapman" userId="3c8adc9b184aeb7d" providerId="LiveId" clId="{F944C92B-04B7-4239-AB78-9447E684F371}" dt="2025-05-16T03:54:01.082" v="1937" actId="47"/>
        <pc:sldMkLst>
          <pc:docMk/>
          <pc:sldMk cId="2086185923" sldId="350"/>
        </pc:sldMkLst>
      </pc:sldChg>
      <pc:sldChg chg="del">
        <pc:chgData name="James Chapman" userId="3c8adc9b184aeb7d" providerId="LiveId" clId="{F944C92B-04B7-4239-AB78-9447E684F371}" dt="2025-05-16T03:53:21.238" v="1913" actId="47"/>
        <pc:sldMkLst>
          <pc:docMk/>
          <pc:sldMk cId="4276011799" sldId="351"/>
        </pc:sldMkLst>
      </pc:sldChg>
      <pc:sldChg chg="del">
        <pc:chgData name="James Chapman" userId="3c8adc9b184aeb7d" providerId="LiveId" clId="{F944C92B-04B7-4239-AB78-9447E684F371}" dt="2025-05-16T03:53:29.532" v="1914" actId="47"/>
        <pc:sldMkLst>
          <pc:docMk/>
          <pc:sldMk cId="4293448143" sldId="352"/>
        </pc:sldMkLst>
      </pc:sldChg>
      <pc:sldChg chg="modSp add del mod">
        <pc:chgData name="James Chapman" userId="3c8adc9b184aeb7d" providerId="LiveId" clId="{F944C92B-04B7-4239-AB78-9447E684F371}" dt="2025-05-15T23:31:35.827" v="214" actId="47"/>
        <pc:sldMkLst>
          <pc:docMk/>
          <pc:sldMk cId="1311689702" sldId="353"/>
        </pc:sldMkLst>
        <pc:spChg chg="mod">
          <ac:chgData name="James Chapman" userId="3c8adc9b184aeb7d" providerId="LiveId" clId="{F944C92B-04B7-4239-AB78-9447E684F371}" dt="2025-05-15T05:36:14.121" v="61" actId="20577"/>
          <ac:spMkLst>
            <pc:docMk/>
            <pc:sldMk cId="1311689702" sldId="353"/>
            <ac:spMk id="4" creationId="{DD4C0335-81C2-CA56-BFA3-0ECD0255BF40}"/>
          </ac:spMkLst>
        </pc:spChg>
      </pc:sldChg>
      <pc:sldChg chg="add del">
        <pc:chgData name="James Chapman" userId="3c8adc9b184aeb7d" providerId="LiveId" clId="{F944C92B-04B7-4239-AB78-9447E684F371}" dt="2025-05-15T23:31:37.581" v="215" actId="47"/>
        <pc:sldMkLst>
          <pc:docMk/>
          <pc:sldMk cId="849474714" sldId="354"/>
        </pc:sldMkLst>
      </pc:sldChg>
      <pc:sldChg chg="add del ord">
        <pc:chgData name="James Chapman" userId="3c8adc9b184aeb7d" providerId="LiveId" clId="{F944C92B-04B7-4239-AB78-9447E684F371}" dt="2025-05-16T03:53:09.375" v="1910" actId="47"/>
        <pc:sldMkLst>
          <pc:docMk/>
          <pc:sldMk cId="2153992023" sldId="355"/>
        </pc:sldMkLst>
      </pc:sldChg>
      <pc:sldChg chg="add del">
        <pc:chgData name="James Chapman" userId="3c8adc9b184aeb7d" providerId="LiveId" clId="{F944C92B-04B7-4239-AB78-9447E684F371}" dt="2025-05-15T23:31:27.987" v="213"/>
        <pc:sldMkLst>
          <pc:docMk/>
          <pc:sldMk cId="1781661990" sldId="356"/>
        </pc:sldMkLst>
      </pc:sldChg>
      <pc:sldChg chg="addSp delSp modSp add del mod ord">
        <pc:chgData name="James Chapman" userId="3c8adc9b184aeb7d" providerId="LiveId" clId="{F944C92B-04B7-4239-AB78-9447E684F371}" dt="2025-05-16T02:06:17.639" v="968" actId="20577"/>
        <pc:sldMkLst>
          <pc:docMk/>
          <pc:sldMk cId="3383400993" sldId="356"/>
        </pc:sldMkLst>
        <pc:spChg chg="mod">
          <ac:chgData name="James Chapman" userId="3c8adc9b184aeb7d" providerId="LiveId" clId="{F944C92B-04B7-4239-AB78-9447E684F371}" dt="2025-05-16T02:06:12.905" v="965" actId="20577"/>
          <ac:spMkLst>
            <pc:docMk/>
            <pc:sldMk cId="3383400993" sldId="356"/>
            <ac:spMk id="2" creationId="{96FC345D-A81A-ED18-AC9C-E4666E95F9D6}"/>
          </ac:spMkLst>
        </pc:spChg>
        <pc:spChg chg="del mod">
          <ac:chgData name="James Chapman" userId="3c8adc9b184aeb7d" providerId="LiveId" clId="{F944C92B-04B7-4239-AB78-9447E684F371}" dt="2025-05-15T23:57:13.794" v="393" actId="478"/>
          <ac:spMkLst>
            <pc:docMk/>
            <pc:sldMk cId="3383400993" sldId="356"/>
            <ac:spMk id="3" creationId="{D6C64DC7-0C02-3A6F-832A-4602050AD980}"/>
          </ac:spMkLst>
        </pc:spChg>
        <pc:spChg chg="mod">
          <ac:chgData name="James Chapman" userId="3c8adc9b184aeb7d" providerId="LiveId" clId="{F944C92B-04B7-4239-AB78-9447E684F371}" dt="2025-05-16T01:56:45.001" v="802" actId="20577"/>
          <ac:spMkLst>
            <pc:docMk/>
            <pc:sldMk cId="3383400993" sldId="356"/>
            <ac:spMk id="5" creationId="{66E82D3B-1337-B692-434F-56765FACCC5C}"/>
          </ac:spMkLst>
        </pc:spChg>
        <pc:spChg chg="add del mod">
          <ac:chgData name="James Chapman" userId="3c8adc9b184aeb7d" providerId="LiveId" clId="{F944C92B-04B7-4239-AB78-9447E684F371}" dt="2025-05-15T23:57:17.453" v="395" actId="478"/>
          <ac:spMkLst>
            <pc:docMk/>
            <pc:sldMk cId="3383400993" sldId="356"/>
            <ac:spMk id="6" creationId="{CBC63970-B0E7-84DF-3CFF-72620507D705}"/>
          </ac:spMkLst>
        </pc:spChg>
        <pc:spChg chg="add mod">
          <ac:chgData name="James Chapman" userId="3c8adc9b184aeb7d" providerId="LiveId" clId="{F944C92B-04B7-4239-AB78-9447E684F371}" dt="2025-05-16T02:06:17.639" v="968" actId="20577"/>
          <ac:spMkLst>
            <pc:docMk/>
            <pc:sldMk cId="3383400993" sldId="356"/>
            <ac:spMk id="7" creationId="{4C7892B4-4C8F-33FE-183B-1CB9E9684CBF}"/>
          </ac:spMkLst>
        </pc:spChg>
      </pc:sldChg>
      <pc:sldChg chg="add del">
        <pc:chgData name="James Chapman" userId="3c8adc9b184aeb7d" providerId="LiveId" clId="{F944C92B-04B7-4239-AB78-9447E684F371}" dt="2025-05-15T23:31:27.710" v="212"/>
        <pc:sldMkLst>
          <pc:docMk/>
          <pc:sldMk cId="404690124" sldId="357"/>
        </pc:sldMkLst>
      </pc:sldChg>
      <pc:sldChg chg="modSp add mod ord">
        <pc:chgData name="James Chapman" userId="3c8adc9b184aeb7d" providerId="LiveId" clId="{F944C92B-04B7-4239-AB78-9447E684F371}" dt="2025-05-16T03:55:04.591" v="1947" actId="13926"/>
        <pc:sldMkLst>
          <pc:docMk/>
          <pc:sldMk cId="603801871" sldId="357"/>
        </pc:sldMkLst>
        <pc:spChg chg="mod">
          <ac:chgData name="James Chapman" userId="3c8adc9b184aeb7d" providerId="LiveId" clId="{F944C92B-04B7-4239-AB78-9447E684F371}" dt="2025-05-16T02:16:13.714" v="1201" actId="115"/>
          <ac:spMkLst>
            <pc:docMk/>
            <pc:sldMk cId="603801871" sldId="357"/>
            <ac:spMk id="2" creationId="{4A8BCE0B-3F5B-1EEE-AA8A-1AF894C61136}"/>
          </ac:spMkLst>
        </pc:spChg>
        <pc:spChg chg="mod">
          <ac:chgData name="James Chapman" userId="3c8adc9b184aeb7d" providerId="LiveId" clId="{F944C92B-04B7-4239-AB78-9447E684F371}" dt="2025-05-16T01:58:24.590" v="811"/>
          <ac:spMkLst>
            <pc:docMk/>
            <pc:sldMk cId="603801871" sldId="357"/>
            <ac:spMk id="5" creationId="{5ED84187-BCBD-24DC-3101-8726518D43E5}"/>
          </ac:spMkLst>
        </pc:spChg>
        <pc:spChg chg="mod">
          <ac:chgData name="James Chapman" userId="3c8adc9b184aeb7d" providerId="LiveId" clId="{F944C92B-04B7-4239-AB78-9447E684F371}" dt="2025-05-16T03:55:04.591" v="1947" actId="13926"/>
          <ac:spMkLst>
            <pc:docMk/>
            <pc:sldMk cId="603801871" sldId="357"/>
            <ac:spMk id="7" creationId="{97BFD1CD-1D05-D9BA-0DDC-42435FE29526}"/>
          </ac:spMkLst>
        </pc:spChg>
      </pc:sldChg>
      <pc:sldChg chg="add del">
        <pc:chgData name="James Chapman" userId="3c8adc9b184aeb7d" providerId="LiveId" clId="{F944C92B-04B7-4239-AB78-9447E684F371}" dt="2025-05-16T00:09:41.041" v="462"/>
        <pc:sldMkLst>
          <pc:docMk/>
          <pc:sldMk cId="456586715" sldId="358"/>
        </pc:sldMkLst>
      </pc:sldChg>
      <pc:sldChg chg="add del">
        <pc:chgData name="James Chapman" userId="3c8adc9b184aeb7d" providerId="LiveId" clId="{F944C92B-04B7-4239-AB78-9447E684F371}" dt="2025-05-15T23:31:27.468" v="211"/>
        <pc:sldMkLst>
          <pc:docMk/>
          <pc:sldMk cId="1595603145" sldId="358"/>
        </pc:sldMkLst>
      </pc:sldChg>
      <pc:sldChg chg="add del ord">
        <pc:chgData name="James Chapman" userId="3c8adc9b184aeb7d" providerId="LiveId" clId="{F944C92B-04B7-4239-AB78-9447E684F371}" dt="2025-05-16T01:47:57.738" v="545" actId="47"/>
        <pc:sldMkLst>
          <pc:docMk/>
          <pc:sldMk cId="1915411696" sldId="358"/>
        </pc:sldMkLst>
      </pc:sldChg>
      <pc:sldChg chg="add del">
        <pc:chgData name="James Chapman" userId="3c8adc9b184aeb7d" providerId="LiveId" clId="{F944C92B-04B7-4239-AB78-9447E684F371}" dt="2025-05-16T01:44:28.618" v="513" actId="47"/>
        <pc:sldMkLst>
          <pc:docMk/>
          <pc:sldMk cId="2120429400" sldId="359"/>
        </pc:sldMkLst>
      </pc:sldChg>
      <pc:sldChg chg="add del">
        <pc:chgData name="James Chapman" userId="3c8adc9b184aeb7d" providerId="LiveId" clId="{F944C92B-04B7-4239-AB78-9447E684F371}" dt="2025-05-16T01:44:29.778" v="514" actId="47"/>
        <pc:sldMkLst>
          <pc:docMk/>
          <pc:sldMk cId="562210801" sldId="360"/>
        </pc:sldMkLst>
      </pc:sldChg>
      <pc:sldChg chg="add del">
        <pc:chgData name="James Chapman" userId="3c8adc9b184aeb7d" providerId="LiveId" clId="{F944C92B-04B7-4239-AB78-9447E684F371}" dt="2025-05-16T01:44:31.835" v="515" actId="47"/>
        <pc:sldMkLst>
          <pc:docMk/>
          <pc:sldMk cId="3984683595" sldId="361"/>
        </pc:sldMkLst>
      </pc:sldChg>
      <pc:sldChg chg="add del">
        <pc:chgData name="James Chapman" userId="3c8adc9b184aeb7d" providerId="LiveId" clId="{F944C92B-04B7-4239-AB78-9447E684F371}" dt="2025-05-16T01:44:25.099" v="512" actId="47"/>
        <pc:sldMkLst>
          <pc:docMk/>
          <pc:sldMk cId="1527908838" sldId="362"/>
        </pc:sldMkLst>
      </pc:sldChg>
      <pc:sldChg chg="addSp delSp modSp add mod ord">
        <pc:chgData name="James Chapman" userId="3c8adc9b184aeb7d" providerId="LiveId" clId="{F944C92B-04B7-4239-AB78-9447E684F371}" dt="2025-05-16T04:49:44.096" v="2922" actId="20577"/>
        <pc:sldMkLst>
          <pc:docMk/>
          <pc:sldMk cId="2587280924" sldId="363"/>
        </pc:sldMkLst>
        <pc:spChg chg="mod">
          <ac:chgData name="James Chapman" userId="3c8adc9b184aeb7d" providerId="LiveId" clId="{F944C92B-04B7-4239-AB78-9447E684F371}" dt="2025-05-16T02:04:16.224" v="914" actId="20577"/>
          <ac:spMkLst>
            <pc:docMk/>
            <pc:sldMk cId="2587280924" sldId="363"/>
            <ac:spMk id="2" creationId="{F28E5085-9A09-E0BE-A843-5ECD0482B473}"/>
          </ac:spMkLst>
        </pc:spChg>
        <pc:spChg chg="add mod">
          <ac:chgData name="James Chapman" userId="3c8adc9b184aeb7d" providerId="LiveId" clId="{F944C92B-04B7-4239-AB78-9447E684F371}" dt="2025-05-16T01:57:40.511" v="805"/>
          <ac:spMkLst>
            <pc:docMk/>
            <pc:sldMk cId="2587280924" sldId="363"/>
            <ac:spMk id="3" creationId="{53DDDF8C-516D-184C-405F-19298190BCAF}"/>
          </ac:spMkLst>
        </pc:spChg>
        <pc:spChg chg="mod">
          <ac:chgData name="James Chapman" userId="3c8adc9b184aeb7d" providerId="LiveId" clId="{F944C92B-04B7-4239-AB78-9447E684F371}" dt="2025-05-16T01:58:12.293" v="810"/>
          <ac:spMkLst>
            <pc:docMk/>
            <pc:sldMk cId="2587280924" sldId="363"/>
            <ac:spMk id="5" creationId="{112D7AF3-5D1B-C946-4683-12CE41A6CD08}"/>
          </ac:spMkLst>
        </pc:spChg>
        <pc:spChg chg="add mod">
          <ac:chgData name="James Chapman" userId="3c8adc9b184aeb7d" providerId="LiveId" clId="{F944C92B-04B7-4239-AB78-9447E684F371}" dt="2025-05-16T01:57:47.025" v="807"/>
          <ac:spMkLst>
            <pc:docMk/>
            <pc:sldMk cId="2587280924" sldId="363"/>
            <ac:spMk id="6" creationId="{B55D59BD-DAAB-D24E-0C51-E4E524272B4C}"/>
          </ac:spMkLst>
        </pc:spChg>
        <pc:spChg chg="del mod">
          <ac:chgData name="James Chapman" userId="3c8adc9b184aeb7d" providerId="LiveId" clId="{F944C92B-04B7-4239-AB78-9447E684F371}" dt="2025-05-16T02:53:11.649" v="1616" actId="478"/>
          <ac:spMkLst>
            <pc:docMk/>
            <pc:sldMk cId="2587280924" sldId="363"/>
            <ac:spMk id="7" creationId="{AA2EE50D-D0E4-53E3-F398-9251541E6817}"/>
          </ac:spMkLst>
        </pc:spChg>
        <pc:spChg chg="add mod">
          <ac:chgData name="James Chapman" userId="3c8adc9b184aeb7d" providerId="LiveId" clId="{F944C92B-04B7-4239-AB78-9447E684F371}" dt="2025-05-16T04:49:44.096" v="2922" actId="20577"/>
          <ac:spMkLst>
            <pc:docMk/>
            <pc:sldMk cId="2587280924" sldId="363"/>
            <ac:spMk id="8" creationId="{4C233337-8A4F-2ADB-5F7A-515E3C837ABA}"/>
          </ac:spMkLst>
        </pc:spChg>
      </pc:sldChg>
      <pc:sldChg chg="addSp delSp modSp add del mod">
        <pc:chgData name="James Chapman" userId="3c8adc9b184aeb7d" providerId="LiveId" clId="{F944C92B-04B7-4239-AB78-9447E684F371}" dt="2025-05-16T02:14:45.952" v="1104" actId="47"/>
        <pc:sldMkLst>
          <pc:docMk/>
          <pc:sldMk cId="3242779290" sldId="364"/>
        </pc:sldMkLst>
        <pc:spChg chg="mod">
          <ac:chgData name="James Chapman" userId="3c8adc9b184aeb7d" providerId="LiveId" clId="{F944C92B-04B7-4239-AB78-9447E684F371}" dt="2025-05-16T01:58:35.901" v="813"/>
          <ac:spMkLst>
            <pc:docMk/>
            <pc:sldMk cId="3242779290" sldId="364"/>
            <ac:spMk id="5" creationId="{0E8DACD9-D17D-CF58-C488-44A72AD9B151}"/>
          </ac:spMkLst>
        </pc:spChg>
        <pc:spChg chg="add del">
          <ac:chgData name="James Chapman" userId="3c8adc9b184aeb7d" providerId="LiveId" clId="{F944C92B-04B7-4239-AB78-9447E684F371}" dt="2025-05-16T00:18:35.402" v="483" actId="22"/>
          <ac:spMkLst>
            <pc:docMk/>
            <pc:sldMk cId="3242779290" sldId="364"/>
            <ac:spMk id="6" creationId="{3D5B9D2F-0EAC-8DE8-018A-D04E88FD76F2}"/>
          </ac:spMkLst>
        </pc:spChg>
        <pc:spChg chg="mod">
          <ac:chgData name="James Chapman" userId="3c8adc9b184aeb7d" providerId="LiveId" clId="{F944C92B-04B7-4239-AB78-9447E684F371}" dt="2025-05-16T01:58:43.358" v="814" actId="1076"/>
          <ac:spMkLst>
            <pc:docMk/>
            <pc:sldMk cId="3242779290" sldId="364"/>
            <ac:spMk id="7" creationId="{E5674800-40B8-7A0D-70CE-D2D52F6F8FAD}"/>
          </ac:spMkLst>
        </pc:spChg>
      </pc:sldChg>
      <pc:sldChg chg="addSp delSp modSp add mod">
        <pc:chgData name="James Chapman" userId="3c8adc9b184aeb7d" providerId="LiveId" clId="{F944C92B-04B7-4239-AB78-9447E684F371}" dt="2025-05-16T04:51:31.447" v="2929" actId="13926"/>
        <pc:sldMkLst>
          <pc:docMk/>
          <pc:sldMk cId="1812136312" sldId="365"/>
        </pc:sldMkLst>
        <pc:spChg chg="mod">
          <ac:chgData name="James Chapman" userId="3c8adc9b184aeb7d" providerId="LiveId" clId="{F944C92B-04B7-4239-AB78-9447E684F371}" dt="2025-05-16T02:16:27.954" v="1207" actId="115"/>
          <ac:spMkLst>
            <pc:docMk/>
            <pc:sldMk cId="1812136312" sldId="365"/>
            <ac:spMk id="2" creationId="{1DA12FFD-D1E6-D33B-5AB6-08A4955835BA}"/>
          </ac:spMkLst>
        </pc:spChg>
        <pc:spChg chg="add mod">
          <ac:chgData name="James Chapman" userId="3c8adc9b184aeb7d" providerId="LiveId" clId="{F944C92B-04B7-4239-AB78-9447E684F371}" dt="2025-05-16T04:51:31.447" v="2929" actId="13926"/>
          <ac:spMkLst>
            <pc:docMk/>
            <pc:sldMk cId="1812136312" sldId="365"/>
            <ac:spMk id="3" creationId="{59784B19-FE02-32D9-7290-FE259B0B219B}"/>
          </ac:spMkLst>
        </pc:spChg>
        <pc:spChg chg="mod">
          <ac:chgData name="James Chapman" userId="3c8adc9b184aeb7d" providerId="LiveId" clId="{F944C92B-04B7-4239-AB78-9447E684F371}" dt="2025-05-16T01:59:01.468" v="816"/>
          <ac:spMkLst>
            <pc:docMk/>
            <pc:sldMk cId="1812136312" sldId="365"/>
            <ac:spMk id="5" creationId="{0B27D84D-0781-51FE-CD94-7EB354F14D2C}"/>
          </ac:spMkLst>
        </pc:spChg>
        <pc:spChg chg="del mod">
          <ac:chgData name="James Chapman" userId="3c8adc9b184aeb7d" providerId="LiveId" clId="{F944C92B-04B7-4239-AB78-9447E684F371}" dt="2025-05-16T02:17:13.711" v="1212" actId="478"/>
          <ac:spMkLst>
            <pc:docMk/>
            <pc:sldMk cId="1812136312" sldId="365"/>
            <ac:spMk id="7" creationId="{3B818FE9-1EBD-D216-1793-A010BD71132D}"/>
          </ac:spMkLst>
        </pc:spChg>
      </pc:sldChg>
      <pc:sldChg chg="modSp add del mod ord">
        <pc:chgData name="James Chapman" userId="3c8adc9b184aeb7d" providerId="LiveId" clId="{F944C92B-04B7-4239-AB78-9447E684F371}" dt="2025-05-16T02:50:20.594" v="1612" actId="47"/>
        <pc:sldMkLst>
          <pc:docMk/>
          <pc:sldMk cId="3183900688" sldId="366"/>
        </pc:sldMkLst>
        <pc:spChg chg="mod">
          <ac:chgData name="James Chapman" userId="3c8adc9b184aeb7d" providerId="LiveId" clId="{F944C92B-04B7-4239-AB78-9447E684F371}" dt="2025-05-16T02:39:07.186" v="1537" actId="20577"/>
          <ac:spMkLst>
            <pc:docMk/>
            <pc:sldMk cId="3183900688" sldId="366"/>
            <ac:spMk id="2" creationId="{41569247-7724-B1B4-5894-DF6E50C29880}"/>
          </ac:spMkLst>
        </pc:spChg>
        <pc:spChg chg="mod">
          <ac:chgData name="James Chapman" userId="3c8adc9b184aeb7d" providerId="LiveId" clId="{F944C92B-04B7-4239-AB78-9447E684F371}" dt="2025-05-16T00:34:41.658" v="492"/>
          <ac:spMkLst>
            <pc:docMk/>
            <pc:sldMk cId="3183900688" sldId="366"/>
            <ac:spMk id="7" creationId="{2A1887EB-F77D-5511-0C6A-92C91F965821}"/>
          </ac:spMkLst>
        </pc:spChg>
      </pc:sldChg>
      <pc:sldChg chg="modSp add mod ord">
        <pc:chgData name="James Chapman" userId="3c8adc9b184aeb7d" providerId="LiveId" clId="{F944C92B-04B7-4239-AB78-9447E684F371}" dt="2025-05-16T05:05:51.611" v="3261"/>
        <pc:sldMkLst>
          <pc:docMk/>
          <pc:sldMk cId="703001401" sldId="367"/>
        </pc:sldMkLst>
        <pc:spChg chg="mod">
          <ac:chgData name="James Chapman" userId="3c8adc9b184aeb7d" providerId="LiveId" clId="{F944C92B-04B7-4239-AB78-9447E684F371}" dt="2025-05-16T02:35:38.487" v="1472"/>
          <ac:spMkLst>
            <pc:docMk/>
            <pc:sldMk cId="703001401" sldId="367"/>
            <ac:spMk id="2" creationId="{DE1D6508-AF06-AFD1-745F-F879A8850FB4}"/>
          </ac:spMkLst>
        </pc:spChg>
        <pc:spChg chg="mod">
          <ac:chgData name="James Chapman" userId="3c8adc9b184aeb7d" providerId="LiveId" clId="{F944C92B-04B7-4239-AB78-9447E684F371}" dt="2025-05-16T02:39:22.426" v="1538"/>
          <ac:spMkLst>
            <pc:docMk/>
            <pc:sldMk cId="703001401" sldId="367"/>
            <ac:spMk id="5" creationId="{C487AE20-B00A-5DD2-2D35-0256BF74802E}"/>
          </ac:spMkLst>
        </pc:spChg>
        <pc:spChg chg="mod">
          <ac:chgData name="James Chapman" userId="3c8adc9b184aeb7d" providerId="LiveId" clId="{F944C92B-04B7-4239-AB78-9447E684F371}" dt="2025-05-16T03:56:59.584" v="1948" actId="13926"/>
          <ac:spMkLst>
            <pc:docMk/>
            <pc:sldMk cId="703001401" sldId="367"/>
            <ac:spMk id="7" creationId="{469F60EC-76ED-0FC1-DEDC-C095CB787677}"/>
          </ac:spMkLst>
        </pc:spChg>
      </pc:sldChg>
      <pc:sldChg chg="modSp add mod ord">
        <pc:chgData name="James Chapman" userId="3c8adc9b184aeb7d" providerId="LiveId" clId="{F944C92B-04B7-4239-AB78-9447E684F371}" dt="2025-05-16T05:05:40.913" v="3259" actId="20577"/>
        <pc:sldMkLst>
          <pc:docMk/>
          <pc:sldMk cId="98994514" sldId="368"/>
        </pc:sldMkLst>
        <pc:spChg chg="mod">
          <ac:chgData name="James Chapman" userId="3c8adc9b184aeb7d" providerId="LiveId" clId="{F944C92B-04B7-4239-AB78-9447E684F371}" dt="2025-05-16T02:35:16.559" v="1470" actId="20577"/>
          <ac:spMkLst>
            <pc:docMk/>
            <pc:sldMk cId="98994514" sldId="368"/>
            <ac:spMk id="2" creationId="{A62E7949-3AC2-E07E-139F-7F46365136C9}"/>
          </ac:spMkLst>
        </pc:spChg>
        <pc:spChg chg="mod">
          <ac:chgData name="James Chapman" userId="3c8adc9b184aeb7d" providerId="LiveId" clId="{F944C92B-04B7-4239-AB78-9447E684F371}" dt="2025-05-16T01:59:19.195" v="819"/>
          <ac:spMkLst>
            <pc:docMk/>
            <pc:sldMk cId="98994514" sldId="368"/>
            <ac:spMk id="5" creationId="{B134CC06-8317-FA10-87B2-CA951E7B19A2}"/>
          </ac:spMkLst>
        </pc:spChg>
        <pc:spChg chg="mod">
          <ac:chgData name="James Chapman" userId="3c8adc9b184aeb7d" providerId="LiveId" clId="{F944C92B-04B7-4239-AB78-9447E684F371}" dt="2025-05-16T05:05:40.913" v="3259" actId="20577"/>
          <ac:spMkLst>
            <pc:docMk/>
            <pc:sldMk cId="98994514" sldId="368"/>
            <ac:spMk id="7" creationId="{0D48C8FB-2ED8-520D-5826-073F8ACC75D3}"/>
          </ac:spMkLst>
        </pc:spChg>
      </pc:sldChg>
      <pc:sldChg chg="modSp add del mod">
        <pc:chgData name="James Chapman" userId="3c8adc9b184aeb7d" providerId="LiveId" clId="{F944C92B-04B7-4239-AB78-9447E684F371}" dt="2025-05-16T05:27:09.701" v="3714" actId="47"/>
        <pc:sldMkLst>
          <pc:docMk/>
          <pc:sldMk cId="1700482416" sldId="369"/>
        </pc:sldMkLst>
        <pc:spChg chg="mod">
          <ac:chgData name="James Chapman" userId="3c8adc9b184aeb7d" providerId="LiveId" clId="{F944C92B-04B7-4239-AB78-9447E684F371}" dt="2025-05-16T05:27:07.289" v="3713" actId="20577"/>
          <ac:spMkLst>
            <pc:docMk/>
            <pc:sldMk cId="1700482416" sldId="369"/>
            <ac:spMk id="7" creationId="{429D0DD2-416D-6560-B09F-6F240407A428}"/>
          </ac:spMkLst>
        </pc:spChg>
      </pc:sldChg>
      <pc:sldChg chg="modSp add del mod ord">
        <pc:chgData name="James Chapman" userId="3c8adc9b184aeb7d" providerId="LiveId" clId="{F944C92B-04B7-4239-AB78-9447E684F371}" dt="2025-05-16T01:47:40.075" v="540" actId="47"/>
        <pc:sldMkLst>
          <pc:docMk/>
          <pc:sldMk cId="862400730" sldId="370"/>
        </pc:sldMkLst>
        <pc:spChg chg="mod">
          <ac:chgData name="James Chapman" userId="3c8adc9b184aeb7d" providerId="LiveId" clId="{F944C92B-04B7-4239-AB78-9447E684F371}" dt="2025-05-16T01:44:51.075" v="523" actId="20577"/>
          <ac:spMkLst>
            <pc:docMk/>
            <pc:sldMk cId="862400730" sldId="370"/>
            <ac:spMk id="2" creationId="{76F75992-F20A-E7D7-81D3-69661985AB49}"/>
          </ac:spMkLst>
        </pc:spChg>
      </pc:sldChg>
      <pc:sldChg chg="modSp add mod ord">
        <pc:chgData name="James Chapman" userId="3c8adc9b184aeb7d" providerId="LiveId" clId="{F944C92B-04B7-4239-AB78-9447E684F371}" dt="2025-05-16T04:55:44.523" v="3024" actId="20577"/>
        <pc:sldMkLst>
          <pc:docMk/>
          <pc:sldMk cId="1560056004" sldId="371"/>
        </pc:sldMkLst>
        <pc:spChg chg="mod">
          <ac:chgData name="James Chapman" userId="3c8adc9b184aeb7d" providerId="LiveId" clId="{F944C92B-04B7-4239-AB78-9447E684F371}" dt="2025-05-16T02:35:21.788" v="1471"/>
          <ac:spMkLst>
            <pc:docMk/>
            <pc:sldMk cId="1560056004" sldId="371"/>
            <ac:spMk id="2" creationId="{37E2834F-732B-59DD-AA1B-497EB329EC05}"/>
          </ac:spMkLst>
        </pc:spChg>
        <pc:spChg chg="mod">
          <ac:chgData name="James Chapman" userId="3c8adc9b184aeb7d" providerId="LiveId" clId="{F944C92B-04B7-4239-AB78-9447E684F371}" dt="2025-05-16T04:55:44.523" v="3024" actId="20577"/>
          <ac:spMkLst>
            <pc:docMk/>
            <pc:sldMk cId="1560056004" sldId="371"/>
            <ac:spMk id="4" creationId="{16FA21D3-1E26-4C3C-1F52-0DF69659D9D6}"/>
          </ac:spMkLst>
        </pc:spChg>
      </pc:sldChg>
      <pc:sldChg chg="modSp add mod ord">
        <pc:chgData name="James Chapman" userId="3c8adc9b184aeb7d" providerId="LiveId" clId="{F944C92B-04B7-4239-AB78-9447E684F371}" dt="2025-05-16T05:20:33.563" v="3505" actId="313"/>
        <pc:sldMkLst>
          <pc:docMk/>
          <pc:sldMk cId="4142061067" sldId="372"/>
        </pc:sldMkLst>
        <pc:spChg chg="mod">
          <ac:chgData name="James Chapman" userId="3c8adc9b184aeb7d" providerId="LiveId" clId="{F944C92B-04B7-4239-AB78-9447E684F371}" dt="2025-05-16T05:09:22.243" v="3310" actId="20577"/>
          <ac:spMkLst>
            <pc:docMk/>
            <pc:sldMk cId="4142061067" sldId="372"/>
            <ac:spMk id="2" creationId="{7F1AC134-18F7-04A4-942E-B31157B42B24}"/>
          </ac:spMkLst>
        </pc:spChg>
        <pc:spChg chg="mod">
          <ac:chgData name="James Chapman" userId="3c8adc9b184aeb7d" providerId="LiveId" clId="{F944C92B-04B7-4239-AB78-9447E684F371}" dt="2025-05-16T05:20:33.563" v="3505" actId="313"/>
          <ac:spMkLst>
            <pc:docMk/>
            <pc:sldMk cId="4142061067" sldId="372"/>
            <ac:spMk id="4" creationId="{66C2BA7F-4F76-25F2-025B-2A6D8951F116}"/>
          </ac:spMkLst>
        </pc:spChg>
      </pc:sldChg>
      <pc:sldChg chg="add del">
        <pc:chgData name="James Chapman" userId="3c8adc9b184aeb7d" providerId="LiveId" clId="{F944C92B-04B7-4239-AB78-9447E684F371}" dt="2025-05-16T03:53:05.030" v="1908" actId="47"/>
        <pc:sldMkLst>
          <pc:docMk/>
          <pc:sldMk cId="2353823267" sldId="373"/>
        </pc:sldMkLst>
      </pc:sldChg>
      <pc:sldChg chg="add del">
        <pc:chgData name="James Chapman" userId="3c8adc9b184aeb7d" providerId="LiveId" clId="{F944C92B-04B7-4239-AB78-9447E684F371}" dt="2025-05-16T03:53:06.244" v="1909" actId="47"/>
        <pc:sldMkLst>
          <pc:docMk/>
          <pc:sldMk cId="2881795457" sldId="374"/>
        </pc:sldMkLst>
      </pc:sldChg>
      <pc:sldChg chg="add del">
        <pc:chgData name="James Chapman" userId="3c8adc9b184aeb7d" providerId="LiveId" clId="{F944C92B-04B7-4239-AB78-9447E684F371}" dt="2025-05-16T01:47:30.221" v="536" actId="47"/>
        <pc:sldMkLst>
          <pc:docMk/>
          <pc:sldMk cId="491799562" sldId="375"/>
        </pc:sldMkLst>
      </pc:sldChg>
      <pc:sldChg chg="add del">
        <pc:chgData name="James Chapman" userId="3c8adc9b184aeb7d" providerId="LiveId" clId="{F944C92B-04B7-4239-AB78-9447E684F371}" dt="2025-05-16T01:45:22.369" v="525"/>
        <pc:sldMkLst>
          <pc:docMk/>
          <pc:sldMk cId="1935451402" sldId="375"/>
        </pc:sldMkLst>
      </pc:sldChg>
      <pc:sldChg chg="add del">
        <pc:chgData name="James Chapman" userId="3c8adc9b184aeb7d" providerId="LiveId" clId="{F944C92B-04B7-4239-AB78-9447E684F371}" dt="2025-05-16T01:48:37.293" v="550" actId="47"/>
        <pc:sldMkLst>
          <pc:docMk/>
          <pc:sldMk cId="3718188732" sldId="376"/>
        </pc:sldMkLst>
      </pc:sldChg>
      <pc:sldChg chg="add del">
        <pc:chgData name="James Chapman" userId="3c8adc9b184aeb7d" providerId="LiveId" clId="{F944C92B-04B7-4239-AB78-9447E684F371}" dt="2025-05-16T01:47:20.358" v="534"/>
        <pc:sldMkLst>
          <pc:docMk/>
          <pc:sldMk cId="1036115295" sldId="377"/>
        </pc:sldMkLst>
      </pc:sldChg>
      <pc:sldChg chg="modSp add mod ord">
        <pc:chgData name="James Chapman" userId="3c8adc9b184aeb7d" providerId="LiveId" clId="{F944C92B-04B7-4239-AB78-9447E684F371}" dt="2025-05-16T03:28:59.400" v="1884" actId="20577"/>
        <pc:sldMkLst>
          <pc:docMk/>
          <pc:sldMk cId="1452326933" sldId="377"/>
        </pc:sldMkLst>
        <pc:spChg chg="mod">
          <ac:chgData name="James Chapman" userId="3c8adc9b184aeb7d" providerId="LiveId" clId="{F944C92B-04B7-4239-AB78-9447E684F371}" dt="2025-05-16T02:05:57.553" v="954" actId="20577"/>
          <ac:spMkLst>
            <pc:docMk/>
            <pc:sldMk cId="1452326933" sldId="377"/>
            <ac:spMk id="2" creationId="{4930C9A0-77FE-E7C5-5004-D590FA5A12D5}"/>
          </ac:spMkLst>
        </pc:spChg>
        <pc:spChg chg="mod">
          <ac:chgData name="James Chapman" userId="3c8adc9b184aeb7d" providerId="LiveId" clId="{F944C92B-04B7-4239-AB78-9447E684F371}" dt="2025-05-16T03:28:59.400" v="1884" actId="20577"/>
          <ac:spMkLst>
            <pc:docMk/>
            <pc:sldMk cId="1452326933" sldId="377"/>
            <ac:spMk id="4" creationId="{86700C66-69AE-0AAE-F2CF-69A4817E5166}"/>
          </ac:spMkLst>
        </pc:spChg>
      </pc:sldChg>
      <pc:sldChg chg="add del">
        <pc:chgData name="James Chapman" userId="3c8adc9b184aeb7d" providerId="LiveId" clId="{F944C92B-04B7-4239-AB78-9447E684F371}" dt="2025-05-16T01:47:41.377" v="541" actId="47"/>
        <pc:sldMkLst>
          <pc:docMk/>
          <pc:sldMk cId="4080635320" sldId="378"/>
        </pc:sldMkLst>
      </pc:sldChg>
      <pc:sldChg chg="add del">
        <pc:chgData name="James Chapman" userId="3c8adc9b184aeb7d" providerId="LiveId" clId="{F944C92B-04B7-4239-AB78-9447E684F371}" dt="2025-05-16T01:47:42.309" v="542" actId="47"/>
        <pc:sldMkLst>
          <pc:docMk/>
          <pc:sldMk cId="1809093" sldId="379"/>
        </pc:sldMkLst>
      </pc:sldChg>
      <pc:sldChg chg="modSp add del mod">
        <pc:chgData name="James Chapman" userId="3c8adc9b184aeb7d" providerId="LiveId" clId="{F944C92B-04B7-4239-AB78-9447E684F371}" dt="2025-05-16T04:24:32.876" v="2250" actId="20577"/>
        <pc:sldMkLst>
          <pc:docMk/>
          <pc:sldMk cId="2630571630" sldId="380"/>
        </pc:sldMkLst>
        <pc:spChg chg="mod">
          <ac:chgData name="James Chapman" userId="3c8adc9b184aeb7d" providerId="LiveId" clId="{F944C92B-04B7-4239-AB78-9447E684F371}" dt="2025-05-16T04:24:32.876" v="2250" actId="20577"/>
          <ac:spMkLst>
            <pc:docMk/>
            <pc:sldMk cId="2630571630" sldId="380"/>
            <ac:spMk id="4" creationId="{E318886D-0A47-9F3B-6F24-29CB17166C60}"/>
          </ac:spMkLst>
        </pc:spChg>
      </pc:sldChg>
      <pc:sldChg chg="modSp add mod">
        <pc:chgData name="James Chapman" userId="3c8adc9b184aeb7d" providerId="LiveId" clId="{F944C92B-04B7-4239-AB78-9447E684F371}" dt="2025-05-16T02:07:09.455" v="986" actId="20577"/>
        <pc:sldMkLst>
          <pc:docMk/>
          <pc:sldMk cId="853194643" sldId="381"/>
        </pc:sldMkLst>
        <pc:spChg chg="mod">
          <ac:chgData name="James Chapman" userId="3c8adc9b184aeb7d" providerId="LiveId" clId="{F944C92B-04B7-4239-AB78-9447E684F371}" dt="2025-05-16T02:04:37.151" v="927" actId="20577"/>
          <ac:spMkLst>
            <pc:docMk/>
            <pc:sldMk cId="853194643" sldId="381"/>
            <ac:spMk id="2" creationId="{B366A080-F243-82E2-38AF-F8D1F6DDC679}"/>
          </ac:spMkLst>
        </pc:spChg>
        <pc:spChg chg="mod">
          <ac:chgData name="James Chapman" userId="3c8adc9b184aeb7d" providerId="LiveId" clId="{F944C92B-04B7-4239-AB78-9447E684F371}" dt="2025-05-16T02:07:09.455" v="986" actId="20577"/>
          <ac:spMkLst>
            <pc:docMk/>
            <pc:sldMk cId="853194643" sldId="381"/>
            <ac:spMk id="4" creationId="{13FBB140-9690-44E3-97AA-86CF94688B62}"/>
          </ac:spMkLst>
        </pc:spChg>
      </pc:sldChg>
      <pc:sldChg chg="addSp delSp modSp add mod">
        <pc:chgData name="James Chapman" userId="3c8adc9b184aeb7d" providerId="LiveId" clId="{F944C92B-04B7-4239-AB78-9447E684F371}" dt="2025-05-16T04:44:36.293" v="2689" actId="255"/>
        <pc:sldMkLst>
          <pc:docMk/>
          <pc:sldMk cId="3784136469" sldId="382"/>
        </pc:sldMkLst>
        <pc:spChg chg="add del">
          <ac:chgData name="James Chapman" userId="3c8adc9b184aeb7d" providerId="LiveId" clId="{F944C92B-04B7-4239-AB78-9447E684F371}" dt="2025-05-16T04:38:14.995" v="2603" actId="22"/>
          <ac:spMkLst>
            <pc:docMk/>
            <pc:sldMk cId="3784136469" sldId="382"/>
            <ac:spMk id="6" creationId="{46FD2534-374F-DABC-6A93-A37C7115A4BF}"/>
          </ac:spMkLst>
        </pc:spChg>
        <pc:spChg chg="mod">
          <ac:chgData name="James Chapman" userId="3c8adc9b184aeb7d" providerId="LiveId" clId="{F944C92B-04B7-4239-AB78-9447E684F371}" dt="2025-05-16T04:44:36.293" v="2689" actId="255"/>
          <ac:spMkLst>
            <pc:docMk/>
            <pc:sldMk cId="3784136469" sldId="382"/>
            <ac:spMk id="7" creationId="{FB81E8B1-9D9C-1654-E104-6AF3A663A21D}"/>
          </ac:spMkLst>
        </pc:spChg>
        <pc:spChg chg="add del mod">
          <ac:chgData name="James Chapman" userId="3c8adc9b184aeb7d" providerId="LiveId" clId="{F944C92B-04B7-4239-AB78-9447E684F371}" dt="2025-05-16T04:38:45.519" v="2607" actId="22"/>
          <ac:spMkLst>
            <pc:docMk/>
            <pc:sldMk cId="3784136469" sldId="382"/>
            <ac:spMk id="9" creationId="{C18FD595-5D72-AFCB-C5DC-3F0BFA00377D}"/>
          </ac:spMkLst>
        </pc:spChg>
        <pc:spChg chg="add mod">
          <ac:chgData name="James Chapman" userId="3c8adc9b184aeb7d" providerId="LiveId" clId="{F944C92B-04B7-4239-AB78-9447E684F371}" dt="2025-05-16T04:44:21.720" v="2688" actId="1076"/>
          <ac:spMkLst>
            <pc:docMk/>
            <pc:sldMk cId="3784136469" sldId="382"/>
            <ac:spMk id="11" creationId="{0ADA0475-DDD4-1F6B-49CE-981EC3086635}"/>
          </ac:spMkLst>
        </pc:spChg>
        <pc:spChg chg="add mod">
          <ac:chgData name="James Chapman" userId="3c8adc9b184aeb7d" providerId="LiveId" clId="{F944C92B-04B7-4239-AB78-9447E684F371}" dt="2025-05-16T04:44:12.081" v="2686" actId="1076"/>
          <ac:spMkLst>
            <pc:docMk/>
            <pc:sldMk cId="3784136469" sldId="382"/>
            <ac:spMk id="12" creationId="{CEEB189E-607A-4658-31F1-71750A28729F}"/>
          </ac:spMkLst>
        </pc:spChg>
        <pc:spChg chg="add mod">
          <ac:chgData name="James Chapman" userId="3c8adc9b184aeb7d" providerId="LiveId" clId="{F944C92B-04B7-4239-AB78-9447E684F371}" dt="2025-05-16T04:44:16.804" v="2687" actId="1076"/>
          <ac:spMkLst>
            <pc:docMk/>
            <pc:sldMk cId="3784136469" sldId="382"/>
            <ac:spMk id="13" creationId="{AE208ECD-C0DD-FF52-B449-B8A1AD0EFDE1}"/>
          </ac:spMkLst>
        </pc:spChg>
      </pc:sldChg>
      <pc:sldChg chg="addSp delSp modSp add mod">
        <pc:chgData name="James Chapman" userId="3c8adc9b184aeb7d" providerId="LiveId" clId="{F944C92B-04B7-4239-AB78-9447E684F371}" dt="2025-05-16T02:48:03.423" v="1580" actId="207"/>
        <pc:sldMkLst>
          <pc:docMk/>
          <pc:sldMk cId="576910689" sldId="383"/>
        </pc:sldMkLst>
        <pc:spChg chg="mod">
          <ac:chgData name="James Chapman" userId="3c8adc9b184aeb7d" providerId="LiveId" clId="{F944C92B-04B7-4239-AB78-9447E684F371}" dt="2025-05-16T02:16:02.138" v="1196" actId="115"/>
          <ac:spMkLst>
            <pc:docMk/>
            <pc:sldMk cId="576910689" sldId="383"/>
            <ac:spMk id="2" creationId="{4DC5BEC7-9292-FFF1-AF8F-69620E314A0B}"/>
          </ac:spMkLst>
        </pc:spChg>
        <pc:spChg chg="add del mod">
          <ac:chgData name="James Chapman" userId="3c8adc9b184aeb7d" providerId="LiveId" clId="{F944C92B-04B7-4239-AB78-9447E684F371}" dt="2025-05-16T02:19:05.967" v="1224" actId="478"/>
          <ac:spMkLst>
            <pc:docMk/>
            <pc:sldMk cId="576910689" sldId="383"/>
            <ac:spMk id="3" creationId="{13E874A2-4C8F-651C-A610-AEDAC921E89E}"/>
          </ac:spMkLst>
        </pc:spChg>
        <pc:spChg chg="add mod">
          <ac:chgData name="James Chapman" userId="3c8adc9b184aeb7d" providerId="LiveId" clId="{F944C92B-04B7-4239-AB78-9447E684F371}" dt="2025-05-16T02:48:03.423" v="1580" actId="207"/>
          <ac:spMkLst>
            <pc:docMk/>
            <pc:sldMk cId="576910689" sldId="383"/>
            <ac:spMk id="6" creationId="{2B53EB68-B307-EC58-5C15-26B3F95BDF1E}"/>
          </ac:spMkLst>
        </pc:spChg>
        <pc:spChg chg="del mod">
          <ac:chgData name="James Chapman" userId="3c8adc9b184aeb7d" providerId="LiveId" clId="{F944C92B-04B7-4239-AB78-9447E684F371}" dt="2025-05-16T02:19:02.954" v="1223" actId="478"/>
          <ac:spMkLst>
            <pc:docMk/>
            <pc:sldMk cId="576910689" sldId="383"/>
            <ac:spMk id="7" creationId="{89EA4FD6-F854-2F69-5938-13A4E4FC555A}"/>
          </ac:spMkLst>
        </pc:spChg>
      </pc:sldChg>
      <pc:sldChg chg="add del">
        <pc:chgData name="James Chapman" userId="3c8adc9b184aeb7d" providerId="LiveId" clId="{F944C92B-04B7-4239-AB78-9447E684F371}" dt="2025-05-16T02:17:01.654" v="1210"/>
        <pc:sldMkLst>
          <pc:docMk/>
          <pc:sldMk cId="3767024307" sldId="384"/>
        </pc:sldMkLst>
      </pc:sldChg>
      <pc:sldChg chg="modSp add del">
        <pc:chgData name="James Chapman" userId="3c8adc9b184aeb7d" providerId="LiveId" clId="{F944C92B-04B7-4239-AB78-9447E684F371}" dt="2025-05-16T02:29:56.919" v="1363" actId="47"/>
        <pc:sldMkLst>
          <pc:docMk/>
          <pc:sldMk cId="4287768125" sldId="384"/>
        </pc:sldMkLst>
        <pc:spChg chg="mod">
          <ac:chgData name="James Chapman" userId="3c8adc9b184aeb7d" providerId="LiveId" clId="{F944C92B-04B7-4239-AB78-9447E684F371}" dt="2025-05-16T02:26:26.124" v="1327" actId="1076"/>
          <ac:spMkLst>
            <pc:docMk/>
            <pc:sldMk cId="4287768125" sldId="384"/>
            <ac:spMk id="7" creationId="{7926EAA4-FBE4-4216-2CC6-C7A8A8FA73AE}"/>
          </ac:spMkLst>
        </pc:spChg>
      </pc:sldChg>
      <pc:sldChg chg="addSp modSp add mod ord">
        <pc:chgData name="James Chapman" userId="3c8adc9b184aeb7d" providerId="LiveId" clId="{F944C92B-04B7-4239-AB78-9447E684F371}" dt="2025-05-16T02:29:46.805" v="1362"/>
        <pc:sldMkLst>
          <pc:docMk/>
          <pc:sldMk cId="1982846162" sldId="385"/>
        </pc:sldMkLst>
        <pc:spChg chg="mod">
          <ac:chgData name="James Chapman" userId="3c8adc9b184aeb7d" providerId="LiveId" clId="{F944C92B-04B7-4239-AB78-9447E684F371}" dt="2025-05-16T02:29:39.502" v="1360" actId="1076"/>
          <ac:spMkLst>
            <pc:docMk/>
            <pc:sldMk cId="1982846162" sldId="385"/>
            <ac:spMk id="3" creationId="{B9B6153C-C0A8-2817-1003-D88041E2D828}"/>
          </ac:spMkLst>
        </pc:spChg>
        <pc:spChg chg="add mod">
          <ac:chgData name="James Chapman" userId="3c8adc9b184aeb7d" providerId="LiveId" clId="{F944C92B-04B7-4239-AB78-9447E684F371}" dt="2025-05-16T02:27:39.053" v="1336" actId="1076"/>
          <ac:spMkLst>
            <pc:docMk/>
            <pc:sldMk cId="1982846162" sldId="385"/>
            <ac:spMk id="6" creationId="{3C912B39-C9D6-B6DC-8ABA-F348B41470F1}"/>
          </ac:spMkLst>
        </pc:spChg>
        <pc:spChg chg="add mod">
          <ac:chgData name="James Chapman" userId="3c8adc9b184aeb7d" providerId="LiveId" clId="{F944C92B-04B7-4239-AB78-9447E684F371}" dt="2025-05-16T02:29:24.640" v="1359" actId="1076"/>
          <ac:spMkLst>
            <pc:docMk/>
            <pc:sldMk cId="1982846162" sldId="385"/>
            <ac:spMk id="7" creationId="{9743A00F-954D-A0BF-829F-8F8E8248C295}"/>
          </ac:spMkLst>
        </pc:spChg>
      </pc:sldChg>
      <pc:sldChg chg="modSp add del mod ord">
        <pc:chgData name="James Chapman" userId="3c8adc9b184aeb7d" providerId="LiveId" clId="{F944C92B-04B7-4239-AB78-9447E684F371}" dt="2025-05-16T02:48:39.226" v="1584" actId="47"/>
        <pc:sldMkLst>
          <pc:docMk/>
          <pc:sldMk cId="3904044891" sldId="386"/>
        </pc:sldMkLst>
        <pc:spChg chg="mod">
          <ac:chgData name="James Chapman" userId="3c8adc9b184aeb7d" providerId="LiveId" clId="{F944C92B-04B7-4239-AB78-9447E684F371}" dt="2025-05-16T02:39:00.486" v="1534"/>
          <ac:spMkLst>
            <pc:docMk/>
            <pc:sldMk cId="3904044891" sldId="386"/>
            <ac:spMk id="2" creationId="{D8F72009-815C-03DF-AB65-652E807100A8}"/>
          </ac:spMkLst>
        </pc:spChg>
        <pc:spChg chg="mod">
          <ac:chgData name="James Chapman" userId="3c8adc9b184aeb7d" providerId="LiveId" clId="{F944C92B-04B7-4239-AB78-9447E684F371}" dt="2025-05-16T02:48:30.296" v="1583"/>
          <ac:spMkLst>
            <pc:docMk/>
            <pc:sldMk cId="3904044891" sldId="386"/>
            <ac:spMk id="3" creationId="{C607269C-E3F2-58C7-7B2E-76ECA176E9C2}"/>
          </ac:spMkLst>
        </pc:spChg>
      </pc:sldChg>
      <pc:sldChg chg="modSp add mod">
        <pc:chgData name="James Chapman" userId="3c8adc9b184aeb7d" providerId="LiveId" clId="{F944C92B-04B7-4239-AB78-9447E684F371}" dt="2025-05-16T03:57:30.187" v="1949" actId="13926"/>
        <pc:sldMkLst>
          <pc:docMk/>
          <pc:sldMk cId="132349489" sldId="387"/>
        </pc:sldMkLst>
        <pc:spChg chg="mod">
          <ac:chgData name="James Chapman" userId="3c8adc9b184aeb7d" providerId="LiveId" clId="{F944C92B-04B7-4239-AB78-9447E684F371}" dt="2025-05-16T03:57:30.187" v="1949" actId="13926"/>
          <ac:spMkLst>
            <pc:docMk/>
            <pc:sldMk cId="132349489" sldId="387"/>
            <ac:spMk id="3" creationId="{EC52923A-441A-974F-4DB3-AE3D9AC6008D}"/>
          </ac:spMkLst>
        </pc:spChg>
      </pc:sldChg>
      <pc:sldChg chg="addSp delSp modSp add del mod setBg">
        <pc:chgData name="James Chapman" userId="3c8adc9b184aeb7d" providerId="LiveId" clId="{F944C92B-04B7-4239-AB78-9447E684F371}" dt="2025-05-16T03:30:31.293" v="1887" actId="34807"/>
        <pc:sldMkLst>
          <pc:docMk/>
          <pc:sldMk cId="49058541" sldId="388"/>
        </pc:sldMkLst>
        <pc:spChg chg="mod">
          <ac:chgData name="James Chapman" userId="3c8adc9b184aeb7d" providerId="LiveId" clId="{F944C92B-04B7-4239-AB78-9447E684F371}" dt="2025-05-16T03:30:31.293" v="1887" actId="34807"/>
          <ac:spMkLst>
            <pc:docMk/>
            <pc:sldMk cId="49058541" sldId="388"/>
            <ac:spMk id="2" creationId="{33EDD71B-48FC-F6ED-3DC6-D5E014FB004C}"/>
          </ac:spMkLst>
        </pc:spChg>
        <pc:spChg chg="mod">
          <ac:chgData name="James Chapman" userId="3c8adc9b184aeb7d" providerId="LiveId" clId="{F944C92B-04B7-4239-AB78-9447E684F371}" dt="2025-05-16T03:30:31.293" v="1887" actId="34807"/>
          <ac:spMkLst>
            <pc:docMk/>
            <pc:sldMk cId="49058541" sldId="388"/>
            <ac:spMk id="4" creationId="{9A118C3E-6CEF-FBDD-4ABC-2D7613436F2F}"/>
          </ac:spMkLst>
        </pc:spChg>
        <pc:spChg chg="add del">
          <ac:chgData name="James Chapman" userId="3c8adc9b184aeb7d" providerId="LiveId" clId="{F944C92B-04B7-4239-AB78-9447E684F371}" dt="2025-05-16T03:30:31.293" v="1887" actId="34807"/>
          <ac:spMkLst>
            <pc:docMk/>
            <pc:sldMk cId="49058541" sldId="388"/>
            <ac:spMk id="10" creationId="{C0763A76-9F1C-4FC5-82B7-DD475DA461B2}"/>
          </ac:spMkLst>
        </pc:spChg>
        <pc:spChg chg="add del">
          <ac:chgData name="James Chapman" userId="3c8adc9b184aeb7d" providerId="LiveId" clId="{F944C92B-04B7-4239-AB78-9447E684F371}" dt="2025-05-16T03:30:31.293" v="1887" actId="34807"/>
          <ac:spMkLst>
            <pc:docMk/>
            <pc:sldMk cId="49058541" sldId="388"/>
            <ac:spMk id="12" creationId="{E81BF4F6-F2CF-4984-9D14-D6966D92F99F}"/>
          </ac:spMkLst>
        </pc:spChg>
        <pc:picChg chg="mod ord">
          <ac:chgData name="James Chapman" userId="3c8adc9b184aeb7d" providerId="LiveId" clId="{F944C92B-04B7-4239-AB78-9447E684F371}" dt="2025-05-16T03:30:31.293" v="1887" actId="34807"/>
          <ac:picMkLst>
            <pc:docMk/>
            <pc:sldMk cId="49058541" sldId="388"/>
            <ac:picMk id="5" creationId="{3735C30C-0A96-4C2E-8F92-D149B60F4F0B}"/>
          </ac:picMkLst>
        </pc:picChg>
      </pc:sldChg>
      <pc:sldChg chg="add del">
        <pc:chgData name="James Chapman" userId="3c8adc9b184aeb7d" providerId="LiveId" clId="{F944C92B-04B7-4239-AB78-9447E684F371}" dt="2025-05-16T02:41:53.408" v="1541"/>
        <pc:sldMkLst>
          <pc:docMk/>
          <pc:sldMk cId="916429377" sldId="388"/>
        </pc:sldMkLst>
      </pc:sldChg>
      <pc:sldChg chg="addSp delSp modSp add mod">
        <pc:chgData name="James Chapman" userId="3c8adc9b184aeb7d" providerId="LiveId" clId="{F944C92B-04B7-4239-AB78-9447E684F371}" dt="2025-05-16T05:21:23.783" v="3540" actId="20577"/>
        <pc:sldMkLst>
          <pc:docMk/>
          <pc:sldMk cId="3533967953" sldId="388"/>
        </pc:sldMkLst>
        <pc:spChg chg="mod">
          <ac:chgData name="James Chapman" userId="3c8adc9b184aeb7d" providerId="LiveId" clId="{F944C92B-04B7-4239-AB78-9447E684F371}" dt="2025-05-16T05:21:23.783" v="3540" actId="20577"/>
          <ac:spMkLst>
            <pc:docMk/>
            <pc:sldMk cId="3533967953" sldId="388"/>
            <ac:spMk id="2" creationId="{D60D3602-E111-96F9-A140-BCCE9716AD05}"/>
          </ac:spMkLst>
        </pc:spChg>
        <pc:spChg chg="mod">
          <ac:chgData name="James Chapman" userId="3c8adc9b184aeb7d" providerId="LiveId" clId="{F944C92B-04B7-4239-AB78-9447E684F371}" dt="2025-05-16T04:06:45.567" v="2089" actId="20577"/>
          <ac:spMkLst>
            <pc:docMk/>
            <pc:sldMk cId="3533967953" sldId="388"/>
            <ac:spMk id="7" creationId="{DB7D1959-F633-559D-4506-22FD8778A901}"/>
          </ac:spMkLst>
        </pc:spChg>
        <pc:grpChg chg="add mod">
          <ac:chgData name="James Chapman" userId="3c8adc9b184aeb7d" providerId="LiveId" clId="{F944C92B-04B7-4239-AB78-9447E684F371}" dt="2025-05-16T04:09:48.624" v="2112" actId="1076"/>
          <ac:grpSpMkLst>
            <pc:docMk/>
            <pc:sldMk cId="3533967953" sldId="388"/>
            <ac:grpSpMk id="16" creationId="{19DFFAC3-5CC9-30F3-66B1-48648D69DF73}"/>
          </ac:grpSpMkLst>
        </pc:grpChg>
        <pc:picChg chg="add del mod">
          <ac:chgData name="James Chapman" userId="3c8adc9b184aeb7d" providerId="LiveId" clId="{F944C92B-04B7-4239-AB78-9447E684F371}" dt="2025-05-16T04:04:00.851" v="1959" actId="478"/>
          <ac:picMkLst>
            <pc:docMk/>
            <pc:sldMk cId="3533967953" sldId="388"/>
            <ac:picMk id="1026" creationId="{FF9DE98E-4E94-62FD-9952-CF39D5A4F85E}"/>
          </ac:picMkLst>
        </pc:picChg>
        <pc:picChg chg="add mod">
          <ac:chgData name="James Chapman" userId="3c8adc9b184aeb7d" providerId="LiveId" clId="{F944C92B-04B7-4239-AB78-9447E684F371}" dt="2025-05-16T04:09:48.624" v="2112" actId="1076"/>
          <ac:picMkLst>
            <pc:docMk/>
            <pc:sldMk cId="3533967953" sldId="388"/>
            <ac:picMk id="1028" creationId="{BF58D4D5-49A2-9780-E454-50E7ADA07AB8}"/>
          </ac:picMkLst>
        </pc:picChg>
        <pc:inkChg chg="add del">
          <ac:chgData name="James Chapman" userId="3c8adc9b184aeb7d" providerId="LiveId" clId="{F944C92B-04B7-4239-AB78-9447E684F371}" dt="2025-05-16T04:07:05.114" v="2093" actId="9405"/>
          <ac:inkMkLst>
            <pc:docMk/>
            <pc:sldMk cId="3533967953" sldId="388"/>
            <ac:inkMk id="3" creationId="{FCBA6014-96CD-2E5B-CAB3-14D215761CAA}"/>
          </ac:inkMkLst>
        </pc:inkChg>
        <pc:inkChg chg="add del">
          <ac:chgData name="James Chapman" userId="3c8adc9b184aeb7d" providerId="LiveId" clId="{F944C92B-04B7-4239-AB78-9447E684F371}" dt="2025-05-16T04:07:17.092" v="2095" actId="9405"/>
          <ac:inkMkLst>
            <pc:docMk/>
            <pc:sldMk cId="3533967953" sldId="388"/>
            <ac:inkMk id="6" creationId="{E022F5E1-C112-8B05-4999-6056531A1BDC}"/>
          </ac:inkMkLst>
        </pc:inkChg>
        <pc:inkChg chg="add mod">
          <ac:chgData name="James Chapman" userId="3c8adc9b184aeb7d" providerId="LiveId" clId="{F944C92B-04B7-4239-AB78-9447E684F371}" dt="2025-05-16T04:09:48.624" v="2112" actId="1076"/>
          <ac:inkMkLst>
            <pc:docMk/>
            <pc:sldMk cId="3533967953" sldId="388"/>
            <ac:inkMk id="8" creationId="{A187C062-5961-811C-D734-2BE8AEEDADB1}"/>
          </ac:inkMkLst>
        </pc:inkChg>
        <pc:inkChg chg="add">
          <ac:chgData name="James Chapman" userId="3c8adc9b184aeb7d" providerId="LiveId" clId="{F944C92B-04B7-4239-AB78-9447E684F371}" dt="2025-05-16T04:07:29.670" v="2097" actId="9405"/>
          <ac:inkMkLst>
            <pc:docMk/>
            <pc:sldMk cId="3533967953" sldId="388"/>
            <ac:inkMk id="9" creationId="{17A0543C-BF23-BE0A-D9AB-C4C62362FA77}"/>
          </ac:inkMkLst>
        </pc:inkChg>
        <pc:inkChg chg="add del">
          <ac:chgData name="James Chapman" userId="3c8adc9b184aeb7d" providerId="LiveId" clId="{F944C92B-04B7-4239-AB78-9447E684F371}" dt="2025-05-16T04:07:30.552" v="2099" actId="9405"/>
          <ac:inkMkLst>
            <pc:docMk/>
            <pc:sldMk cId="3533967953" sldId="388"/>
            <ac:inkMk id="10" creationId="{96145B15-DE8C-C0DF-3BCE-CE774E7E9B4D}"/>
          </ac:inkMkLst>
        </pc:inkChg>
        <pc:inkChg chg="add del">
          <ac:chgData name="James Chapman" userId="3c8adc9b184aeb7d" providerId="LiveId" clId="{F944C92B-04B7-4239-AB78-9447E684F371}" dt="2025-05-16T04:07:33.495" v="2103" actId="9405"/>
          <ac:inkMkLst>
            <pc:docMk/>
            <pc:sldMk cId="3533967953" sldId="388"/>
            <ac:inkMk id="11" creationId="{700051C4-581C-76DA-1AC1-98D985C1758B}"/>
          </ac:inkMkLst>
        </pc:inkChg>
        <pc:inkChg chg="add del">
          <ac:chgData name="James Chapman" userId="3c8adc9b184aeb7d" providerId="LiveId" clId="{F944C92B-04B7-4239-AB78-9447E684F371}" dt="2025-05-16T04:07:32.932" v="2102" actId="9405"/>
          <ac:inkMkLst>
            <pc:docMk/>
            <pc:sldMk cId="3533967953" sldId="388"/>
            <ac:inkMk id="12" creationId="{FE390879-2447-7C8E-3750-1473D5B5364E}"/>
          </ac:inkMkLst>
        </pc:inkChg>
        <pc:inkChg chg="add del">
          <ac:chgData name="James Chapman" userId="3c8adc9b184aeb7d" providerId="LiveId" clId="{F944C92B-04B7-4239-AB78-9447E684F371}" dt="2025-05-16T04:08:04.555" v="2107" actId="9405"/>
          <ac:inkMkLst>
            <pc:docMk/>
            <pc:sldMk cId="3533967953" sldId="388"/>
            <ac:inkMk id="13" creationId="{14778F85-31A7-26A1-A9B7-14BC8CA2348A}"/>
          </ac:inkMkLst>
        </pc:inkChg>
        <pc:inkChg chg="add mod">
          <ac:chgData name="James Chapman" userId="3c8adc9b184aeb7d" providerId="LiveId" clId="{F944C92B-04B7-4239-AB78-9447E684F371}" dt="2025-05-16T04:09:48.624" v="2112" actId="1076"/>
          <ac:inkMkLst>
            <pc:docMk/>
            <pc:sldMk cId="3533967953" sldId="388"/>
            <ac:inkMk id="14" creationId="{3AD33AF1-306F-887D-4B21-366BA23D35CE}"/>
          </ac:inkMkLst>
        </pc:inkChg>
        <pc:inkChg chg="add mod">
          <ac:chgData name="James Chapman" userId="3c8adc9b184aeb7d" providerId="LiveId" clId="{F944C92B-04B7-4239-AB78-9447E684F371}" dt="2025-05-16T04:09:48.624" v="2112" actId="1076"/>
          <ac:inkMkLst>
            <pc:docMk/>
            <pc:sldMk cId="3533967953" sldId="388"/>
            <ac:inkMk id="15" creationId="{AEA0DAD1-056B-CFDE-535A-3760AE89AC2C}"/>
          </ac:inkMkLst>
        </pc:inkChg>
      </pc:sldChg>
      <pc:sldChg chg="addSp delSp modSp add del mod setBg">
        <pc:chgData name="James Chapman" userId="3c8adc9b184aeb7d" providerId="LiveId" clId="{F944C92B-04B7-4239-AB78-9447E684F371}" dt="2025-05-16T03:30:31.293" v="1887" actId="34807"/>
        <pc:sldMkLst>
          <pc:docMk/>
          <pc:sldMk cId="361259138" sldId="389"/>
        </pc:sldMkLst>
        <pc:spChg chg="mod">
          <ac:chgData name="James Chapman" userId="3c8adc9b184aeb7d" providerId="LiveId" clId="{F944C92B-04B7-4239-AB78-9447E684F371}" dt="2025-05-16T03:30:31.293" v="1887" actId="34807"/>
          <ac:spMkLst>
            <pc:docMk/>
            <pc:sldMk cId="361259138" sldId="389"/>
            <ac:spMk id="2" creationId="{4160BCCD-37C8-469D-3E78-222C8FD7CDF2}"/>
          </ac:spMkLst>
        </pc:spChg>
        <pc:spChg chg="mod">
          <ac:chgData name="James Chapman" userId="3c8adc9b184aeb7d" providerId="LiveId" clId="{F944C92B-04B7-4239-AB78-9447E684F371}" dt="2025-05-16T03:30:31.293" v="1887" actId="34807"/>
          <ac:spMkLst>
            <pc:docMk/>
            <pc:sldMk cId="361259138" sldId="389"/>
            <ac:spMk id="4" creationId="{F5873A8B-5593-071B-A3E7-6CF86D1503A1}"/>
          </ac:spMkLst>
        </pc:spChg>
        <pc:spChg chg="add del">
          <ac:chgData name="James Chapman" userId="3c8adc9b184aeb7d" providerId="LiveId" clId="{F944C92B-04B7-4239-AB78-9447E684F371}" dt="2025-05-16T03:30:31.293" v="1887" actId="34807"/>
          <ac:spMkLst>
            <pc:docMk/>
            <pc:sldMk cId="361259138" sldId="389"/>
            <ac:spMk id="10" creationId="{C0763A76-9F1C-4FC5-82B7-DD475DA461B2}"/>
          </ac:spMkLst>
        </pc:spChg>
        <pc:spChg chg="add del">
          <ac:chgData name="James Chapman" userId="3c8adc9b184aeb7d" providerId="LiveId" clId="{F944C92B-04B7-4239-AB78-9447E684F371}" dt="2025-05-16T03:30:31.293" v="1887" actId="34807"/>
          <ac:spMkLst>
            <pc:docMk/>
            <pc:sldMk cId="361259138" sldId="389"/>
            <ac:spMk id="12" creationId="{E81BF4F6-F2CF-4984-9D14-D6966D92F99F}"/>
          </ac:spMkLst>
        </pc:spChg>
        <pc:picChg chg="mod ord">
          <ac:chgData name="James Chapman" userId="3c8adc9b184aeb7d" providerId="LiveId" clId="{F944C92B-04B7-4239-AB78-9447E684F371}" dt="2025-05-16T03:30:31.293" v="1887" actId="34807"/>
          <ac:picMkLst>
            <pc:docMk/>
            <pc:sldMk cId="361259138" sldId="389"/>
            <ac:picMk id="5" creationId="{11F1E797-034A-4F6B-A780-AC6E080C9221}"/>
          </ac:picMkLst>
        </pc:picChg>
      </pc:sldChg>
      <pc:sldChg chg="new del">
        <pc:chgData name="James Chapman" userId="3c8adc9b184aeb7d" providerId="LiveId" clId="{F944C92B-04B7-4239-AB78-9447E684F371}" dt="2025-05-16T04:07:54.427" v="2105" actId="680"/>
        <pc:sldMkLst>
          <pc:docMk/>
          <pc:sldMk cId="555287210" sldId="389"/>
        </pc:sldMkLst>
      </pc:sldChg>
      <pc:sldChg chg="delSp modSp add mod">
        <pc:chgData name="James Chapman" userId="3c8adc9b184aeb7d" providerId="LiveId" clId="{F944C92B-04B7-4239-AB78-9447E684F371}" dt="2025-05-16T05:24:46.718" v="3679" actId="1076"/>
        <pc:sldMkLst>
          <pc:docMk/>
          <pc:sldMk cId="3675527165" sldId="389"/>
        </pc:sldMkLst>
        <pc:spChg chg="mod">
          <ac:chgData name="James Chapman" userId="3c8adc9b184aeb7d" providerId="LiveId" clId="{F944C92B-04B7-4239-AB78-9447E684F371}" dt="2025-05-16T05:21:36.899" v="3541"/>
          <ac:spMkLst>
            <pc:docMk/>
            <pc:sldMk cId="3675527165" sldId="389"/>
            <ac:spMk id="2" creationId="{87D6D877-9AAA-0AD6-49FD-FF3184357F26}"/>
          </ac:spMkLst>
        </pc:spChg>
        <pc:spChg chg="mod">
          <ac:chgData name="James Chapman" userId="3c8adc9b184aeb7d" providerId="LiveId" clId="{F944C92B-04B7-4239-AB78-9447E684F371}" dt="2025-05-16T05:24:46.718" v="3679" actId="1076"/>
          <ac:spMkLst>
            <pc:docMk/>
            <pc:sldMk cId="3675527165" sldId="389"/>
            <ac:spMk id="7" creationId="{BD169AA2-B47F-4A0A-4673-1DAE7FBE3503}"/>
          </ac:spMkLst>
        </pc:spChg>
        <pc:grpChg chg="del">
          <ac:chgData name="James Chapman" userId="3c8adc9b184aeb7d" providerId="LiveId" clId="{F944C92B-04B7-4239-AB78-9447E684F371}" dt="2025-05-16T04:17:41.310" v="2114" actId="478"/>
          <ac:grpSpMkLst>
            <pc:docMk/>
            <pc:sldMk cId="3675527165" sldId="389"/>
            <ac:grpSpMk id="16" creationId="{248433ED-3076-F93F-5B23-7F3B83ED23C6}"/>
          </ac:grpSpMkLst>
        </pc:grpChg>
      </pc:sldChg>
      <pc:sldChg chg="modSp add mod">
        <pc:chgData name="James Chapman" userId="3c8adc9b184aeb7d" providerId="LiveId" clId="{F944C92B-04B7-4239-AB78-9447E684F371}" dt="2025-05-16T05:25:55.756" v="3696"/>
        <pc:sldMkLst>
          <pc:docMk/>
          <pc:sldMk cId="674012392" sldId="390"/>
        </pc:sldMkLst>
        <pc:spChg chg="mod">
          <ac:chgData name="James Chapman" userId="3c8adc9b184aeb7d" providerId="LiveId" clId="{F944C92B-04B7-4239-AB78-9447E684F371}" dt="2025-05-16T05:25:55.756" v="3696"/>
          <ac:spMkLst>
            <pc:docMk/>
            <pc:sldMk cId="674012392" sldId="390"/>
            <ac:spMk id="2" creationId="{EA711EF1-CDB9-E943-EBB3-9E6FCD4981C8}"/>
          </ac:spMkLst>
        </pc:spChg>
        <pc:spChg chg="mod">
          <ac:chgData name="James Chapman" userId="3c8adc9b184aeb7d" providerId="LiveId" clId="{F944C92B-04B7-4239-AB78-9447E684F371}" dt="2025-05-16T05:22:39.059" v="3572" actId="1076"/>
          <ac:spMkLst>
            <pc:docMk/>
            <pc:sldMk cId="674012392" sldId="390"/>
            <ac:spMk id="7" creationId="{8BE7C902-AC5E-297F-7F2C-C27A3F0C64FF}"/>
          </ac:spMkLst>
        </pc:spChg>
      </pc:sldChg>
      <pc:sldChg chg="addSp delSp modSp add del mod setBg">
        <pc:chgData name="James Chapman" userId="3c8adc9b184aeb7d" providerId="LiveId" clId="{F944C92B-04B7-4239-AB78-9447E684F371}" dt="2025-05-16T03:30:31.293" v="1887" actId="34807"/>
        <pc:sldMkLst>
          <pc:docMk/>
          <pc:sldMk cId="1382112905" sldId="390"/>
        </pc:sldMkLst>
        <pc:spChg chg="mod ord">
          <ac:chgData name="James Chapman" userId="3c8adc9b184aeb7d" providerId="LiveId" clId="{F944C92B-04B7-4239-AB78-9447E684F371}" dt="2025-05-16T03:30:31.293" v="1887" actId="34807"/>
          <ac:spMkLst>
            <pc:docMk/>
            <pc:sldMk cId="1382112905" sldId="390"/>
            <ac:spMk id="2" creationId="{683E33CE-BC65-1F3A-4D55-D8E74D6ED599}"/>
          </ac:spMkLst>
        </pc:spChg>
        <pc:spChg chg="mod">
          <ac:chgData name="James Chapman" userId="3c8adc9b184aeb7d" providerId="LiveId" clId="{F944C92B-04B7-4239-AB78-9447E684F371}" dt="2025-05-16T03:30:31.293" v="1887" actId="34807"/>
          <ac:spMkLst>
            <pc:docMk/>
            <pc:sldMk cId="1382112905" sldId="390"/>
            <ac:spMk id="4" creationId="{9181C450-D495-354A-11D4-BB36C53695A1}"/>
          </ac:spMkLst>
        </pc:spChg>
        <pc:spChg chg="add del">
          <ac:chgData name="James Chapman" userId="3c8adc9b184aeb7d" providerId="LiveId" clId="{F944C92B-04B7-4239-AB78-9447E684F371}" dt="2025-05-16T03:30:31.293" v="1887" actId="34807"/>
          <ac:spMkLst>
            <pc:docMk/>
            <pc:sldMk cId="1382112905" sldId="390"/>
            <ac:spMk id="10" creationId="{04812C46-200A-4DEB-A05E-3ED6C68C2387}"/>
          </ac:spMkLst>
        </pc:spChg>
        <pc:spChg chg="add del">
          <ac:chgData name="James Chapman" userId="3c8adc9b184aeb7d" providerId="LiveId" clId="{F944C92B-04B7-4239-AB78-9447E684F371}" dt="2025-05-16T03:30:31.293" v="1887" actId="34807"/>
          <ac:spMkLst>
            <pc:docMk/>
            <pc:sldMk cId="1382112905" sldId="390"/>
            <ac:spMk id="12" creationId="{D1EA859B-E555-4109-94F3-6700E046E008}"/>
          </ac:spMkLst>
        </pc:spChg>
        <pc:picChg chg="mod">
          <ac:chgData name="James Chapman" userId="3c8adc9b184aeb7d" providerId="LiveId" clId="{F944C92B-04B7-4239-AB78-9447E684F371}" dt="2025-05-16T03:30:31.293" v="1887" actId="34807"/>
          <ac:picMkLst>
            <pc:docMk/>
            <pc:sldMk cId="1382112905" sldId="390"/>
            <ac:picMk id="5" creationId="{1136CECB-82A1-4F30-925E-348A5AD766AC}"/>
          </ac:picMkLst>
        </pc:picChg>
      </pc:sldChg>
      <pc:sldChg chg="addSp delSp modSp add del mod setBg">
        <pc:chgData name="James Chapman" userId="3c8adc9b184aeb7d" providerId="LiveId" clId="{F944C92B-04B7-4239-AB78-9447E684F371}" dt="2025-05-16T03:30:31.293" v="1887" actId="34807"/>
        <pc:sldMkLst>
          <pc:docMk/>
          <pc:sldMk cId="694421212" sldId="391"/>
        </pc:sldMkLst>
        <pc:spChg chg="mod">
          <ac:chgData name="James Chapman" userId="3c8adc9b184aeb7d" providerId="LiveId" clId="{F944C92B-04B7-4239-AB78-9447E684F371}" dt="2025-05-16T03:30:31.293" v="1887" actId="34807"/>
          <ac:spMkLst>
            <pc:docMk/>
            <pc:sldMk cId="694421212" sldId="391"/>
            <ac:spMk id="2" creationId="{D577CD54-366F-9B87-C8D3-97EA34B91889}"/>
          </ac:spMkLst>
        </pc:spChg>
        <pc:spChg chg="mod">
          <ac:chgData name="James Chapman" userId="3c8adc9b184aeb7d" providerId="LiveId" clId="{F944C92B-04B7-4239-AB78-9447E684F371}" dt="2025-05-16T03:30:31.293" v="1887" actId="34807"/>
          <ac:spMkLst>
            <pc:docMk/>
            <pc:sldMk cId="694421212" sldId="391"/>
            <ac:spMk id="4" creationId="{7A6373C5-3196-5627-ED4A-397D417BCB7A}"/>
          </ac:spMkLst>
        </pc:spChg>
        <pc:grpChg chg="add del">
          <ac:chgData name="James Chapman" userId="3c8adc9b184aeb7d" providerId="LiveId" clId="{F944C92B-04B7-4239-AB78-9447E684F371}" dt="2025-05-16T03:30:31.293" v="1887" actId="34807"/>
          <ac:grpSpMkLst>
            <pc:docMk/>
            <pc:sldMk cId="694421212" sldId="391"/>
            <ac:grpSpMk id="10" creationId="{6258F736-B256-8039-9DC6-F4E49A5C5AD5}"/>
          </ac:grpSpMkLst>
        </pc:grpChg>
        <pc:picChg chg="mod ord">
          <ac:chgData name="James Chapman" userId="3c8adc9b184aeb7d" providerId="LiveId" clId="{F944C92B-04B7-4239-AB78-9447E684F371}" dt="2025-05-16T03:30:31.293" v="1887" actId="34807"/>
          <ac:picMkLst>
            <pc:docMk/>
            <pc:sldMk cId="694421212" sldId="391"/>
            <ac:picMk id="5" creationId="{11C779EE-7093-428B-A337-2ACD79FCC4EB}"/>
          </ac:picMkLst>
        </pc:picChg>
      </pc:sldChg>
      <pc:sldChg chg="add del">
        <pc:chgData name="James Chapman" userId="3c8adc9b184aeb7d" providerId="LiveId" clId="{F944C92B-04B7-4239-AB78-9447E684F371}" dt="2025-05-16T04:22:41.220" v="2185"/>
        <pc:sldMkLst>
          <pc:docMk/>
          <pc:sldMk cId="842076272" sldId="391"/>
        </pc:sldMkLst>
      </pc:sldChg>
      <pc:sldChg chg="modSp add mod">
        <pc:chgData name="James Chapman" userId="3c8adc9b184aeb7d" providerId="LiveId" clId="{F944C92B-04B7-4239-AB78-9447E684F371}" dt="2025-05-16T05:28:50.563" v="3721" actId="20577"/>
        <pc:sldMkLst>
          <pc:docMk/>
          <pc:sldMk cId="898507300" sldId="391"/>
        </pc:sldMkLst>
        <pc:spChg chg="mod">
          <ac:chgData name="James Chapman" userId="3c8adc9b184aeb7d" providerId="LiveId" clId="{F944C92B-04B7-4239-AB78-9447E684F371}" dt="2025-05-16T04:22:51.374" v="2197" actId="20577"/>
          <ac:spMkLst>
            <pc:docMk/>
            <pc:sldMk cId="898507300" sldId="391"/>
            <ac:spMk id="2" creationId="{4E303502-3422-0675-880F-C0D1EBBBF57F}"/>
          </ac:spMkLst>
        </pc:spChg>
        <pc:spChg chg="mod">
          <ac:chgData name="James Chapman" userId="3c8adc9b184aeb7d" providerId="LiveId" clId="{F944C92B-04B7-4239-AB78-9447E684F371}" dt="2025-05-16T05:28:50.563" v="3721" actId="20577"/>
          <ac:spMkLst>
            <pc:docMk/>
            <pc:sldMk cId="898507300" sldId="391"/>
            <ac:spMk id="4" creationId="{53EBC877-9486-B279-83AE-996C9DC2C5D4}"/>
          </ac:spMkLst>
        </pc:spChg>
      </pc:sldChg>
      <pc:sldChg chg="addSp delSp modSp add del mod setBg">
        <pc:chgData name="James Chapman" userId="3c8adc9b184aeb7d" providerId="LiveId" clId="{F944C92B-04B7-4239-AB78-9447E684F371}" dt="2025-05-16T03:30:31.293" v="1887" actId="34807"/>
        <pc:sldMkLst>
          <pc:docMk/>
          <pc:sldMk cId="898526876" sldId="392"/>
        </pc:sldMkLst>
        <pc:spChg chg="mod">
          <ac:chgData name="James Chapman" userId="3c8adc9b184aeb7d" providerId="LiveId" clId="{F944C92B-04B7-4239-AB78-9447E684F371}" dt="2025-05-16T03:30:31.293" v="1887" actId="34807"/>
          <ac:spMkLst>
            <pc:docMk/>
            <pc:sldMk cId="898526876" sldId="392"/>
            <ac:spMk id="2" creationId="{63E6758A-E9CF-73E4-5C5F-25B108130E29}"/>
          </ac:spMkLst>
        </pc:spChg>
        <pc:spChg chg="mod">
          <ac:chgData name="James Chapman" userId="3c8adc9b184aeb7d" providerId="LiveId" clId="{F944C92B-04B7-4239-AB78-9447E684F371}" dt="2025-05-16T03:30:31.293" v="1887" actId="34807"/>
          <ac:spMkLst>
            <pc:docMk/>
            <pc:sldMk cId="898526876" sldId="392"/>
            <ac:spMk id="4" creationId="{2DBDE68C-949E-4DE7-501A-22B81ACD88BA}"/>
          </ac:spMkLst>
        </pc:spChg>
        <pc:spChg chg="add del">
          <ac:chgData name="James Chapman" userId="3c8adc9b184aeb7d" providerId="LiveId" clId="{F944C92B-04B7-4239-AB78-9447E684F371}" dt="2025-05-16T03:30:31.293" v="1887" actId="34807"/>
          <ac:spMkLst>
            <pc:docMk/>
            <pc:sldMk cId="898526876" sldId="392"/>
            <ac:spMk id="10" creationId="{C0763A76-9F1C-4FC5-82B7-DD475DA461B2}"/>
          </ac:spMkLst>
        </pc:spChg>
        <pc:spChg chg="add del">
          <ac:chgData name="James Chapman" userId="3c8adc9b184aeb7d" providerId="LiveId" clId="{F944C92B-04B7-4239-AB78-9447E684F371}" dt="2025-05-16T03:30:31.293" v="1887" actId="34807"/>
          <ac:spMkLst>
            <pc:docMk/>
            <pc:sldMk cId="898526876" sldId="392"/>
            <ac:spMk id="12" creationId="{E81BF4F6-F2CF-4984-9D14-D6966D92F99F}"/>
          </ac:spMkLst>
        </pc:spChg>
        <pc:picChg chg="mod ord">
          <ac:chgData name="James Chapman" userId="3c8adc9b184aeb7d" providerId="LiveId" clId="{F944C92B-04B7-4239-AB78-9447E684F371}" dt="2025-05-16T03:30:31.293" v="1887" actId="34807"/>
          <ac:picMkLst>
            <pc:docMk/>
            <pc:sldMk cId="898526876" sldId="392"/>
            <ac:picMk id="5" creationId="{58E55CA5-860D-4FDA-BD77-6B910F3D906C}"/>
          </ac:picMkLst>
        </pc:picChg>
      </pc:sldChg>
      <pc:sldChg chg="add">
        <pc:chgData name="James Chapman" userId="3c8adc9b184aeb7d" providerId="LiveId" clId="{F944C92B-04B7-4239-AB78-9447E684F371}" dt="2025-05-16T04:37:07.527" v="2599"/>
        <pc:sldMkLst>
          <pc:docMk/>
          <pc:sldMk cId="2000547673" sldId="392"/>
        </pc:sldMkLst>
      </pc:sldChg>
      <pc:sldChg chg="modSp add mod ord">
        <pc:chgData name="James Chapman" userId="3c8adc9b184aeb7d" providerId="LiveId" clId="{F944C92B-04B7-4239-AB78-9447E684F371}" dt="2025-05-16T05:04:35.269" v="3241" actId="115"/>
        <pc:sldMkLst>
          <pc:docMk/>
          <pc:sldMk cId="2516053358" sldId="393"/>
        </pc:sldMkLst>
        <pc:spChg chg="mod">
          <ac:chgData name="James Chapman" userId="3c8adc9b184aeb7d" providerId="LiveId" clId="{F944C92B-04B7-4239-AB78-9447E684F371}" dt="2025-05-16T05:04:35.269" v="3241" actId="115"/>
          <ac:spMkLst>
            <pc:docMk/>
            <pc:sldMk cId="2516053358" sldId="393"/>
            <ac:spMk id="7" creationId="{CA8704EF-11E3-F95D-2BF4-95CD7FF64F74}"/>
          </ac:spMkLst>
        </pc:spChg>
      </pc:sldChg>
      <pc:sldChg chg="addSp delSp modSp add del mod setBg">
        <pc:chgData name="James Chapman" userId="3c8adc9b184aeb7d" providerId="LiveId" clId="{F944C92B-04B7-4239-AB78-9447E684F371}" dt="2025-05-16T03:30:31.293" v="1887" actId="34807"/>
        <pc:sldMkLst>
          <pc:docMk/>
          <pc:sldMk cId="3643536778" sldId="393"/>
        </pc:sldMkLst>
        <pc:spChg chg="mod">
          <ac:chgData name="James Chapman" userId="3c8adc9b184aeb7d" providerId="LiveId" clId="{F944C92B-04B7-4239-AB78-9447E684F371}" dt="2025-05-16T03:30:31.293" v="1887" actId="34807"/>
          <ac:spMkLst>
            <pc:docMk/>
            <pc:sldMk cId="3643536778" sldId="393"/>
            <ac:spMk id="2" creationId="{5C49A5BB-7EB1-596A-6073-FDB9227E2828}"/>
          </ac:spMkLst>
        </pc:spChg>
        <pc:spChg chg="mod">
          <ac:chgData name="James Chapman" userId="3c8adc9b184aeb7d" providerId="LiveId" clId="{F944C92B-04B7-4239-AB78-9447E684F371}" dt="2025-05-16T03:30:31.293" v="1887" actId="34807"/>
          <ac:spMkLst>
            <pc:docMk/>
            <pc:sldMk cId="3643536778" sldId="393"/>
            <ac:spMk id="4" creationId="{4ACD99CB-9E9F-4905-6951-4225DEF56E66}"/>
          </ac:spMkLst>
        </pc:spChg>
        <pc:spChg chg="add del">
          <ac:chgData name="James Chapman" userId="3c8adc9b184aeb7d" providerId="LiveId" clId="{F944C92B-04B7-4239-AB78-9447E684F371}" dt="2025-05-16T03:30:31.293" v="1887" actId="34807"/>
          <ac:spMkLst>
            <pc:docMk/>
            <pc:sldMk cId="3643536778" sldId="393"/>
            <ac:spMk id="10" creationId="{058A14AF-9FB5-4CC7-BA35-E8E85D3EDF0E}"/>
          </ac:spMkLst>
        </pc:spChg>
        <pc:spChg chg="add del">
          <ac:chgData name="James Chapman" userId="3c8adc9b184aeb7d" providerId="LiveId" clId="{F944C92B-04B7-4239-AB78-9447E684F371}" dt="2025-05-16T03:30:31.293" v="1887" actId="34807"/>
          <ac:spMkLst>
            <pc:docMk/>
            <pc:sldMk cId="3643536778" sldId="393"/>
            <ac:spMk id="12" creationId="{3A9A4357-BD1D-4622-A4FE-766E6AB8DE84}"/>
          </ac:spMkLst>
        </pc:spChg>
        <pc:spChg chg="add del">
          <ac:chgData name="James Chapman" userId="3c8adc9b184aeb7d" providerId="LiveId" clId="{F944C92B-04B7-4239-AB78-9447E684F371}" dt="2025-05-16T03:30:31.293" v="1887" actId="34807"/>
          <ac:spMkLst>
            <pc:docMk/>
            <pc:sldMk cId="3643536778" sldId="393"/>
            <ac:spMk id="14" creationId="{E659831F-0D9A-4C63-9EBB-8435B85A440F}"/>
          </ac:spMkLst>
        </pc:spChg>
        <pc:spChg chg="add del">
          <ac:chgData name="James Chapman" userId="3c8adc9b184aeb7d" providerId="LiveId" clId="{F944C92B-04B7-4239-AB78-9447E684F371}" dt="2025-05-16T03:30:31.293" v="1887" actId="34807"/>
          <ac:spMkLst>
            <pc:docMk/>
            <pc:sldMk cId="3643536778" sldId="393"/>
            <ac:spMk id="16" creationId="{E6995CE5-F890-4ABA-82A2-26507CE8D2A3}"/>
          </ac:spMkLst>
        </pc:spChg>
        <pc:picChg chg="mod ord">
          <ac:chgData name="James Chapman" userId="3c8adc9b184aeb7d" providerId="LiveId" clId="{F944C92B-04B7-4239-AB78-9447E684F371}" dt="2025-05-16T03:30:31.293" v="1887" actId="34807"/>
          <ac:picMkLst>
            <pc:docMk/>
            <pc:sldMk cId="3643536778" sldId="393"/>
            <ac:picMk id="5" creationId="{2EAEFB2A-AFCC-4454-9C5B-E2576BB7F639}"/>
          </ac:picMkLst>
        </pc:picChg>
      </pc:sldChg>
      <pc:sldChg chg="modSp add mod ord">
        <pc:chgData name="James Chapman" userId="3c8adc9b184aeb7d" providerId="LiveId" clId="{F944C92B-04B7-4239-AB78-9447E684F371}" dt="2025-05-16T05:07:52.371" v="3298" actId="1076"/>
        <pc:sldMkLst>
          <pc:docMk/>
          <pc:sldMk cId="34689779" sldId="394"/>
        </pc:sldMkLst>
        <pc:spChg chg="mod">
          <ac:chgData name="James Chapman" userId="3c8adc9b184aeb7d" providerId="LiveId" clId="{F944C92B-04B7-4239-AB78-9447E684F371}" dt="2025-05-16T05:07:52.371" v="3298" actId="1076"/>
          <ac:spMkLst>
            <pc:docMk/>
            <pc:sldMk cId="34689779" sldId="394"/>
            <ac:spMk id="7" creationId="{084C3181-F611-70EE-D4F8-3F38E347DE1E}"/>
          </ac:spMkLst>
        </pc:spChg>
      </pc:sldChg>
      <pc:sldChg chg="addSp delSp modSp add del mod setBg">
        <pc:chgData name="James Chapman" userId="3c8adc9b184aeb7d" providerId="LiveId" clId="{F944C92B-04B7-4239-AB78-9447E684F371}" dt="2025-05-16T03:30:31.293" v="1887" actId="34807"/>
        <pc:sldMkLst>
          <pc:docMk/>
          <pc:sldMk cId="817780664" sldId="394"/>
        </pc:sldMkLst>
        <pc:spChg chg="mod">
          <ac:chgData name="James Chapman" userId="3c8adc9b184aeb7d" providerId="LiveId" clId="{F944C92B-04B7-4239-AB78-9447E684F371}" dt="2025-05-16T03:30:31.293" v="1887" actId="34807"/>
          <ac:spMkLst>
            <pc:docMk/>
            <pc:sldMk cId="817780664" sldId="394"/>
            <ac:spMk id="2" creationId="{0957BA74-A90D-47EF-7F06-52496B223D1C}"/>
          </ac:spMkLst>
        </pc:spChg>
        <pc:spChg chg="mod">
          <ac:chgData name="James Chapman" userId="3c8adc9b184aeb7d" providerId="LiveId" clId="{F944C92B-04B7-4239-AB78-9447E684F371}" dt="2025-05-16T03:30:31.293" v="1887" actId="34807"/>
          <ac:spMkLst>
            <pc:docMk/>
            <pc:sldMk cId="817780664" sldId="394"/>
            <ac:spMk id="4" creationId="{7439D6E7-B540-55E9-6563-2E89FC5C33E2}"/>
          </ac:spMkLst>
        </pc:spChg>
        <pc:spChg chg="add del">
          <ac:chgData name="James Chapman" userId="3c8adc9b184aeb7d" providerId="LiveId" clId="{F944C92B-04B7-4239-AB78-9447E684F371}" dt="2025-05-16T03:30:31.293" v="1887" actId="34807"/>
          <ac:spMkLst>
            <pc:docMk/>
            <pc:sldMk cId="817780664" sldId="394"/>
            <ac:spMk id="10" creationId="{F13C74B1-5B17-4795-BED0-7140497B445A}"/>
          </ac:spMkLst>
        </pc:spChg>
        <pc:spChg chg="add del">
          <ac:chgData name="James Chapman" userId="3c8adc9b184aeb7d" providerId="LiveId" clId="{F944C92B-04B7-4239-AB78-9447E684F371}" dt="2025-05-16T03:30:31.293" v="1887" actId="34807"/>
          <ac:spMkLst>
            <pc:docMk/>
            <pc:sldMk cId="817780664" sldId="394"/>
            <ac:spMk id="12" creationId="{D4974D33-8DC5-464E-8C6D-BE58F0669C17}"/>
          </ac:spMkLst>
        </pc:spChg>
        <pc:picChg chg="mod ord">
          <ac:chgData name="James Chapman" userId="3c8adc9b184aeb7d" providerId="LiveId" clId="{F944C92B-04B7-4239-AB78-9447E684F371}" dt="2025-05-16T03:30:31.293" v="1887" actId="34807"/>
          <ac:picMkLst>
            <pc:docMk/>
            <pc:sldMk cId="817780664" sldId="394"/>
            <ac:picMk id="5" creationId="{37A30E8B-2ED4-4272-8645-7FF99BE10122}"/>
          </ac:picMkLst>
        </pc:picChg>
      </pc:sldChg>
      <pc:sldChg chg="modSp add del">
        <pc:chgData name="James Chapman" userId="3c8adc9b184aeb7d" providerId="LiveId" clId="{F944C92B-04B7-4239-AB78-9447E684F371}" dt="2025-05-16T04:56:06.756" v="3026" actId="47"/>
        <pc:sldMkLst>
          <pc:docMk/>
          <pc:sldMk cId="4212475039" sldId="394"/>
        </pc:sldMkLst>
        <pc:spChg chg="mod">
          <ac:chgData name="James Chapman" userId="3c8adc9b184aeb7d" providerId="LiveId" clId="{F944C92B-04B7-4239-AB78-9447E684F371}" dt="2025-05-16T04:55:57.492" v="3025" actId="1076"/>
          <ac:spMkLst>
            <pc:docMk/>
            <pc:sldMk cId="4212475039" sldId="394"/>
            <ac:spMk id="4" creationId="{01C5BC82-9836-FE7B-705E-0A4178BB14C8}"/>
          </ac:spMkLst>
        </pc:spChg>
      </pc:sldChg>
      <pc:sldChg chg="add del">
        <pc:chgData name="James Chapman" userId="3c8adc9b184aeb7d" providerId="LiveId" clId="{F944C92B-04B7-4239-AB78-9447E684F371}" dt="2025-05-16T04:56:18.863" v="3029"/>
        <pc:sldMkLst>
          <pc:docMk/>
          <pc:sldMk cId="984907287" sldId="395"/>
        </pc:sldMkLst>
      </pc:sldChg>
      <pc:sldChg chg="addSp delSp modSp add del mod ord">
        <pc:chgData name="James Chapman" userId="3c8adc9b184aeb7d" providerId="LiveId" clId="{F944C92B-04B7-4239-AB78-9447E684F371}" dt="2025-05-16T05:10:59.249" v="3330" actId="47"/>
        <pc:sldMkLst>
          <pc:docMk/>
          <pc:sldMk cId="2111425991" sldId="395"/>
        </pc:sldMkLst>
        <pc:spChg chg="del mod">
          <ac:chgData name="James Chapman" userId="3c8adc9b184aeb7d" providerId="LiveId" clId="{F944C92B-04B7-4239-AB78-9447E684F371}" dt="2025-05-16T05:10:18.724" v="3313" actId="478"/>
          <ac:spMkLst>
            <pc:docMk/>
            <pc:sldMk cId="2111425991" sldId="395"/>
            <ac:spMk id="7" creationId="{E4188562-7811-0B1C-33A3-9F649F657E4C}"/>
          </ac:spMkLst>
        </pc:spChg>
        <pc:picChg chg="add mod">
          <ac:chgData name="James Chapman" userId="3c8adc9b184aeb7d" providerId="LiveId" clId="{F944C92B-04B7-4239-AB78-9447E684F371}" dt="2025-05-16T05:10:36.025" v="3319" actId="1076"/>
          <ac:picMkLst>
            <pc:docMk/>
            <pc:sldMk cId="2111425991" sldId="395"/>
            <ac:picMk id="6" creationId="{8A717629-5DB1-D4E5-8FF3-7CE29F565F14}"/>
          </ac:picMkLst>
        </pc:picChg>
      </pc:sldChg>
      <pc:sldChg chg="addSp delSp modSp add del mod setBg">
        <pc:chgData name="James Chapman" userId="3c8adc9b184aeb7d" providerId="LiveId" clId="{F944C92B-04B7-4239-AB78-9447E684F371}" dt="2025-05-16T03:30:31.293" v="1887" actId="34807"/>
        <pc:sldMkLst>
          <pc:docMk/>
          <pc:sldMk cId="4200171558" sldId="395"/>
        </pc:sldMkLst>
        <pc:spChg chg="mod">
          <ac:chgData name="James Chapman" userId="3c8adc9b184aeb7d" providerId="LiveId" clId="{F944C92B-04B7-4239-AB78-9447E684F371}" dt="2025-05-16T03:30:31.293" v="1887" actId="34807"/>
          <ac:spMkLst>
            <pc:docMk/>
            <pc:sldMk cId="4200171558" sldId="395"/>
            <ac:spMk id="2" creationId="{1C985693-90A8-F67A-5A4B-AFBCF7C1B3C8}"/>
          </ac:spMkLst>
        </pc:spChg>
        <pc:spChg chg="mod">
          <ac:chgData name="James Chapman" userId="3c8adc9b184aeb7d" providerId="LiveId" clId="{F944C92B-04B7-4239-AB78-9447E684F371}" dt="2025-05-16T03:30:31.293" v="1887" actId="34807"/>
          <ac:spMkLst>
            <pc:docMk/>
            <pc:sldMk cId="4200171558" sldId="395"/>
            <ac:spMk id="4" creationId="{335E877A-A063-2668-6F30-930510AFEDA8}"/>
          </ac:spMkLst>
        </pc:spChg>
        <pc:spChg chg="add del">
          <ac:chgData name="James Chapman" userId="3c8adc9b184aeb7d" providerId="LiveId" clId="{F944C92B-04B7-4239-AB78-9447E684F371}" dt="2025-05-16T03:30:31.293" v="1887" actId="34807"/>
          <ac:spMkLst>
            <pc:docMk/>
            <pc:sldMk cId="4200171558" sldId="395"/>
            <ac:spMk id="10" creationId="{C0763A76-9F1C-4FC5-82B7-DD475DA461B2}"/>
          </ac:spMkLst>
        </pc:spChg>
        <pc:spChg chg="add del">
          <ac:chgData name="James Chapman" userId="3c8adc9b184aeb7d" providerId="LiveId" clId="{F944C92B-04B7-4239-AB78-9447E684F371}" dt="2025-05-16T03:30:31.293" v="1887" actId="34807"/>
          <ac:spMkLst>
            <pc:docMk/>
            <pc:sldMk cId="4200171558" sldId="395"/>
            <ac:spMk id="12" creationId="{E81BF4F6-F2CF-4984-9D14-D6966D92F99F}"/>
          </ac:spMkLst>
        </pc:spChg>
        <pc:picChg chg="mod ord">
          <ac:chgData name="James Chapman" userId="3c8adc9b184aeb7d" providerId="LiveId" clId="{F944C92B-04B7-4239-AB78-9447E684F371}" dt="2025-05-16T03:30:31.293" v="1887" actId="34807"/>
          <ac:picMkLst>
            <pc:docMk/>
            <pc:sldMk cId="4200171558" sldId="395"/>
            <ac:picMk id="5" creationId="{C2C6AD8A-9D2F-4088-B814-16DE8BFF0A8E}"/>
          </ac:picMkLst>
        </pc:picChg>
      </pc:sldChg>
      <pc:sldChg chg="modSp add mod">
        <pc:chgData name="James Chapman" userId="3c8adc9b184aeb7d" providerId="LiveId" clId="{F944C92B-04B7-4239-AB78-9447E684F371}" dt="2025-05-16T05:26:36.227" v="3710" actId="20577"/>
        <pc:sldMkLst>
          <pc:docMk/>
          <pc:sldMk cId="555808019" sldId="396"/>
        </pc:sldMkLst>
        <pc:spChg chg="mod">
          <ac:chgData name="James Chapman" userId="3c8adc9b184aeb7d" providerId="LiveId" clId="{F944C92B-04B7-4239-AB78-9447E684F371}" dt="2025-05-16T05:26:36.227" v="3710" actId="20577"/>
          <ac:spMkLst>
            <pc:docMk/>
            <pc:sldMk cId="555808019" sldId="396"/>
            <ac:spMk id="2" creationId="{04AF5BDC-2B4E-25E2-42F3-3A748C97DE90}"/>
          </ac:spMkLst>
        </pc:spChg>
      </pc:sldChg>
      <pc:sldChg chg="add del ord">
        <pc:chgData name="James Chapman" userId="3c8adc9b184aeb7d" providerId="LiveId" clId="{F944C92B-04B7-4239-AB78-9447E684F371}" dt="2025-05-16T05:26:18.626" v="3697" actId="47"/>
        <pc:sldMkLst>
          <pc:docMk/>
          <pc:sldMk cId="2099826110" sldId="397"/>
        </pc:sldMkLst>
      </pc:sldChg>
      <pc:sldChg chg="add del">
        <pc:chgData name="James Chapman" userId="3c8adc9b184aeb7d" providerId="LiveId" clId="{F944C92B-04B7-4239-AB78-9447E684F371}" dt="2025-05-16T05:10:20.424" v="3315"/>
        <pc:sldMkLst>
          <pc:docMk/>
          <pc:sldMk cId="1000552195" sldId="398"/>
        </pc:sldMkLst>
      </pc:sldChg>
      <pc:sldChg chg="modSp add mod">
        <pc:chgData name="James Chapman" userId="3c8adc9b184aeb7d" providerId="LiveId" clId="{F944C92B-04B7-4239-AB78-9447E684F371}" dt="2025-05-16T05:10:56.138" v="3329" actId="20577"/>
        <pc:sldMkLst>
          <pc:docMk/>
          <pc:sldMk cId="1849238748" sldId="398"/>
        </pc:sldMkLst>
        <pc:spChg chg="mod">
          <ac:chgData name="James Chapman" userId="3c8adc9b184aeb7d" providerId="LiveId" clId="{F944C92B-04B7-4239-AB78-9447E684F371}" dt="2025-05-16T05:10:56.138" v="3329" actId="20577"/>
          <ac:spMkLst>
            <pc:docMk/>
            <pc:sldMk cId="1849238748" sldId="398"/>
            <ac:spMk id="2" creationId="{A9078F19-8228-26F0-F832-6469E3E5F418}"/>
          </ac:spMkLst>
        </pc:spChg>
      </pc:sldChg>
      <pc:sldChg chg="addSp delSp modSp add mod">
        <pc:chgData name="James Chapman" userId="3c8adc9b184aeb7d" providerId="LiveId" clId="{F944C92B-04B7-4239-AB78-9447E684F371}" dt="2025-05-16T05:13:04.272" v="3336" actId="14100"/>
        <pc:sldMkLst>
          <pc:docMk/>
          <pc:sldMk cId="2261096042" sldId="399"/>
        </pc:sldMkLst>
        <pc:picChg chg="del">
          <ac:chgData name="James Chapman" userId="3c8adc9b184aeb7d" providerId="LiveId" clId="{F944C92B-04B7-4239-AB78-9447E684F371}" dt="2025-05-16T05:11:02.516" v="3332" actId="478"/>
          <ac:picMkLst>
            <pc:docMk/>
            <pc:sldMk cId="2261096042" sldId="399"/>
            <ac:picMk id="6" creationId="{080BBCC6-D5BD-83F6-1EC8-09FA7CD49D84}"/>
          </ac:picMkLst>
        </pc:picChg>
        <pc:picChg chg="add">
          <ac:chgData name="James Chapman" userId="3c8adc9b184aeb7d" providerId="LiveId" clId="{F944C92B-04B7-4239-AB78-9447E684F371}" dt="2025-05-16T05:12:00.044" v="3333" actId="22"/>
          <ac:picMkLst>
            <pc:docMk/>
            <pc:sldMk cId="2261096042" sldId="399"/>
            <ac:picMk id="7" creationId="{A63650C6-2EFA-559E-9AE0-412F8F93CD2C}"/>
          </ac:picMkLst>
        </pc:picChg>
        <pc:picChg chg="add mod">
          <ac:chgData name="James Chapman" userId="3c8adc9b184aeb7d" providerId="LiveId" clId="{F944C92B-04B7-4239-AB78-9447E684F371}" dt="2025-05-16T05:13:04.272" v="3336" actId="14100"/>
          <ac:picMkLst>
            <pc:docMk/>
            <pc:sldMk cId="2261096042" sldId="399"/>
            <ac:picMk id="9" creationId="{02133E76-EE6F-A80A-98FB-1E106F4FF46C}"/>
          </ac:picMkLst>
        </pc:picChg>
      </pc:sldChg>
      <pc:sldChg chg="modSp add mod ord">
        <pc:chgData name="James Chapman" userId="3c8adc9b184aeb7d" providerId="LiveId" clId="{F944C92B-04B7-4239-AB78-9447E684F371}" dt="2025-05-16T05:25:39.335" v="3695" actId="5793"/>
        <pc:sldMkLst>
          <pc:docMk/>
          <pc:sldMk cId="1319958635" sldId="400"/>
        </pc:sldMkLst>
        <pc:spChg chg="mod">
          <ac:chgData name="James Chapman" userId="3c8adc9b184aeb7d" providerId="LiveId" clId="{F944C92B-04B7-4239-AB78-9447E684F371}" dt="2025-05-16T05:20:57.296" v="3523" actId="20577"/>
          <ac:spMkLst>
            <pc:docMk/>
            <pc:sldMk cId="1319958635" sldId="400"/>
            <ac:spMk id="2" creationId="{ED624A77-ABC0-5146-8A98-E80057DDCC14}"/>
          </ac:spMkLst>
        </pc:spChg>
        <pc:spChg chg="mod">
          <ac:chgData name="James Chapman" userId="3c8adc9b184aeb7d" providerId="LiveId" clId="{F944C92B-04B7-4239-AB78-9447E684F371}" dt="2025-05-16T05:25:39.335" v="3695" actId="5793"/>
          <ac:spMkLst>
            <pc:docMk/>
            <pc:sldMk cId="1319958635" sldId="400"/>
            <ac:spMk id="4" creationId="{8C3D12BD-186F-38E3-498F-E64A6A676DB6}"/>
          </ac:spMkLst>
        </pc:spChg>
      </pc:sldChg>
      <pc:sldChg chg="modSp add mod">
        <pc:chgData name="James Chapman" userId="3c8adc9b184aeb7d" providerId="LiveId" clId="{F944C92B-04B7-4239-AB78-9447E684F371}" dt="2025-05-16T05:28:37.172" v="3720"/>
        <pc:sldMkLst>
          <pc:docMk/>
          <pc:sldMk cId="1730138319" sldId="401"/>
        </pc:sldMkLst>
        <pc:spChg chg="mod">
          <ac:chgData name="James Chapman" userId="3c8adc9b184aeb7d" providerId="LiveId" clId="{F944C92B-04B7-4239-AB78-9447E684F371}" dt="2025-05-16T05:28:37.172" v="3720"/>
          <ac:spMkLst>
            <pc:docMk/>
            <pc:sldMk cId="1730138319" sldId="401"/>
            <ac:spMk id="7" creationId="{37AAD9EB-D55D-FC1B-B1A4-34C928084201}"/>
          </ac:spMkLst>
        </pc:spChg>
      </pc:sldChg>
      <pc:sldChg chg="modSp add mod">
        <pc:chgData name="James Chapman" userId="3c8adc9b184aeb7d" providerId="LiveId" clId="{F944C92B-04B7-4239-AB78-9447E684F371}" dt="2025-05-16T05:29:37.671" v="3790" actId="20577"/>
        <pc:sldMkLst>
          <pc:docMk/>
          <pc:sldMk cId="78881262" sldId="402"/>
        </pc:sldMkLst>
        <pc:spChg chg="mod">
          <ac:chgData name="James Chapman" userId="3c8adc9b184aeb7d" providerId="LiveId" clId="{F944C92B-04B7-4239-AB78-9447E684F371}" dt="2025-05-16T05:29:37.671" v="3790" actId="20577"/>
          <ac:spMkLst>
            <pc:docMk/>
            <pc:sldMk cId="78881262" sldId="402"/>
            <ac:spMk id="4" creationId="{702672B4-E133-A484-0437-DF11A6F6F16B}"/>
          </ac:spMkLst>
        </pc:spChg>
      </pc:sldChg>
      <pc:sldChg chg="add del">
        <pc:chgData name="James Chapman" userId="3c8adc9b184aeb7d" providerId="LiveId" clId="{F944C92B-04B7-4239-AB78-9447E684F371}" dt="2025-05-16T05:27:24.903" v="3717"/>
        <pc:sldMkLst>
          <pc:docMk/>
          <pc:sldMk cId="275671960" sldId="402"/>
        </pc:sldMkLst>
      </pc:sldChg>
    </pc:docChg>
  </pc:docChgLst>
  <pc:docChgLst>
    <pc:chgData name="James Chapman" userId="3c8adc9b184aeb7d" providerId="LiveId" clId="{62467BC0-E240-4C64-B7A3-B99B56447A0F}"/>
    <pc:docChg chg="undo redo custSel addSld delSld modSld sldOrd">
      <pc:chgData name="James Chapman" userId="3c8adc9b184aeb7d" providerId="LiveId" clId="{62467BC0-E240-4C64-B7A3-B99B56447A0F}" dt="2024-01-10T00:57:30.546" v="612"/>
      <pc:docMkLst>
        <pc:docMk/>
      </pc:docMkLst>
      <pc:sldChg chg="modSp mod setBg">
        <pc:chgData name="James Chapman" userId="3c8adc9b184aeb7d" providerId="LiveId" clId="{62467BC0-E240-4C64-B7A3-B99B56447A0F}" dt="2024-01-05T00:34:00.715" v="116"/>
        <pc:sldMkLst>
          <pc:docMk/>
          <pc:sldMk cId="2701187223" sldId="258"/>
        </pc:sldMkLst>
      </pc:sldChg>
      <pc:sldChg chg="del">
        <pc:chgData name="James Chapman" userId="3c8adc9b184aeb7d" providerId="LiveId" clId="{62467BC0-E240-4C64-B7A3-B99B56447A0F}" dt="2024-01-05T00:27:35.058" v="36" actId="47"/>
        <pc:sldMkLst>
          <pc:docMk/>
          <pc:sldMk cId="1284827297" sldId="304"/>
        </pc:sldMkLst>
      </pc:sldChg>
      <pc:sldChg chg="modSp del">
        <pc:chgData name="James Chapman" userId="3c8adc9b184aeb7d" providerId="LiveId" clId="{62467BC0-E240-4C64-B7A3-B99B56447A0F}" dt="2024-01-05T00:29:58.539" v="64" actId="47"/>
        <pc:sldMkLst>
          <pc:docMk/>
          <pc:sldMk cId="3286829841" sldId="310"/>
        </pc:sldMkLst>
      </pc:sldChg>
      <pc:sldChg chg="modSp mod">
        <pc:chgData name="James Chapman" userId="3c8adc9b184aeb7d" providerId="LiveId" clId="{62467BC0-E240-4C64-B7A3-B99B56447A0F}" dt="2024-01-05T01:04:57.697" v="491" actId="20577"/>
        <pc:sldMkLst>
          <pc:docMk/>
          <pc:sldMk cId="402052137" sldId="311"/>
        </pc:sldMkLst>
      </pc:sldChg>
      <pc:sldChg chg="addSp delSp modSp mod">
        <pc:chgData name="James Chapman" userId="3c8adc9b184aeb7d" providerId="LiveId" clId="{62467BC0-E240-4C64-B7A3-B99B56447A0F}" dt="2024-01-05T00:37:01.548" v="145"/>
        <pc:sldMkLst>
          <pc:docMk/>
          <pc:sldMk cId="2010720851" sldId="313"/>
        </pc:sldMkLst>
      </pc:sldChg>
      <pc:sldChg chg="addSp delSp modSp mod">
        <pc:chgData name="James Chapman" userId="3c8adc9b184aeb7d" providerId="LiveId" clId="{62467BC0-E240-4C64-B7A3-B99B56447A0F}" dt="2024-01-05T00:31:39.111" v="78"/>
        <pc:sldMkLst>
          <pc:docMk/>
          <pc:sldMk cId="2921777101" sldId="314"/>
        </pc:sldMkLst>
      </pc:sldChg>
      <pc:sldChg chg="addSp delSp modSp mod">
        <pc:chgData name="James Chapman" userId="3c8adc9b184aeb7d" providerId="LiveId" clId="{62467BC0-E240-4C64-B7A3-B99B56447A0F}" dt="2024-01-05T01:10:40.407" v="539" actId="20577"/>
        <pc:sldMkLst>
          <pc:docMk/>
          <pc:sldMk cId="4031888693" sldId="315"/>
        </pc:sldMkLst>
      </pc:sldChg>
      <pc:sldChg chg="modSp mod">
        <pc:chgData name="James Chapman" userId="3c8adc9b184aeb7d" providerId="LiveId" clId="{62467BC0-E240-4C64-B7A3-B99B56447A0F}" dt="2024-01-10T00:57:30.546" v="612"/>
        <pc:sldMkLst>
          <pc:docMk/>
          <pc:sldMk cId="2060156734" sldId="323"/>
        </pc:sldMkLst>
      </pc:sldChg>
      <pc:sldChg chg="modSp mod">
        <pc:chgData name="James Chapman" userId="3c8adc9b184aeb7d" providerId="LiveId" clId="{62467BC0-E240-4C64-B7A3-B99B56447A0F}" dt="2024-01-05T00:19:54.089" v="8"/>
        <pc:sldMkLst>
          <pc:docMk/>
          <pc:sldMk cId="2074926620" sldId="324"/>
        </pc:sldMkLst>
      </pc:sldChg>
      <pc:sldChg chg="modSp mod">
        <pc:chgData name="James Chapman" userId="3c8adc9b184aeb7d" providerId="LiveId" clId="{62467BC0-E240-4C64-B7A3-B99B56447A0F}" dt="2024-01-05T00:35:56.725" v="133" actId="1076"/>
        <pc:sldMkLst>
          <pc:docMk/>
          <pc:sldMk cId="1913984373" sldId="325"/>
        </pc:sldMkLst>
      </pc:sldChg>
      <pc:sldChg chg="addSp delSp modSp mod">
        <pc:chgData name="James Chapman" userId="3c8adc9b184aeb7d" providerId="LiveId" clId="{62467BC0-E240-4C64-B7A3-B99B56447A0F}" dt="2024-01-05T00:31:15.238" v="72"/>
        <pc:sldMkLst>
          <pc:docMk/>
          <pc:sldMk cId="2856152574" sldId="331"/>
        </pc:sldMkLst>
      </pc:sldChg>
      <pc:sldChg chg="addSp modSp">
        <pc:chgData name="James Chapman" userId="3c8adc9b184aeb7d" providerId="LiveId" clId="{62467BC0-E240-4C64-B7A3-B99B56447A0F}" dt="2024-01-05T00:37:23.137" v="153"/>
        <pc:sldMkLst>
          <pc:docMk/>
          <pc:sldMk cId="2772187934" sldId="332"/>
        </pc:sldMkLst>
      </pc:sldChg>
      <pc:sldChg chg="modSp mod">
        <pc:chgData name="James Chapman" userId="3c8adc9b184aeb7d" providerId="LiveId" clId="{62467BC0-E240-4C64-B7A3-B99B56447A0F}" dt="2024-01-05T00:36:13.971" v="136" actId="1076"/>
        <pc:sldMkLst>
          <pc:docMk/>
          <pc:sldMk cId="246820612" sldId="338"/>
        </pc:sldMkLst>
      </pc:sldChg>
      <pc:sldChg chg="addSp delSp modSp mod">
        <pc:chgData name="James Chapman" userId="3c8adc9b184aeb7d" providerId="LiveId" clId="{62467BC0-E240-4C64-B7A3-B99B56447A0F}" dt="2024-01-05T00:31:29.226" v="76"/>
        <pc:sldMkLst>
          <pc:docMk/>
          <pc:sldMk cId="1956879121" sldId="340"/>
        </pc:sldMkLst>
      </pc:sldChg>
      <pc:sldChg chg="addSp delSp modSp mod">
        <pc:chgData name="James Chapman" userId="3c8adc9b184aeb7d" providerId="LiveId" clId="{62467BC0-E240-4C64-B7A3-B99B56447A0F}" dt="2024-01-05T00:34:39.900" v="118"/>
        <pc:sldMkLst>
          <pc:docMk/>
          <pc:sldMk cId="4257917761" sldId="341"/>
        </pc:sldMkLst>
      </pc:sldChg>
      <pc:sldChg chg="addSp delSp modSp mod">
        <pc:chgData name="James Chapman" userId="3c8adc9b184aeb7d" providerId="LiveId" clId="{62467BC0-E240-4C64-B7A3-B99B56447A0F}" dt="2024-01-05T01:06:10.722" v="492" actId="20577"/>
        <pc:sldMkLst>
          <pc:docMk/>
          <pc:sldMk cId="1820247236" sldId="342"/>
        </pc:sldMkLst>
      </pc:sldChg>
      <pc:sldChg chg="addSp delSp modSp">
        <pc:chgData name="James Chapman" userId="3c8adc9b184aeb7d" providerId="LiveId" clId="{62467BC0-E240-4C64-B7A3-B99B56447A0F}" dt="2024-01-05T00:37:13.475" v="149"/>
        <pc:sldMkLst>
          <pc:docMk/>
          <pc:sldMk cId="2343984995" sldId="343"/>
        </pc:sldMkLst>
      </pc:sldChg>
      <pc:sldChg chg="addSp delSp modSp">
        <pc:chgData name="James Chapman" userId="3c8adc9b184aeb7d" providerId="LiveId" clId="{62467BC0-E240-4C64-B7A3-B99B56447A0F}" dt="2024-01-05T00:37:12.080" v="148"/>
        <pc:sldMkLst>
          <pc:docMk/>
          <pc:sldMk cId="992916824" sldId="346"/>
        </pc:sldMkLst>
      </pc:sldChg>
      <pc:sldChg chg="addSp delSp modSp mod setBg">
        <pc:chgData name="James Chapman" userId="3c8adc9b184aeb7d" providerId="LiveId" clId="{62467BC0-E240-4C64-B7A3-B99B56447A0F}" dt="2024-01-05T00:37:17.786" v="152"/>
        <pc:sldMkLst>
          <pc:docMk/>
          <pc:sldMk cId="3257313704" sldId="347"/>
        </pc:sldMkLst>
      </pc:sldChg>
      <pc:sldChg chg="addSp delSp modSp">
        <pc:chgData name="James Chapman" userId="3c8adc9b184aeb7d" providerId="LiveId" clId="{62467BC0-E240-4C64-B7A3-B99B56447A0F}" dt="2024-01-05T00:37:10.812" v="147"/>
        <pc:sldMkLst>
          <pc:docMk/>
          <pc:sldMk cId="1573006360" sldId="348"/>
        </pc:sldMkLst>
      </pc:sldChg>
      <pc:sldChg chg="addSp delSp modSp">
        <pc:chgData name="James Chapman" userId="3c8adc9b184aeb7d" providerId="LiveId" clId="{62467BC0-E240-4C64-B7A3-B99B56447A0F}" dt="2024-01-05T00:37:09.273" v="146"/>
        <pc:sldMkLst>
          <pc:docMk/>
          <pc:sldMk cId="1923123455" sldId="349"/>
        </pc:sldMkLst>
      </pc:sldChg>
      <pc:sldChg chg="addSp delSp modSp mod">
        <pc:chgData name="James Chapman" userId="3c8adc9b184aeb7d" providerId="LiveId" clId="{62467BC0-E240-4C64-B7A3-B99B56447A0F}" dt="2024-01-05T00:39:05.926" v="174" actId="20577"/>
        <pc:sldMkLst>
          <pc:docMk/>
          <pc:sldMk cId="2086185923" sldId="350"/>
        </pc:sldMkLst>
      </pc:sldChg>
      <pc:sldChg chg="addSp delSp modSp add mod ord">
        <pc:chgData name="James Chapman" userId="3c8adc9b184aeb7d" providerId="LiveId" clId="{62467BC0-E240-4C64-B7A3-B99B56447A0F}" dt="2024-01-05T00:27:22.149" v="35" actId="1076"/>
        <pc:sldMkLst>
          <pc:docMk/>
          <pc:sldMk cId="4276011799" sldId="351"/>
        </pc:sldMkLst>
      </pc:sldChg>
      <pc:sldChg chg="addSp delSp modSp add mod">
        <pc:chgData name="James Chapman" userId="3c8adc9b184aeb7d" providerId="LiveId" clId="{62467BC0-E240-4C64-B7A3-B99B56447A0F}" dt="2024-01-05T00:59:53.535" v="390" actId="1076"/>
        <pc:sldMkLst>
          <pc:docMk/>
          <pc:sldMk cId="4293448143" sldId="352"/>
        </pc:sldMkLst>
      </pc:sldChg>
      <pc:sldChg chg="modSp add del mod">
        <pc:chgData name="James Chapman" userId="3c8adc9b184aeb7d" providerId="LiveId" clId="{62467BC0-E240-4C64-B7A3-B99B56447A0F}" dt="2024-01-05T00:44:04.325" v="306" actId="47"/>
        <pc:sldMkLst>
          <pc:docMk/>
          <pc:sldMk cId="671520531" sldId="353"/>
        </pc:sldMkLst>
      </pc:sldChg>
      <pc:sldChg chg="add del">
        <pc:chgData name="James Chapman" userId="3c8adc9b184aeb7d" providerId="LiveId" clId="{62467BC0-E240-4C64-B7A3-B99B56447A0F}" dt="2024-01-05T00:27:49.945" v="43"/>
        <pc:sldMkLst>
          <pc:docMk/>
          <pc:sldMk cId="2178647241" sldId="353"/>
        </pc:sldMkLst>
      </pc:sldChg>
      <pc:sldChg chg="add del ord">
        <pc:chgData name="James Chapman" userId="3c8adc9b184aeb7d" providerId="LiveId" clId="{62467BC0-E240-4C64-B7A3-B99B56447A0F}" dt="2024-01-05T00:35:23.559" v="131" actId="47"/>
        <pc:sldMkLst>
          <pc:docMk/>
          <pc:sldMk cId="3550566368" sldId="353"/>
        </pc:sldMkLst>
      </pc:sldChg>
      <pc:sldChg chg="add del">
        <pc:chgData name="James Chapman" userId="3c8adc9b184aeb7d" providerId="LiveId" clId="{62467BC0-E240-4C64-B7A3-B99B56447A0F}" dt="2024-01-05T00:28:31.959" v="51"/>
        <pc:sldMkLst>
          <pc:docMk/>
          <pc:sldMk cId="4205631542" sldId="353"/>
        </pc:sldMkLst>
      </pc:sldChg>
      <pc:sldChg chg="addSp delSp modSp add del mod">
        <pc:chgData name="James Chapman" userId="3c8adc9b184aeb7d" providerId="LiveId" clId="{62467BC0-E240-4C64-B7A3-B99B56447A0F}" dt="2024-01-05T00:46:05.772" v="317" actId="47"/>
        <pc:sldMkLst>
          <pc:docMk/>
          <pc:sldMk cId="4292157514" sldId="353"/>
        </pc:sldMkLst>
      </pc:sldChg>
    </pc:docChg>
  </pc:docChgLst>
  <pc:docChgLst>
    <pc:chgData name="James Chapman" userId="3c8adc9b184aeb7d" providerId="LiveId" clId="{2E6469F4-6532-45EA-B07D-5D9E75353C95}"/>
    <pc:docChg chg="undo redo custSel addSld delSld modSld sldOrd">
      <pc:chgData name="James Chapman" userId="3c8adc9b184aeb7d" providerId="LiveId" clId="{2E6469F4-6532-45EA-B07D-5D9E75353C95}" dt="2023-12-19T19:24:36.001" v="7982" actId="1076"/>
      <pc:docMkLst>
        <pc:docMk/>
      </pc:docMkLst>
      <pc:sldChg chg="modSp mod">
        <pc:chgData name="James Chapman" userId="3c8adc9b184aeb7d" providerId="LiveId" clId="{2E6469F4-6532-45EA-B07D-5D9E75353C95}" dt="2023-12-19T19:21:31.557" v="7953" actId="1076"/>
        <pc:sldMkLst>
          <pc:docMk/>
          <pc:sldMk cId="2701187223" sldId="258"/>
        </pc:sldMkLst>
      </pc:sldChg>
      <pc:sldChg chg="modSp del mod">
        <pc:chgData name="James Chapman" userId="3c8adc9b184aeb7d" providerId="LiveId" clId="{2E6469F4-6532-45EA-B07D-5D9E75353C95}" dt="2023-12-07T23:56:12.384" v="6345" actId="47"/>
        <pc:sldMkLst>
          <pc:docMk/>
          <pc:sldMk cId="837688905" sldId="260"/>
        </pc:sldMkLst>
      </pc:sldChg>
      <pc:sldChg chg="add del">
        <pc:chgData name="James Chapman" userId="3c8adc9b184aeb7d" providerId="LiveId" clId="{2E6469F4-6532-45EA-B07D-5D9E75353C95}" dt="2023-12-05T00:44:45.102" v="27" actId="47"/>
        <pc:sldMkLst>
          <pc:docMk/>
          <pc:sldMk cId="2469831657" sldId="265"/>
        </pc:sldMkLst>
      </pc:sldChg>
      <pc:sldChg chg="add del">
        <pc:chgData name="James Chapman" userId="3c8adc9b184aeb7d" providerId="LiveId" clId="{2E6469F4-6532-45EA-B07D-5D9E75353C95}" dt="2023-12-05T00:44:33.190" v="24" actId="47"/>
        <pc:sldMkLst>
          <pc:docMk/>
          <pc:sldMk cId="4036829697" sldId="266"/>
        </pc:sldMkLst>
      </pc:sldChg>
      <pc:sldChg chg="del">
        <pc:chgData name="James Chapman" userId="3c8adc9b184aeb7d" providerId="LiveId" clId="{2E6469F4-6532-45EA-B07D-5D9E75353C95}" dt="2023-12-05T00:44:42.313" v="25" actId="47"/>
        <pc:sldMkLst>
          <pc:docMk/>
          <pc:sldMk cId="138321427" sldId="268"/>
        </pc:sldMkLst>
      </pc:sldChg>
      <pc:sldChg chg="del">
        <pc:chgData name="James Chapman" userId="3c8adc9b184aeb7d" providerId="LiveId" clId="{2E6469F4-6532-45EA-B07D-5D9E75353C95}" dt="2023-12-05T00:44:30.299" v="22" actId="47"/>
        <pc:sldMkLst>
          <pc:docMk/>
          <pc:sldMk cId="3587497408" sldId="270"/>
        </pc:sldMkLst>
      </pc:sldChg>
      <pc:sldChg chg="del">
        <pc:chgData name="James Chapman" userId="3c8adc9b184aeb7d" providerId="LiveId" clId="{2E6469F4-6532-45EA-B07D-5D9E75353C95}" dt="2023-12-05T00:44:27.546" v="20" actId="47"/>
        <pc:sldMkLst>
          <pc:docMk/>
          <pc:sldMk cId="220873323" sldId="275"/>
        </pc:sldMkLst>
      </pc:sldChg>
      <pc:sldChg chg="del">
        <pc:chgData name="James Chapman" userId="3c8adc9b184aeb7d" providerId="LiveId" clId="{2E6469F4-6532-45EA-B07D-5D9E75353C95}" dt="2023-12-05T00:44:14.437" v="17" actId="47"/>
        <pc:sldMkLst>
          <pc:docMk/>
          <pc:sldMk cId="2334438435" sldId="278"/>
        </pc:sldMkLst>
      </pc:sldChg>
      <pc:sldChg chg="del">
        <pc:chgData name="James Chapman" userId="3c8adc9b184aeb7d" providerId="LiveId" clId="{2E6469F4-6532-45EA-B07D-5D9E75353C95}" dt="2023-12-05T00:44:04.410" v="15" actId="47"/>
        <pc:sldMkLst>
          <pc:docMk/>
          <pc:sldMk cId="2255664519" sldId="279"/>
        </pc:sldMkLst>
      </pc:sldChg>
      <pc:sldChg chg="del">
        <pc:chgData name="James Chapman" userId="3c8adc9b184aeb7d" providerId="LiveId" clId="{2E6469F4-6532-45EA-B07D-5D9E75353C95}" dt="2023-12-05T00:43:58.310" v="10" actId="47"/>
        <pc:sldMkLst>
          <pc:docMk/>
          <pc:sldMk cId="1676371674" sldId="280"/>
        </pc:sldMkLst>
      </pc:sldChg>
      <pc:sldChg chg="addSp delSp modSp del mod ord">
        <pc:chgData name="James Chapman" userId="3c8adc9b184aeb7d" providerId="LiveId" clId="{2E6469F4-6532-45EA-B07D-5D9E75353C95}" dt="2023-12-07T22:16:32.155" v="5474" actId="47"/>
        <pc:sldMkLst>
          <pc:docMk/>
          <pc:sldMk cId="489246239" sldId="281"/>
        </pc:sldMkLst>
      </pc:sldChg>
      <pc:sldChg chg="del">
        <pc:chgData name="James Chapman" userId="3c8adc9b184aeb7d" providerId="LiveId" clId="{2E6469F4-6532-45EA-B07D-5D9E75353C95}" dt="2023-12-05T00:43:49.560" v="7" actId="47"/>
        <pc:sldMkLst>
          <pc:docMk/>
          <pc:sldMk cId="3005234619" sldId="283"/>
        </pc:sldMkLst>
      </pc:sldChg>
      <pc:sldChg chg="del">
        <pc:chgData name="James Chapman" userId="3c8adc9b184aeb7d" providerId="LiveId" clId="{2E6469F4-6532-45EA-B07D-5D9E75353C95}" dt="2023-12-05T00:43:46.016" v="6" actId="47"/>
        <pc:sldMkLst>
          <pc:docMk/>
          <pc:sldMk cId="1452920614" sldId="284"/>
        </pc:sldMkLst>
      </pc:sldChg>
      <pc:sldChg chg="addSp modSp del mod">
        <pc:chgData name="James Chapman" userId="3c8adc9b184aeb7d" providerId="LiveId" clId="{2E6469F4-6532-45EA-B07D-5D9E75353C95}" dt="2023-12-07T23:36:50.136" v="6161" actId="47"/>
        <pc:sldMkLst>
          <pc:docMk/>
          <pc:sldMk cId="1797986530" sldId="286"/>
        </pc:sldMkLst>
      </pc:sldChg>
      <pc:sldChg chg="delSp del ord">
        <pc:chgData name="James Chapman" userId="3c8adc9b184aeb7d" providerId="LiveId" clId="{2E6469F4-6532-45EA-B07D-5D9E75353C95}" dt="2023-12-07T21:26:19.369" v="3445" actId="47"/>
        <pc:sldMkLst>
          <pc:docMk/>
          <pc:sldMk cId="4107111392" sldId="288"/>
        </pc:sldMkLst>
      </pc:sldChg>
      <pc:sldChg chg="del ord">
        <pc:chgData name="James Chapman" userId="3c8adc9b184aeb7d" providerId="LiveId" clId="{2E6469F4-6532-45EA-B07D-5D9E75353C95}" dt="2023-12-07T21:26:17.871" v="3444" actId="47"/>
        <pc:sldMkLst>
          <pc:docMk/>
          <pc:sldMk cId="1894991976" sldId="289"/>
        </pc:sldMkLst>
      </pc:sldChg>
      <pc:sldChg chg="del">
        <pc:chgData name="James Chapman" userId="3c8adc9b184aeb7d" providerId="LiveId" clId="{2E6469F4-6532-45EA-B07D-5D9E75353C95}" dt="2023-12-07T03:26:52.595" v="1278" actId="47"/>
        <pc:sldMkLst>
          <pc:docMk/>
          <pc:sldMk cId="217600378" sldId="290"/>
        </pc:sldMkLst>
      </pc:sldChg>
      <pc:sldChg chg="del">
        <pc:chgData name="James Chapman" userId="3c8adc9b184aeb7d" providerId="LiveId" clId="{2E6469F4-6532-45EA-B07D-5D9E75353C95}" dt="2023-12-05T00:44:03.421" v="14" actId="47"/>
        <pc:sldMkLst>
          <pc:docMk/>
          <pc:sldMk cId="910939871" sldId="291"/>
        </pc:sldMkLst>
      </pc:sldChg>
      <pc:sldChg chg="del">
        <pc:chgData name="James Chapman" userId="3c8adc9b184aeb7d" providerId="LiveId" clId="{2E6469F4-6532-45EA-B07D-5D9E75353C95}" dt="2023-12-07T03:26:51.075" v="1277" actId="47"/>
        <pc:sldMkLst>
          <pc:docMk/>
          <pc:sldMk cId="3444272792" sldId="291"/>
        </pc:sldMkLst>
      </pc:sldChg>
      <pc:sldChg chg="addSp delSp modSp mod">
        <pc:chgData name="James Chapman" userId="3c8adc9b184aeb7d" providerId="LiveId" clId="{2E6469F4-6532-45EA-B07D-5D9E75353C95}" dt="2023-12-11T19:57:31.421" v="7401" actId="20577"/>
        <pc:sldMkLst>
          <pc:docMk/>
          <pc:sldMk cId="2279843783" sldId="292"/>
        </pc:sldMkLst>
      </pc:sldChg>
      <pc:sldChg chg="add del">
        <pc:chgData name="James Chapman" userId="3c8adc9b184aeb7d" providerId="LiveId" clId="{2E6469F4-6532-45EA-B07D-5D9E75353C95}" dt="2023-12-07T03:41:23.131" v="1501"/>
        <pc:sldMkLst>
          <pc:docMk/>
          <pc:sldMk cId="858267179" sldId="293"/>
        </pc:sldMkLst>
      </pc:sldChg>
      <pc:sldChg chg="addSp delSp modSp add del mod">
        <pc:chgData name="James Chapman" userId="3c8adc9b184aeb7d" providerId="LiveId" clId="{2E6469F4-6532-45EA-B07D-5D9E75353C95}" dt="2023-12-07T03:42:08.699" v="1509" actId="47"/>
        <pc:sldMkLst>
          <pc:docMk/>
          <pc:sldMk cId="2550294369" sldId="293"/>
        </pc:sldMkLst>
      </pc:sldChg>
      <pc:sldChg chg="del">
        <pc:chgData name="James Chapman" userId="3c8adc9b184aeb7d" providerId="LiveId" clId="{2E6469F4-6532-45EA-B07D-5D9E75353C95}" dt="2023-12-07T03:41:04.783" v="1497" actId="47"/>
        <pc:sldMkLst>
          <pc:docMk/>
          <pc:sldMk cId="2780224832" sldId="293"/>
        </pc:sldMkLst>
      </pc:sldChg>
      <pc:sldChg chg="del">
        <pc:chgData name="James Chapman" userId="3c8adc9b184aeb7d" providerId="LiveId" clId="{2E6469F4-6532-45EA-B07D-5D9E75353C95}" dt="2023-12-05T00:44:15.746" v="18" actId="47"/>
        <pc:sldMkLst>
          <pc:docMk/>
          <pc:sldMk cId="4234091659" sldId="294"/>
        </pc:sldMkLst>
      </pc:sldChg>
      <pc:sldChg chg="delSp del ord">
        <pc:chgData name="James Chapman" userId="3c8adc9b184aeb7d" providerId="LiveId" clId="{2E6469F4-6532-45EA-B07D-5D9E75353C95}" dt="2023-12-07T03:43:49.131" v="1526" actId="47"/>
        <pc:sldMkLst>
          <pc:docMk/>
          <pc:sldMk cId="1408862292" sldId="295"/>
        </pc:sldMkLst>
      </pc:sldChg>
      <pc:sldChg chg="del">
        <pc:chgData name="James Chapman" userId="3c8adc9b184aeb7d" providerId="LiveId" clId="{2E6469F4-6532-45EA-B07D-5D9E75353C95}" dt="2023-12-05T00:44:10.826" v="16" actId="47"/>
        <pc:sldMkLst>
          <pc:docMk/>
          <pc:sldMk cId="1575636786" sldId="295"/>
        </pc:sldMkLst>
      </pc:sldChg>
      <pc:sldChg chg="del">
        <pc:chgData name="James Chapman" userId="3c8adc9b184aeb7d" providerId="LiveId" clId="{2E6469F4-6532-45EA-B07D-5D9E75353C95}" dt="2023-12-07T03:24:26.887" v="1276" actId="47"/>
        <pc:sldMkLst>
          <pc:docMk/>
          <pc:sldMk cId="227583249" sldId="296"/>
        </pc:sldMkLst>
      </pc:sldChg>
      <pc:sldChg chg="del">
        <pc:chgData name="James Chapman" userId="3c8adc9b184aeb7d" providerId="LiveId" clId="{2E6469F4-6532-45EA-B07D-5D9E75353C95}" dt="2023-12-05T00:44:00.744" v="12" actId="47"/>
        <pc:sldMkLst>
          <pc:docMk/>
          <pc:sldMk cId="1290247681" sldId="296"/>
        </pc:sldMkLst>
      </pc:sldChg>
      <pc:sldChg chg="del">
        <pc:chgData name="James Chapman" userId="3c8adc9b184aeb7d" providerId="LiveId" clId="{2E6469F4-6532-45EA-B07D-5D9E75353C95}" dt="2023-12-05T00:43:56.599" v="9" actId="47"/>
        <pc:sldMkLst>
          <pc:docMk/>
          <pc:sldMk cId="1444135381" sldId="297"/>
        </pc:sldMkLst>
      </pc:sldChg>
      <pc:sldChg chg="delSp del mod ord">
        <pc:chgData name="James Chapman" userId="3c8adc9b184aeb7d" providerId="LiveId" clId="{2E6469F4-6532-45EA-B07D-5D9E75353C95}" dt="2023-12-07T03:44:27.657" v="1540" actId="47"/>
        <pc:sldMkLst>
          <pc:docMk/>
          <pc:sldMk cId="3142878306" sldId="297"/>
        </pc:sldMkLst>
      </pc:sldChg>
      <pc:sldChg chg="delSp del">
        <pc:chgData name="James Chapman" userId="3c8adc9b184aeb7d" providerId="LiveId" clId="{2E6469F4-6532-45EA-B07D-5D9E75353C95}" dt="2023-12-07T03:44:52.833" v="1545" actId="47"/>
        <pc:sldMkLst>
          <pc:docMk/>
          <pc:sldMk cId="1227698980" sldId="298"/>
        </pc:sldMkLst>
      </pc:sldChg>
      <pc:sldChg chg="del">
        <pc:chgData name="James Chapman" userId="3c8adc9b184aeb7d" providerId="LiveId" clId="{2E6469F4-6532-45EA-B07D-5D9E75353C95}" dt="2023-12-05T00:43:55.257" v="8" actId="47"/>
        <pc:sldMkLst>
          <pc:docMk/>
          <pc:sldMk cId="3060062270" sldId="298"/>
        </pc:sldMkLst>
      </pc:sldChg>
      <pc:sldChg chg="modSp mod">
        <pc:chgData name="James Chapman" userId="3c8adc9b184aeb7d" providerId="LiveId" clId="{2E6469F4-6532-45EA-B07D-5D9E75353C95}" dt="2023-12-10T20:41:28.613" v="7193" actId="1076"/>
        <pc:sldMkLst>
          <pc:docMk/>
          <pc:sldMk cId="437443754" sldId="299"/>
        </pc:sldMkLst>
      </pc:sldChg>
      <pc:sldChg chg="del">
        <pc:chgData name="James Chapman" userId="3c8adc9b184aeb7d" providerId="LiveId" clId="{2E6469F4-6532-45EA-B07D-5D9E75353C95}" dt="2023-12-05T00:43:41.244" v="5" actId="47"/>
        <pc:sldMkLst>
          <pc:docMk/>
          <pc:sldMk cId="4179319514" sldId="299"/>
        </pc:sldMkLst>
      </pc:sldChg>
      <pc:sldChg chg="del">
        <pc:chgData name="James Chapman" userId="3c8adc9b184aeb7d" providerId="LiveId" clId="{2E6469F4-6532-45EA-B07D-5D9E75353C95}" dt="2023-12-05T00:44:28.909" v="21" actId="47"/>
        <pc:sldMkLst>
          <pc:docMk/>
          <pc:sldMk cId="1026014276" sldId="300"/>
        </pc:sldMkLst>
      </pc:sldChg>
      <pc:sldChg chg="del">
        <pc:chgData name="James Chapman" userId="3c8adc9b184aeb7d" providerId="LiveId" clId="{2E6469F4-6532-45EA-B07D-5D9E75353C95}" dt="2023-12-05T00:44:26.395" v="19" actId="47"/>
        <pc:sldMkLst>
          <pc:docMk/>
          <pc:sldMk cId="4090827584" sldId="301"/>
        </pc:sldMkLst>
      </pc:sldChg>
      <pc:sldChg chg="addSp delSp modSp mod">
        <pc:chgData name="James Chapman" userId="3c8adc9b184aeb7d" providerId="LiveId" clId="{2E6469F4-6532-45EA-B07D-5D9E75353C95}" dt="2023-12-07T20:09:50.671" v="1738" actId="1076"/>
        <pc:sldMkLst>
          <pc:docMk/>
          <pc:sldMk cId="4141043096" sldId="301"/>
        </pc:sldMkLst>
      </pc:sldChg>
      <pc:sldChg chg="del">
        <pc:chgData name="James Chapman" userId="3c8adc9b184aeb7d" providerId="LiveId" clId="{2E6469F4-6532-45EA-B07D-5D9E75353C95}" dt="2023-12-05T00:44:01.770" v="13" actId="47"/>
        <pc:sldMkLst>
          <pc:docMk/>
          <pc:sldMk cId="3828926601" sldId="302"/>
        </pc:sldMkLst>
      </pc:sldChg>
      <pc:sldChg chg="del">
        <pc:chgData name="James Chapman" userId="3c8adc9b184aeb7d" providerId="LiveId" clId="{2E6469F4-6532-45EA-B07D-5D9E75353C95}" dt="2023-12-05T00:43:59.473" v="11" actId="47"/>
        <pc:sldMkLst>
          <pc:docMk/>
          <pc:sldMk cId="1312925052" sldId="303"/>
        </pc:sldMkLst>
      </pc:sldChg>
      <pc:sldChg chg="modSp mod">
        <pc:chgData name="James Chapman" userId="3c8adc9b184aeb7d" providerId="LiveId" clId="{2E6469F4-6532-45EA-B07D-5D9E75353C95}" dt="2023-12-10T01:23:03.331" v="6603" actId="20577"/>
        <pc:sldMkLst>
          <pc:docMk/>
          <pc:sldMk cId="1354919598" sldId="303"/>
        </pc:sldMkLst>
      </pc:sldChg>
      <pc:sldChg chg="modSp mod">
        <pc:chgData name="James Chapman" userId="3c8adc9b184aeb7d" providerId="LiveId" clId="{2E6469F4-6532-45EA-B07D-5D9E75353C95}" dt="2023-12-10T01:18:51.897" v="6452"/>
        <pc:sldMkLst>
          <pc:docMk/>
          <pc:sldMk cId="1284827297" sldId="304"/>
        </pc:sldMkLst>
      </pc:sldChg>
      <pc:sldChg chg="del">
        <pc:chgData name="James Chapman" userId="3c8adc9b184aeb7d" providerId="LiveId" clId="{2E6469F4-6532-45EA-B07D-5D9E75353C95}" dt="2023-12-05T00:43:27.575" v="4" actId="47"/>
        <pc:sldMkLst>
          <pc:docMk/>
          <pc:sldMk cId="4128888073" sldId="304"/>
        </pc:sldMkLst>
      </pc:sldChg>
      <pc:sldChg chg="addSp delSp modSp mod">
        <pc:chgData name="James Chapman" userId="3c8adc9b184aeb7d" providerId="LiveId" clId="{2E6469F4-6532-45EA-B07D-5D9E75353C95}" dt="2023-12-07T20:13:39.546" v="1754" actId="20577"/>
        <pc:sldMkLst>
          <pc:docMk/>
          <pc:sldMk cId="2435960266" sldId="305"/>
        </pc:sldMkLst>
      </pc:sldChg>
      <pc:sldChg chg="del">
        <pc:chgData name="James Chapman" userId="3c8adc9b184aeb7d" providerId="LiveId" clId="{2E6469F4-6532-45EA-B07D-5D9E75353C95}" dt="2023-12-05T00:43:26.957" v="3" actId="47"/>
        <pc:sldMkLst>
          <pc:docMk/>
          <pc:sldMk cId="2542842933" sldId="305"/>
        </pc:sldMkLst>
      </pc:sldChg>
      <pc:sldChg chg="addSp delSp modSp mod ord">
        <pc:chgData name="James Chapman" userId="3c8adc9b184aeb7d" providerId="LiveId" clId="{2E6469F4-6532-45EA-B07D-5D9E75353C95}" dt="2023-12-07T20:13:51.025" v="1761" actId="20577"/>
        <pc:sldMkLst>
          <pc:docMk/>
          <pc:sldMk cId="2849569162" sldId="306"/>
        </pc:sldMkLst>
      </pc:sldChg>
      <pc:sldChg chg="del">
        <pc:chgData name="James Chapman" userId="3c8adc9b184aeb7d" providerId="LiveId" clId="{2E6469F4-6532-45EA-B07D-5D9E75353C95}" dt="2023-12-05T00:43:26.047" v="2" actId="47"/>
        <pc:sldMkLst>
          <pc:docMk/>
          <pc:sldMk cId="3624205910" sldId="306"/>
        </pc:sldMkLst>
      </pc:sldChg>
      <pc:sldChg chg="del">
        <pc:chgData name="James Chapman" userId="3c8adc9b184aeb7d" providerId="LiveId" clId="{2E6469F4-6532-45EA-B07D-5D9E75353C95}" dt="2023-12-05T00:43:23.922" v="0" actId="47"/>
        <pc:sldMkLst>
          <pc:docMk/>
          <pc:sldMk cId="2402686122" sldId="307"/>
        </pc:sldMkLst>
      </pc:sldChg>
      <pc:sldChg chg="addSp modSp mod ord">
        <pc:chgData name="James Chapman" userId="3c8adc9b184aeb7d" providerId="LiveId" clId="{2E6469F4-6532-45EA-B07D-5D9E75353C95}" dt="2023-12-07T20:14:18.784" v="1765" actId="20577"/>
        <pc:sldMkLst>
          <pc:docMk/>
          <pc:sldMk cId="3532241770" sldId="307"/>
        </pc:sldMkLst>
      </pc:sldChg>
      <pc:sldChg chg="addSp delSp modSp mod">
        <pc:chgData name="James Chapman" userId="3c8adc9b184aeb7d" providerId="LiveId" clId="{2E6469F4-6532-45EA-B07D-5D9E75353C95}" dt="2023-12-10T02:20:36.033" v="6865" actId="255"/>
        <pc:sldMkLst>
          <pc:docMk/>
          <pc:sldMk cId="667407373" sldId="308"/>
        </pc:sldMkLst>
      </pc:sldChg>
      <pc:sldChg chg="del">
        <pc:chgData name="James Chapman" userId="3c8adc9b184aeb7d" providerId="LiveId" clId="{2E6469F4-6532-45EA-B07D-5D9E75353C95}" dt="2023-12-05T00:43:25.349" v="1" actId="47"/>
        <pc:sldMkLst>
          <pc:docMk/>
          <pc:sldMk cId="2300414568" sldId="308"/>
        </pc:sldMkLst>
      </pc:sldChg>
      <pc:sldChg chg="modSp del mod">
        <pc:chgData name="James Chapman" userId="3c8adc9b184aeb7d" providerId="LiveId" clId="{2E6469F4-6532-45EA-B07D-5D9E75353C95}" dt="2023-12-10T02:21:02.297" v="6866" actId="47"/>
        <pc:sldMkLst>
          <pc:docMk/>
          <pc:sldMk cId="1728161460" sldId="309"/>
        </pc:sldMkLst>
      </pc:sldChg>
      <pc:sldChg chg="addSp delSp modSp mod">
        <pc:chgData name="James Chapman" userId="3c8adc9b184aeb7d" providerId="LiveId" clId="{2E6469F4-6532-45EA-B07D-5D9E75353C95}" dt="2023-12-10T01:19:55.914" v="6462"/>
        <pc:sldMkLst>
          <pc:docMk/>
          <pc:sldMk cId="3286829841" sldId="310"/>
        </pc:sldMkLst>
      </pc:sldChg>
      <pc:sldChg chg="addSp delSp modSp add mod">
        <pc:chgData name="James Chapman" userId="3c8adc9b184aeb7d" providerId="LiveId" clId="{2E6469F4-6532-45EA-B07D-5D9E75353C95}" dt="2023-12-15T02:38:53.431" v="7825" actId="14100"/>
        <pc:sldMkLst>
          <pc:docMk/>
          <pc:sldMk cId="402052137" sldId="311"/>
        </pc:sldMkLst>
      </pc:sldChg>
      <pc:sldChg chg="add del">
        <pc:chgData name="James Chapman" userId="3c8adc9b184aeb7d" providerId="LiveId" clId="{2E6469F4-6532-45EA-B07D-5D9E75353C95}" dt="2023-12-07T02:31:40.876" v="315"/>
        <pc:sldMkLst>
          <pc:docMk/>
          <pc:sldMk cId="914564885" sldId="312"/>
        </pc:sldMkLst>
      </pc:sldChg>
      <pc:sldChg chg="add del ord">
        <pc:chgData name="James Chapman" userId="3c8adc9b184aeb7d" providerId="LiveId" clId="{2E6469F4-6532-45EA-B07D-5D9E75353C95}" dt="2023-12-07T03:32:58.248" v="1350" actId="47"/>
        <pc:sldMkLst>
          <pc:docMk/>
          <pc:sldMk cId="2089365095" sldId="312"/>
        </pc:sldMkLst>
      </pc:sldChg>
      <pc:sldChg chg="addSp delSp modSp add mod ord">
        <pc:chgData name="James Chapman" userId="3c8adc9b184aeb7d" providerId="LiveId" clId="{2E6469F4-6532-45EA-B07D-5D9E75353C95}" dt="2023-12-15T04:27:29.400" v="7936" actId="1076"/>
        <pc:sldMkLst>
          <pc:docMk/>
          <pc:sldMk cId="2010720851" sldId="313"/>
        </pc:sldMkLst>
      </pc:sldChg>
      <pc:sldChg chg="addSp delSp modSp add mod">
        <pc:chgData name="James Chapman" userId="3c8adc9b184aeb7d" providerId="LiveId" clId="{2E6469F4-6532-45EA-B07D-5D9E75353C95}" dt="2023-12-10T02:28:37.081" v="7136" actId="5793"/>
        <pc:sldMkLst>
          <pc:docMk/>
          <pc:sldMk cId="2921777101" sldId="314"/>
        </pc:sldMkLst>
      </pc:sldChg>
      <pc:sldChg chg="addSp delSp modSp add mod">
        <pc:chgData name="James Chapman" userId="3c8adc9b184aeb7d" providerId="LiveId" clId="{2E6469F4-6532-45EA-B07D-5D9E75353C95}" dt="2023-12-15T20:58:39.776" v="7941" actId="20577"/>
        <pc:sldMkLst>
          <pc:docMk/>
          <pc:sldMk cId="4031888693" sldId="315"/>
        </pc:sldMkLst>
      </pc:sldChg>
      <pc:sldChg chg="addSp delSp modSp add del mod">
        <pc:chgData name="James Chapman" userId="3c8adc9b184aeb7d" providerId="LiveId" clId="{2E6469F4-6532-45EA-B07D-5D9E75353C95}" dt="2023-12-07T03:42:19.634" v="1514" actId="47"/>
        <pc:sldMkLst>
          <pc:docMk/>
          <pc:sldMk cId="2969241255" sldId="316"/>
        </pc:sldMkLst>
      </pc:sldChg>
      <pc:sldChg chg="addSp delSp modSp add mod">
        <pc:chgData name="James Chapman" userId="3c8adc9b184aeb7d" providerId="LiveId" clId="{2E6469F4-6532-45EA-B07D-5D9E75353C95}" dt="2023-12-10T02:21:12.382" v="6867" actId="14100"/>
        <pc:sldMkLst>
          <pc:docMk/>
          <pc:sldMk cId="1093141532" sldId="317"/>
        </pc:sldMkLst>
      </pc:sldChg>
      <pc:sldChg chg="modSp add del mod ord">
        <pc:chgData name="James Chapman" userId="3c8adc9b184aeb7d" providerId="LiveId" clId="{2E6469F4-6532-45EA-B07D-5D9E75353C95}" dt="2023-12-07T03:44:57.307" v="1546" actId="47"/>
        <pc:sldMkLst>
          <pc:docMk/>
          <pc:sldMk cId="745070527" sldId="318"/>
        </pc:sldMkLst>
      </pc:sldChg>
      <pc:sldChg chg="addSp add del mod ord">
        <pc:chgData name="James Chapman" userId="3c8adc9b184aeb7d" providerId="LiveId" clId="{2E6469F4-6532-45EA-B07D-5D9E75353C95}" dt="2023-12-07T03:45:22.232" v="1550" actId="47"/>
        <pc:sldMkLst>
          <pc:docMk/>
          <pc:sldMk cId="1767624464" sldId="319"/>
        </pc:sldMkLst>
      </pc:sldChg>
      <pc:sldChg chg="add del">
        <pc:chgData name="James Chapman" userId="3c8adc9b184aeb7d" providerId="LiveId" clId="{2E6469F4-6532-45EA-B07D-5D9E75353C95}" dt="2023-12-07T03:41:03.380" v="1496" actId="47"/>
        <pc:sldMkLst>
          <pc:docMk/>
          <pc:sldMk cId="2946555257" sldId="319"/>
        </pc:sldMkLst>
      </pc:sldChg>
      <pc:sldChg chg="addSp delSp modSp add del mod">
        <pc:chgData name="James Chapman" userId="3c8adc9b184aeb7d" providerId="LiveId" clId="{2E6469F4-6532-45EA-B07D-5D9E75353C95}" dt="2023-12-07T20:43:44.414" v="2436" actId="47"/>
        <pc:sldMkLst>
          <pc:docMk/>
          <pc:sldMk cId="864613720" sldId="320"/>
        </pc:sldMkLst>
      </pc:sldChg>
      <pc:sldChg chg="add del">
        <pc:chgData name="James Chapman" userId="3c8adc9b184aeb7d" providerId="LiveId" clId="{2E6469F4-6532-45EA-B07D-5D9E75353C95}" dt="2023-12-07T03:42:14.691" v="1512"/>
        <pc:sldMkLst>
          <pc:docMk/>
          <pc:sldMk cId="2422883113" sldId="320"/>
        </pc:sldMkLst>
      </pc:sldChg>
      <pc:sldChg chg="add del">
        <pc:chgData name="James Chapman" userId="3c8adc9b184aeb7d" providerId="LiveId" clId="{2E6469F4-6532-45EA-B07D-5D9E75353C95}" dt="2023-12-07T03:44:05.855" v="1528" actId="47"/>
        <pc:sldMkLst>
          <pc:docMk/>
          <pc:sldMk cId="2111527287" sldId="321"/>
        </pc:sldMkLst>
      </pc:sldChg>
      <pc:sldChg chg="addSp delSp modSp add mod">
        <pc:chgData name="James Chapman" userId="3c8adc9b184aeb7d" providerId="LiveId" clId="{2E6469F4-6532-45EA-B07D-5D9E75353C95}" dt="2023-12-10T02:21:19.828" v="6869" actId="1076"/>
        <pc:sldMkLst>
          <pc:docMk/>
          <pc:sldMk cId="2575980959" sldId="321"/>
        </pc:sldMkLst>
      </pc:sldChg>
      <pc:sldChg chg="addSp modSp add del mod">
        <pc:chgData name="James Chapman" userId="3c8adc9b184aeb7d" providerId="LiveId" clId="{2E6469F4-6532-45EA-B07D-5D9E75353C95}" dt="2023-12-07T20:57:36.427" v="2828" actId="47"/>
        <pc:sldMkLst>
          <pc:docMk/>
          <pc:sldMk cId="311959792" sldId="322"/>
        </pc:sldMkLst>
      </pc:sldChg>
      <pc:sldChg chg="add del">
        <pc:chgData name="James Chapman" userId="3c8adc9b184aeb7d" providerId="LiveId" clId="{2E6469F4-6532-45EA-B07D-5D9E75353C95}" dt="2023-12-07T03:44:07.429" v="1529" actId="47"/>
        <pc:sldMkLst>
          <pc:docMk/>
          <pc:sldMk cId="1554523644" sldId="322"/>
        </pc:sldMkLst>
      </pc:sldChg>
      <pc:sldChg chg="add del">
        <pc:chgData name="James Chapman" userId="3c8adc9b184aeb7d" providerId="LiveId" clId="{2E6469F4-6532-45EA-B07D-5D9E75353C95}" dt="2023-12-07T03:44:08.842" v="1530" actId="47"/>
        <pc:sldMkLst>
          <pc:docMk/>
          <pc:sldMk cId="689731384" sldId="323"/>
        </pc:sldMkLst>
      </pc:sldChg>
      <pc:sldChg chg="addSp delSp modSp add mod ord">
        <pc:chgData name="James Chapman" userId="3c8adc9b184aeb7d" providerId="LiveId" clId="{2E6469F4-6532-45EA-B07D-5D9E75353C95}" dt="2023-12-12T21:10:40.255" v="7407"/>
        <pc:sldMkLst>
          <pc:docMk/>
          <pc:sldMk cId="2060156734" sldId="323"/>
        </pc:sldMkLst>
      </pc:sldChg>
      <pc:sldChg chg="addSp delSp modSp add mod ord">
        <pc:chgData name="James Chapman" userId="3c8adc9b184aeb7d" providerId="LiveId" clId="{2E6469F4-6532-45EA-B07D-5D9E75353C95}" dt="2023-12-10T01:24:48.463" v="6604" actId="20577"/>
        <pc:sldMkLst>
          <pc:docMk/>
          <pc:sldMk cId="2074926620" sldId="324"/>
        </pc:sldMkLst>
      </pc:sldChg>
      <pc:sldChg chg="addSp delSp modSp add mod ord">
        <pc:chgData name="James Chapman" userId="3c8adc9b184aeb7d" providerId="LiveId" clId="{2E6469F4-6532-45EA-B07D-5D9E75353C95}" dt="2023-12-10T02:24:47.809" v="7006" actId="20577"/>
        <pc:sldMkLst>
          <pc:docMk/>
          <pc:sldMk cId="1913984373" sldId="325"/>
        </pc:sldMkLst>
      </pc:sldChg>
      <pc:sldChg chg="addSp delSp modSp add mod ord">
        <pc:chgData name="James Chapman" userId="3c8adc9b184aeb7d" providerId="LiveId" clId="{2E6469F4-6532-45EA-B07D-5D9E75353C95}" dt="2023-12-10T19:51:54.095" v="7170" actId="113"/>
        <pc:sldMkLst>
          <pc:docMk/>
          <pc:sldMk cId="3843043585" sldId="326"/>
        </pc:sldMkLst>
      </pc:sldChg>
      <pc:sldChg chg="addSp delSp add del mod ord">
        <pc:chgData name="James Chapman" userId="3c8adc9b184aeb7d" providerId="LiveId" clId="{2E6469F4-6532-45EA-B07D-5D9E75353C95}" dt="2023-12-12T21:35:06.866" v="7778" actId="47"/>
        <pc:sldMkLst>
          <pc:docMk/>
          <pc:sldMk cId="2813221622" sldId="327"/>
        </pc:sldMkLst>
      </pc:sldChg>
      <pc:sldChg chg="addSp modSp add mod ord">
        <pc:chgData name="James Chapman" userId="3c8adc9b184aeb7d" providerId="LiveId" clId="{2E6469F4-6532-45EA-B07D-5D9E75353C95}" dt="2023-12-12T21:35:15.050" v="7781" actId="1076"/>
        <pc:sldMkLst>
          <pc:docMk/>
          <pc:sldMk cId="774489632" sldId="328"/>
        </pc:sldMkLst>
      </pc:sldChg>
      <pc:sldChg chg="addSp delSp modSp add mod ord">
        <pc:chgData name="James Chapman" userId="3c8adc9b184aeb7d" providerId="LiveId" clId="{2E6469F4-6532-45EA-B07D-5D9E75353C95}" dt="2023-12-10T02:21:39.604" v="6873" actId="1076"/>
        <pc:sldMkLst>
          <pc:docMk/>
          <pc:sldMk cId="2431485734" sldId="329"/>
        </pc:sldMkLst>
      </pc:sldChg>
      <pc:sldChg chg="addSp modSp add del mod ord">
        <pc:chgData name="James Chapman" userId="3c8adc9b184aeb7d" providerId="LiveId" clId="{2E6469F4-6532-45EA-B07D-5D9E75353C95}" dt="2023-12-07T21:36:25.501" v="3730" actId="47"/>
        <pc:sldMkLst>
          <pc:docMk/>
          <pc:sldMk cId="1205482500" sldId="330"/>
        </pc:sldMkLst>
      </pc:sldChg>
      <pc:sldChg chg="delSp modSp add mod">
        <pc:chgData name="James Chapman" userId="3c8adc9b184aeb7d" providerId="LiveId" clId="{2E6469F4-6532-45EA-B07D-5D9E75353C95}" dt="2023-12-12T21:12:15.434" v="7440" actId="20577"/>
        <pc:sldMkLst>
          <pc:docMk/>
          <pc:sldMk cId="2856152574" sldId="331"/>
        </pc:sldMkLst>
      </pc:sldChg>
      <pc:sldChg chg="addSp delSp modSp add mod">
        <pc:chgData name="James Chapman" userId="3c8adc9b184aeb7d" providerId="LiveId" clId="{2E6469F4-6532-45EA-B07D-5D9E75353C95}" dt="2023-12-12T21:39:50.675" v="7802" actId="1076"/>
        <pc:sldMkLst>
          <pc:docMk/>
          <pc:sldMk cId="2772187934" sldId="332"/>
        </pc:sldMkLst>
      </pc:sldChg>
      <pc:sldChg chg="addSp delSp add del mod">
        <pc:chgData name="James Chapman" userId="3c8adc9b184aeb7d" providerId="LiveId" clId="{2E6469F4-6532-45EA-B07D-5D9E75353C95}" dt="2023-12-07T20:41:57.838" v="2382" actId="47"/>
        <pc:sldMkLst>
          <pc:docMk/>
          <pc:sldMk cId="303965184" sldId="333"/>
        </pc:sldMkLst>
      </pc:sldChg>
      <pc:sldChg chg="add del">
        <pc:chgData name="James Chapman" userId="3c8adc9b184aeb7d" providerId="LiveId" clId="{2E6469F4-6532-45EA-B07D-5D9E75353C95}" dt="2023-12-07T04:05:01.357" v="1620"/>
        <pc:sldMkLst>
          <pc:docMk/>
          <pc:sldMk cId="2735514202" sldId="333"/>
        </pc:sldMkLst>
      </pc:sldChg>
      <pc:sldChg chg="add del">
        <pc:chgData name="James Chapman" userId="3c8adc9b184aeb7d" providerId="LiveId" clId="{2E6469F4-6532-45EA-B07D-5D9E75353C95}" dt="2023-12-07T04:05:05.863" v="1623"/>
        <pc:sldMkLst>
          <pc:docMk/>
          <pc:sldMk cId="503918584" sldId="334"/>
        </pc:sldMkLst>
      </pc:sldChg>
      <pc:sldChg chg="addSp delSp modSp add mod">
        <pc:chgData name="James Chapman" userId="3c8adc9b184aeb7d" providerId="LiveId" clId="{2E6469F4-6532-45EA-B07D-5D9E75353C95}" dt="2023-12-07T23:02:40.916" v="5544" actId="20577"/>
        <pc:sldMkLst>
          <pc:docMk/>
          <pc:sldMk cId="2432307386" sldId="334"/>
        </pc:sldMkLst>
      </pc:sldChg>
      <pc:sldChg chg="addSp delSp modSp add mod">
        <pc:chgData name="James Chapman" userId="3c8adc9b184aeb7d" providerId="LiveId" clId="{2E6469F4-6532-45EA-B07D-5D9E75353C95}" dt="2023-12-10T01:26:02.367" v="6641" actId="20577"/>
        <pc:sldMkLst>
          <pc:docMk/>
          <pc:sldMk cId="1962372968" sldId="335"/>
        </pc:sldMkLst>
      </pc:sldChg>
      <pc:sldChg chg="addSp delSp add del mod">
        <pc:chgData name="James Chapman" userId="3c8adc9b184aeb7d" providerId="LiveId" clId="{2E6469F4-6532-45EA-B07D-5D9E75353C95}" dt="2023-12-07T04:07:53.169" v="1664" actId="47"/>
        <pc:sldMkLst>
          <pc:docMk/>
          <pc:sldMk cId="2743091965" sldId="335"/>
        </pc:sldMkLst>
      </pc:sldChg>
      <pc:sldChg chg="modSp add del mod">
        <pc:chgData name="James Chapman" userId="3c8adc9b184aeb7d" providerId="LiveId" clId="{2E6469F4-6532-45EA-B07D-5D9E75353C95}" dt="2023-12-07T20:23:19.440" v="2030" actId="47"/>
        <pc:sldMkLst>
          <pc:docMk/>
          <pc:sldMk cId="951287824" sldId="336"/>
        </pc:sldMkLst>
      </pc:sldChg>
      <pc:sldChg chg="addSp delSp modSp add mod ord">
        <pc:chgData name="James Chapman" userId="3c8adc9b184aeb7d" providerId="LiveId" clId="{2E6469F4-6532-45EA-B07D-5D9E75353C95}" dt="2023-12-10T02:24:53.594" v="7007" actId="20577"/>
        <pc:sldMkLst>
          <pc:docMk/>
          <pc:sldMk cId="1501655916" sldId="336"/>
        </pc:sldMkLst>
      </pc:sldChg>
      <pc:sldChg chg="add del">
        <pc:chgData name="James Chapman" userId="3c8adc9b184aeb7d" providerId="LiveId" clId="{2E6469F4-6532-45EA-B07D-5D9E75353C95}" dt="2023-12-07T21:02:58.532" v="2980" actId="47"/>
        <pc:sldMkLst>
          <pc:docMk/>
          <pc:sldMk cId="1613066426" sldId="336"/>
        </pc:sldMkLst>
      </pc:sldChg>
      <pc:sldChg chg="modSp add del mod">
        <pc:chgData name="James Chapman" userId="3c8adc9b184aeb7d" providerId="LiveId" clId="{2E6469F4-6532-45EA-B07D-5D9E75353C95}" dt="2023-12-07T21:26:05.633" v="3442" actId="47"/>
        <pc:sldMkLst>
          <pc:docMk/>
          <pc:sldMk cId="426270194" sldId="337"/>
        </pc:sldMkLst>
      </pc:sldChg>
      <pc:sldChg chg="addSp delSp modSp add mod ord">
        <pc:chgData name="James Chapman" userId="3c8adc9b184aeb7d" providerId="LiveId" clId="{2E6469F4-6532-45EA-B07D-5D9E75353C95}" dt="2023-12-12T21:37:04.344" v="7788" actId="1076"/>
        <pc:sldMkLst>
          <pc:docMk/>
          <pc:sldMk cId="246820612" sldId="338"/>
        </pc:sldMkLst>
      </pc:sldChg>
      <pc:sldChg chg="addSp delSp modSp add mod">
        <pc:chgData name="James Chapman" userId="3c8adc9b184aeb7d" providerId="LiveId" clId="{2E6469F4-6532-45EA-B07D-5D9E75353C95}" dt="2023-12-12T21:11:12.347" v="7408" actId="20577"/>
        <pc:sldMkLst>
          <pc:docMk/>
          <pc:sldMk cId="3877403413" sldId="339"/>
        </pc:sldMkLst>
      </pc:sldChg>
      <pc:sldChg chg="modSp add mod">
        <pc:chgData name="James Chapman" userId="3c8adc9b184aeb7d" providerId="LiveId" clId="{2E6469F4-6532-45EA-B07D-5D9E75353C95}" dt="2023-12-07T21:58:19.531" v="5017" actId="1076"/>
        <pc:sldMkLst>
          <pc:docMk/>
          <pc:sldMk cId="1956879121" sldId="340"/>
        </pc:sldMkLst>
      </pc:sldChg>
      <pc:sldChg chg="modSp add mod">
        <pc:chgData name="James Chapman" userId="3c8adc9b184aeb7d" providerId="LiveId" clId="{2E6469F4-6532-45EA-B07D-5D9E75353C95}" dt="2023-12-07T22:04:09.351" v="5249" actId="1076"/>
        <pc:sldMkLst>
          <pc:docMk/>
          <pc:sldMk cId="4257917761" sldId="341"/>
        </pc:sldMkLst>
      </pc:sldChg>
      <pc:sldChg chg="addSp delSp modSp add mod">
        <pc:chgData name="James Chapman" userId="3c8adc9b184aeb7d" providerId="LiveId" clId="{2E6469F4-6532-45EA-B07D-5D9E75353C95}" dt="2023-12-15T22:57:37.768" v="7948" actId="478"/>
        <pc:sldMkLst>
          <pc:docMk/>
          <pc:sldMk cId="1820247236" sldId="342"/>
        </pc:sldMkLst>
      </pc:sldChg>
      <pc:sldChg chg="addSp delSp modSp add mod">
        <pc:chgData name="James Chapman" userId="3c8adc9b184aeb7d" providerId="LiveId" clId="{2E6469F4-6532-45EA-B07D-5D9E75353C95}" dt="2023-12-15T22:57:33.639" v="7947" actId="478"/>
        <pc:sldMkLst>
          <pc:docMk/>
          <pc:sldMk cId="2343984995" sldId="343"/>
        </pc:sldMkLst>
      </pc:sldChg>
      <pc:sldChg chg="addSp delSp modSp add del ord">
        <pc:chgData name="James Chapman" userId="3c8adc9b184aeb7d" providerId="LiveId" clId="{2E6469F4-6532-45EA-B07D-5D9E75353C95}" dt="2023-12-12T21:34:25.064" v="7766" actId="47"/>
        <pc:sldMkLst>
          <pc:docMk/>
          <pc:sldMk cId="246929948" sldId="344"/>
        </pc:sldMkLst>
      </pc:sldChg>
      <pc:sldChg chg="add del">
        <pc:chgData name="James Chapman" userId="3c8adc9b184aeb7d" providerId="LiveId" clId="{2E6469F4-6532-45EA-B07D-5D9E75353C95}" dt="2023-12-07T23:27:44.073" v="6012" actId="47"/>
        <pc:sldMkLst>
          <pc:docMk/>
          <pc:sldMk cId="1738246712" sldId="344"/>
        </pc:sldMkLst>
      </pc:sldChg>
      <pc:sldChg chg="addSp delSp modSp add mod ord">
        <pc:chgData name="James Chapman" userId="3c8adc9b184aeb7d" providerId="LiveId" clId="{2E6469F4-6532-45EA-B07D-5D9E75353C95}" dt="2023-12-12T21:11:58.533" v="7413" actId="20577"/>
        <pc:sldMkLst>
          <pc:docMk/>
          <pc:sldMk cId="1226213998" sldId="345"/>
        </pc:sldMkLst>
      </pc:sldChg>
      <pc:sldChg chg="addSp delSp modSp add mod">
        <pc:chgData name="James Chapman" userId="3c8adc9b184aeb7d" providerId="LiveId" clId="{2E6469F4-6532-45EA-B07D-5D9E75353C95}" dt="2023-12-12T21:38:31.973" v="7799" actId="1076"/>
        <pc:sldMkLst>
          <pc:docMk/>
          <pc:sldMk cId="992916824" sldId="346"/>
        </pc:sldMkLst>
      </pc:sldChg>
      <pc:sldChg chg="add del">
        <pc:chgData name="James Chapman" userId="3c8adc9b184aeb7d" providerId="LiveId" clId="{2E6469F4-6532-45EA-B07D-5D9E75353C95}" dt="2023-12-07T23:38:17.975" v="6176" actId="47"/>
        <pc:sldMkLst>
          <pc:docMk/>
          <pc:sldMk cId="2184612182" sldId="346"/>
        </pc:sldMkLst>
      </pc:sldChg>
      <pc:sldChg chg="addSp delSp add del setBg delDesignElem">
        <pc:chgData name="James Chapman" userId="3c8adc9b184aeb7d" providerId="LiveId" clId="{2E6469F4-6532-45EA-B07D-5D9E75353C95}" dt="2023-12-07T23:55:13.691" v="6322"/>
        <pc:sldMkLst>
          <pc:docMk/>
          <pc:sldMk cId="2911648197" sldId="347"/>
        </pc:sldMkLst>
      </pc:sldChg>
      <pc:sldChg chg="addSp delSp add del setBg delDesignElem">
        <pc:chgData name="James Chapman" userId="3c8adc9b184aeb7d" providerId="LiveId" clId="{2E6469F4-6532-45EA-B07D-5D9E75353C95}" dt="2023-12-07T23:54:05.303" v="6316"/>
        <pc:sldMkLst>
          <pc:docMk/>
          <pc:sldMk cId="2997064727" sldId="347"/>
        </pc:sldMkLst>
      </pc:sldChg>
      <pc:sldChg chg="addSp modSp add mod ord">
        <pc:chgData name="James Chapman" userId="3c8adc9b184aeb7d" providerId="LiveId" clId="{2E6469F4-6532-45EA-B07D-5D9E75353C95}" dt="2023-12-07T23:59:09.571" v="6381" actId="255"/>
        <pc:sldMkLst>
          <pc:docMk/>
          <pc:sldMk cId="3257313704" sldId="347"/>
        </pc:sldMkLst>
      </pc:sldChg>
      <pc:sldChg chg="delSp add del setBg delDesignElem">
        <pc:chgData name="James Chapman" userId="3c8adc9b184aeb7d" providerId="LiveId" clId="{2E6469F4-6532-45EA-B07D-5D9E75353C95}" dt="2023-12-07T23:55:08.421" v="6319" actId="47"/>
        <pc:sldMkLst>
          <pc:docMk/>
          <pc:sldMk cId="4007424095" sldId="347"/>
        </pc:sldMkLst>
      </pc:sldChg>
      <pc:sldChg chg="modSp add mod ord">
        <pc:chgData name="James Chapman" userId="3c8adc9b184aeb7d" providerId="LiveId" clId="{2E6469F4-6532-45EA-B07D-5D9E75353C95}" dt="2023-12-12T21:33:39.638" v="7741" actId="20577"/>
        <pc:sldMkLst>
          <pc:docMk/>
          <pc:sldMk cId="1573006360" sldId="348"/>
        </pc:sldMkLst>
      </pc:sldChg>
      <pc:sldChg chg="addSp delSp modSp add mod">
        <pc:chgData name="James Chapman" userId="3c8adc9b184aeb7d" providerId="LiveId" clId="{2E6469F4-6532-45EA-B07D-5D9E75353C95}" dt="2023-12-15T04:27:22.430" v="7935" actId="1076"/>
        <pc:sldMkLst>
          <pc:docMk/>
          <pc:sldMk cId="1923123455" sldId="349"/>
        </pc:sldMkLst>
      </pc:sldChg>
      <pc:sldChg chg="addSp delSp modSp add del mod">
        <pc:chgData name="James Chapman" userId="3c8adc9b184aeb7d" providerId="LiveId" clId="{2E6469F4-6532-45EA-B07D-5D9E75353C95}" dt="2023-12-15T04:26:44.057" v="7929" actId="47"/>
        <pc:sldMkLst>
          <pc:docMk/>
          <pc:sldMk cId="875969060" sldId="350"/>
        </pc:sldMkLst>
      </pc:sldChg>
      <pc:sldChg chg="addSp delSp modSp add mod">
        <pc:chgData name="James Chapman" userId="3c8adc9b184aeb7d" providerId="LiveId" clId="{2E6469F4-6532-45EA-B07D-5D9E75353C95}" dt="2023-12-19T19:24:36.001" v="7982" actId="1076"/>
        <pc:sldMkLst>
          <pc:docMk/>
          <pc:sldMk cId="2086185923" sldId="350"/>
        </pc:sldMkLst>
      </pc:sldChg>
    </pc:docChg>
  </pc:docChgLst>
  <pc:docChgLst>
    <pc:chgData name="James Chapman" userId="3c8adc9b184aeb7d" providerId="LiveId" clId="{53FABA98-1572-41BD-AC0E-946F9B3F900D}"/>
    <pc:docChg chg="undo redo custSel addSld delSld modSld sldOrd">
      <pc:chgData name="James Chapman" userId="3c8adc9b184aeb7d" providerId="LiveId" clId="{53FABA98-1572-41BD-AC0E-946F9B3F900D}" dt="2023-12-07T01:03:10.816" v="2796" actId="5793"/>
      <pc:docMkLst>
        <pc:docMk/>
      </pc:docMkLst>
      <pc:sldChg chg="modSp del mod">
        <pc:chgData name="James Chapman" userId="3c8adc9b184aeb7d" providerId="LiveId" clId="{53FABA98-1572-41BD-AC0E-946F9B3F900D}" dt="2023-12-06T22:54:51.243" v="1830" actId="47"/>
        <pc:sldMkLst>
          <pc:docMk/>
          <pc:sldMk cId="808662602" sldId="257"/>
        </pc:sldMkLst>
      </pc:sldChg>
      <pc:sldChg chg="modSp mod">
        <pc:chgData name="James Chapman" userId="3c8adc9b184aeb7d" providerId="LiveId" clId="{53FABA98-1572-41BD-AC0E-946F9B3F900D}" dt="2023-11-29T23:55:07.281" v="280" actId="20577"/>
        <pc:sldMkLst>
          <pc:docMk/>
          <pc:sldMk cId="2701187223" sldId="258"/>
        </pc:sldMkLst>
      </pc:sldChg>
      <pc:sldChg chg="del">
        <pc:chgData name="James Chapman" userId="3c8adc9b184aeb7d" providerId="LiveId" clId="{53FABA98-1572-41BD-AC0E-946F9B3F900D}" dt="2023-12-06T01:53:07.192" v="660" actId="47"/>
        <pc:sldMkLst>
          <pc:docMk/>
          <pc:sldMk cId="2915532561" sldId="262"/>
        </pc:sldMkLst>
      </pc:sldChg>
      <pc:sldChg chg="del">
        <pc:chgData name="James Chapman" userId="3c8adc9b184aeb7d" providerId="LiveId" clId="{53FABA98-1572-41BD-AC0E-946F9B3F900D}" dt="2023-12-06T01:54:26.508" v="669" actId="47"/>
        <pc:sldMkLst>
          <pc:docMk/>
          <pc:sldMk cId="2469831657" sldId="265"/>
        </pc:sldMkLst>
      </pc:sldChg>
      <pc:sldChg chg="add del">
        <pc:chgData name="James Chapman" userId="3c8adc9b184aeb7d" providerId="LiveId" clId="{53FABA98-1572-41BD-AC0E-946F9B3F900D}" dt="2023-12-06T01:53:36.560" v="663" actId="47"/>
        <pc:sldMkLst>
          <pc:docMk/>
          <pc:sldMk cId="4036829697" sldId="266"/>
        </pc:sldMkLst>
      </pc:sldChg>
      <pc:sldChg chg="delSp del mod">
        <pc:chgData name="James Chapman" userId="3c8adc9b184aeb7d" providerId="LiveId" clId="{53FABA98-1572-41BD-AC0E-946F9B3F900D}" dt="2023-12-06T01:53:43.017" v="665" actId="47"/>
        <pc:sldMkLst>
          <pc:docMk/>
          <pc:sldMk cId="318152819" sldId="272"/>
        </pc:sldMkLst>
      </pc:sldChg>
      <pc:sldChg chg="del">
        <pc:chgData name="James Chapman" userId="3c8adc9b184aeb7d" providerId="LiveId" clId="{53FABA98-1572-41BD-AC0E-946F9B3F900D}" dt="2023-12-06T01:54:39.452" v="671" actId="47"/>
        <pc:sldMkLst>
          <pc:docMk/>
          <pc:sldMk cId="1370541568" sldId="274"/>
        </pc:sldMkLst>
      </pc:sldChg>
      <pc:sldChg chg="del">
        <pc:chgData name="James Chapman" userId="3c8adc9b184aeb7d" providerId="LiveId" clId="{53FABA98-1572-41BD-AC0E-946F9B3F900D}" dt="2023-12-06T01:53:40.143" v="664" actId="47"/>
        <pc:sldMkLst>
          <pc:docMk/>
          <pc:sldMk cId="3167824830" sldId="276"/>
        </pc:sldMkLst>
      </pc:sldChg>
      <pc:sldChg chg="modSp mod">
        <pc:chgData name="James Chapman" userId="3c8adc9b184aeb7d" providerId="LiveId" clId="{53FABA98-1572-41BD-AC0E-946F9B3F900D}" dt="2023-12-06T02:04:47.548" v="704"/>
        <pc:sldMkLst>
          <pc:docMk/>
          <pc:sldMk cId="489246239" sldId="281"/>
        </pc:sldMkLst>
      </pc:sldChg>
      <pc:sldChg chg="del">
        <pc:chgData name="James Chapman" userId="3c8adc9b184aeb7d" providerId="LiveId" clId="{53FABA98-1572-41BD-AC0E-946F9B3F900D}" dt="2023-12-06T01:53:55.359" v="667" actId="47"/>
        <pc:sldMkLst>
          <pc:docMk/>
          <pc:sldMk cId="527614788" sldId="282"/>
        </pc:sldMkLst>
      </pc:sldChg>
      <pc:sldChg chg="modSp mod ord">
        <pc:chgData name="James Chapman" userId="3c8adc9b184aeb7d" providerId="LiveId" clId="{53FABA98-1572-41BD-AC0E-946F9B3F900D}" dt="2023-12-06T22:53:27.959" v="1821"/>
        <pc:sldMkLst>
          <pc:docMk/>
          <pc:sldMk cId="1797986530" sldId="286"/>
        </pc:sldMkLst>
      </pc:sldChg>
      <pc:sldChg chg="modSp add del mod">
        <pc:chgData name="James Chapman" userId="3c8adc9b184aeb7d" providerId="LiveId" clId="{53FABA98-1572-41BD-AC0E-946F9B3F900D}" dt="2023-12-06T01:53:49.078" v="666" actId="47"/>
        <pc:sldMkLst>
          <pc:docMk/>
          <pc:sldMk cId="3247832586" sldId="287"/>
        </pc:sldMkLst>
      </pc:sldChg>
      <pc:sldChg chg="addSp modSp new">
        <pc:chgData name="James Chapman" userId="3c8adc9b184aeb7d" providerId="LiveId" clId="{53FABA98-1572-41BD-AC0E-946F9B3F900D}" dt="2023-12-06T01:50:55.236" v="622" actId="1076"/>
        <pc:sldMkLst>
          <pc:docMk/>
          <pc:sldMk cId="4107111392" sldId="288"/>
        </pc:sldMkLst>
      </pc:sldChg>
      <pc:sldChg chg="addSp delSp modSp new mod">
        <pc:chgData name="James Chapman" userId="3c8adc9b184aeb7d" providerId="LiveId" clId="{53FABA98-1572-41BD-AC0E-946F9B3F900D}" dt="2023-12-06T02:03:29.609" v="703"/>
        <pc:sldMkLst>
          <pc:docMk/>
          <pc:sldMk cId="1894991976" sldId="289"/>
        </pc:sldMkLst>
      </pc:sldChg>
      <pc:sldChg chg="add">
        <pc:chgData name="James Chapman" userId="3c8adc9b184aeb7d" providerId="LiveId" clId="{53FABA98-1572-41BD-AC0E-946F9B3F900D}" dt="2023-12-06T01:54:21.009" v="668"/>
        <pc:sldMkLst>
          <pc:docMk/>
          <pc:sldMk cId="217600378" sldId="290"/>
        </pc:sldMkLst>
      </pc:sldChg>
      <pc:sldChg chg="modSp add">
        <pc:chgData name="James Chapman" userId="3c8adc9b184aeb7d" providerId="LiveId" clId="{53FABA98-1572-41BD-AC0E-946F9B3F900D}" dt="2023-12-06T01:54:32.979" v="670"/>
        <pc:sldMkLst>
          <pc:docMk/>
          <pc:sldMk cId="3444272792" sldId="291"/>
        </pc:sldMkLst>
      </pc:sldChg>
      <pc:sldChg chg="addSp modSp add mod">
        <pc:chgData name="James Chapman" userId="3c8adc9b184aeb7d" providerId="LiveId" clId="{53FABA98-1572-41BD-AC0E-946F9B3F900D}" dt="2023-12-06T23:44:44.283" v="2390" actId="1076"/>
        <pc:sldMkLst>
          <pc:docMk/>
          <pc:sldMk cId="2279843783" sldId="292"/>
        </pc:sldMkLst>
      </pc:sldChg>
      <pc:sldChg chg="modSp add mod">
        <pc:chgData name="James Chapman" userId="3c8adc9b184aeb7d" providerId="LiveId" clId="{53FABA98-1572-41BD-AC0E-946F9B3F900D}" dt="2023-12-07T00:01:57.372" v="2474" actId="20577"/>
        <pc:sldMkLst>
          <pc:docMk/>
          <pc:sldMk cId="2780224832" sldId="293"/>
        </pc:sldMkLst>
      </pc:sldChg>
      <pc:sldChg chg="add del">
        <pc:chgData name="James Chapman" userId="3c8adc9b184aeb7d" providerId="LiveId" clId="{53FABA98-1572-41BD-AC0E-946F9B3F900D}" dt="2023-12-06T23:02:36.620" v="1937" actId="47"/>
        <pc:sldMkLst>
          <pc:docMk/>
          <pc:sldMk cId="4226960287" sldId="294"/>
        </pc:sldMkLst>
      </pc:sldChg>
      <pc:sldChg chg="addSp delSp new">
        <pc:chgData name="James Chapman" userId="3c8adc9b184aeb7d" providerId="LiveId" clId="{53FABA98-1572-41BD-AC0E-946F9B3F900D}" dt="2023-12-06T02:12:57.254" v="708"/>
        <pc:sldMkLst>
          <pc:docMk/>
          <pc:sldMk cId="1408862292" sldId="295"/>
        </pc:sldMkLst>
      </pc:sldChg>
      <pc:sldChg chg="addSp new">
        <pc:chgData name="James Chapman" userId="3c8adc9b184aeb7d" providerId="LiveId" clId="{53FABA98-1572-41BD-AC0E-946F9B3F900D}" dt="2023-12-06T02:07:39.502" v="705"/>
        <pc:sldMkLst>
          <pc:docMk/>
          <pc:sldMk cId="227583249" sldId="296"/>
        </pc:sldMkLst>
      </pc:sldChg>
      <pc:sldChg chg="addSp delSp modSp new mod">
        <pc:chgData name="James Chapman" userId="3c8adc9b184aeb7d" providerId="LiveId" clId="{53FABA98-1572-41BD-AC0E-946F9B3F900D}" dt="2023-12-06T02:15:54.938" v="730" actId="22"/>
        <pc:sldMkLst>
          <pc:docMk/>
          <pc:sldMk cId="3142878306" sldId="297"/>
        </pc:sldMkLst>
      </pc:sldChg>
      <pc:sldChg chg="addSp modSp new mod">
        <pc:chgData name="James Chapman" userId="3c8adc9b184aeb7d" providerId="LiveId" clId="{53FABA98-1572-41BD-AC0E-946F9B3F900D}" dt="2023-12-06T01:57:23.010" v="698"/>
        <pc:sldMkLst>
          <pc:docMk/>
          <pc:sldMk cId="1227698980" sldId="298"/>
        </pc:sldMkLst>
      </pc:sldChg>
      <pc:sldChg chg="addSp delSp modSp add mod">
        <pc:chgData name="James Chapman" userId="3c8adc9b184aeb7d" providerId="LiveId" clId="{53FABA98-1572-41BD-AC0E-946F9B3F900D}" dt="2023-12-06T23:55:57.615" v="2443" actId="207"/>
        <pc:sldMkLst>
          <pc:docMk/>
          <pc:sldMk cId="437443754" sldId="299"/>
        </pc:sldMkLst>
      </pc:sldChg>
      <pc:sldChg chg="addSp delSp modSp add mod">
        <pc:chgData name="James Chapman" userId="3c8adc9b184aeb7d" providerId="LiveId" clId="{53FABA98-1572-41BD-AC0E-946F9B3F900D}" dt="2023-12-06T23:57:36.613" v="2455" actId="1076"/>
        <pc:sldMkLst>
          <pc:docMk/>
          <pc:sldMk cId="3397771400" sldId="300"/>
        </pc:sldMkLst>
      </pc:sldChg>
      <pc:sldChg chg="addSp delSp modSp add mod">
        <pc:chgData name="James Chapman" userId="3c8adc9b184aeb7d" providerId="LiveId" clId="{53FABA98-1572-41BD-AC0E-946F9B3F900D}" dt="2023-12-07T00:15:36.337" v="2724" actId="20577"/>
        <pc:sldMkLst>
          <pc:docMk/>
          <pc:sldMk cId="4141043096" sldId="301"/>
        </pc:sldMkLst>
      </pc:sldChg>
      <pc:sldChg chg="delSp modSp add del mod">
        <pc:chgData name="James Chapman" userId="3c8adc9b184aeb7d" providerId="LiveId" clId="{53FABA98-1572-41BD-AC0E-946F9B3F900D}" dt="2023-12-06T23:02:20.233" v="1936" actId="47"/>
        <pc:sldMkLst>
          <pc:docMk/>
          <pc:sldMk cId="170553795" sldId="302"/>
        </pc:sldMkLst>
      </pc:sldChg>
      <pc:sldChg chg="addSp delSp modSp mod">
        <pc:chgData name="James Chapman" userId="3c8adc9b184aeb7d" providerId="LiveId" clId="{53FABA98-1572-41BD-AC0E-946F9B3F900D}" dt="2023-12-06T23:30:08.428" v="2337"/>
        <pc:sldMkLst>
          <pc:docMk/>
          <pc:sldMk cId="1354919598" sldId="303"/>
        </pc:sldMkLst>
      </pc:sldChg>
      <pc:sldChg chg="add del">
        <pc:chgData name="James Chapman" userId="3c8adc9b184aeb7d" providerId="LiveId" clId="{53FABA98-1572-41BD-AC0E-946F9B3F900D}" dt="2023-12-06T22:53:49.225" v="1823"/>
        <pc:sldMkLst>
          <pc:docMk/>
          <pc:sldMk cId="2132118383" sldId="303"/>
        </pc:sldMkLst>
      </pc:sldChg>
      <pc:sldChg chg="addSp delSp modSp add mod ord">
        <pc:chgData name="James Chapman" userId="3c8adc9b184aeb7d" providerId="LiveId" clId="{53FABA98-1572-41BD-AC0E-946F9B3F900D}" dt="2023-12-07T00:12:44.973" v="2694" actId="1076"/>
        <pc:sldMkLst>
          <pc:docMk/>
          <pc:sldMk cId="1284827297" sldId="304"/>
        </pc:sldMkLst>
      </pc:sldChg>
      <pc:sldChg chg="add del">
        <pc:chgData name="James Chapman" userId="3c8adc9b184aeb7d" providerId="LiveId" clId="{53FABA98-1572-41BD-AC0E-946F9B3F900D}" dt="2023-12-06T22:58:48.434" v="1870"/>
        <pc:sldMkLst>
          <pc:docMk/>
          <pc:sldMk cId="1507127716" sldId="305"/>
        </pc:sldMkLst>
      </pc:sldChg>
      <pc:sldChg chg="addSp delSp modSp add mod">
        <pc:chgData name="James Chapman" userId="3c8adc9b184aeb7d" providerId="LiveId" clId="{53FABA98-1572-41BD-AC0E-946F9B3F900D}" dt="2023-12-07T00:18:32.232" v="2755" actId="15"/>
        <pc:sldMkLst>
          <pc:docMk/>
          <pc:sldMk cId="2435960266" sldId="305"/>
        </pc:sldMkLst>
      </pc:sldChg>
      <pc:sldChg chg="addSp modSp add mod">
        <pc:chgData name="James Chapman" userId="3c8adc9b184aeb7d" providerId="LiveId" clId="{53FABA98-1572-41BD-AC0E-946F9B3F900D}" dt="2023-12-07T00:19:19.654" v="2773" actId="20577"/>
        <pc:sldMkLst>
          <pc:docMk/>
          <pc:sldMk cId="2849569162" sldId="306"/>
        </pc:sldMkLst>
      </pc:sldChg>
      <pc:sldChg chg="modSp add mod">
        <pc:chgData name="James Chapman" userId="3c8adc9b184aeb7d" providerId="LiveId" clId="{53FABA98-1572-41BD-AC0E-946F9B3F900D}" dt="2023-12-07T01:03:10.816" v="2796" actId="5793"/>
        <pc:sldMkLst>
          <pc:docMk/>
          <pc:sldMk cId="3532241770" sldId="307"/>
        </pc:sldMkLst>
      </pc:sldChg>
      <pc:sldChg chg="add">
        <pc:chgData name="James Chapman" userId="3c8adc9b184aeb7d" providerId="LiveId" clId="{53FABA98-1572-41BD-AC0E-946F9B3F900D}" dt="2023-12-06T23:28:23.071" v="2316"/>
        <pc:sldMkLst>
          <pc:docMk/>
          <pc:sldMk cId="667407373" sldId="308"/>
        </pc:sldMkLst>
      </pc:sldChg>
      <pc:sldChg chg="delSp modSp add mod ord">
        <pc:chgData name="James Chapman" userId="3c8adc9b184aeb7d" providerId="LiveId" clId="{53FABA98-1572-41BD-AC0E-946F9B3F900D}" dt="2023-12-06T23:33:22.213" v="2371" actId="478"/>
        <pc:sldMkLst>
          <pc:docMk/>
          <pc:sldMk cId="1728161460" sldId="309"/>
        </pc:sldMkLst>
      </pc:sldChg>
      <pc:sldChg chg="delSp modSp add mod">
        <pc:chgData name="James Chapman" userId="3c8adc9b184aeb7d" providerId="LiveId" clId="{53FABA98-1572-41BD-AC0E-946F9B3F900D}" dt="2023-12-07T00:12:27.353" v="2693" actId="1076"/>
        <pc:sldMkLst>
          <pc:docMk/>
          <pc:sldMk cId="3286829841" sldId="310"/>
        </pc:sldMkLst>
      </pc:sldChg>
    </pc:docChg>
  </pc:docChgLst>
  <pc:docChgLst>
    <pc:chgData name="James Chapman" userId="3c8adc9b184aeb7d" providerId="LiveId" clId="{70BDCB9E-E02E-449E-86F8-A3C8AFF7B65C}"/>
    <pc:docChg chg="undo redo custSel addSld delSld modSld sldOrd">
      <pc:chgData name="James Chapman" userId="3c8adc9b184aeb7d" providerId="LiveId" clId="{70BDCB9E-E02E-449E-86F8-A3C8AFF7B65C}" dt="2023-05-13T02:45:59.656" v="2792" actId="1076"/>
      <pc:docMkLst>
        <pc:docMk/>
      </pc:docMkLst>
      <pc:sldChg chg="del ord">
        <pc:chgData name="James Chapman" userId="3c8adc9b184aeb7d" providerId="LiveId" clId="{70BDCB9E-E02E-449E-86F8-A3C8AFF7B65C}" dt="2023-04-25T23:28:19.152" v="1595" actId="47"/>
        <pc:sldMkLst>
          <pc:docMk/>
          <pc:sldMk cId="1785025898" sldId="256"/>
        </pc:sldMkLst>
      </pc:sldChg>
      <pc:sldChg chg="addSp modSp mod">
        <pc:chgData name="James Chapman" userId="3c8adc9b184aeb7d" providerId="LiveId" clId="{70BDCB9E-E02E-449E-86F8-A3C8AFF7B65C}" dt="2023-05-09T23:23:04.154" v="2715" actId="255"/>
        <pc:sldMkLst>
          <pc:docMk/>
          <pc:sldMk cId="808662602" sldId="257"/>
        </pc:sldMkLst>
      </pc:sldChg>
      <pc:sldChg chg="modSp mod">
        <pc:chgData name="James Chapman" userId="3c8adc9b184aeb7d" providerId="LiveId" clId="{70BDCB9E-E02E-449E-86F8-A3C8AFF7B65C}" dt="2023-05-13T02:43:55.024" v="2735" actId="1076"/>
        <pc:sldMkLst>
          <pc:docMk/>
          <pc:sldMk cId="2701187223" sldId="258"/>
        </pc:sldMkLst>
      </pc:sldChg>
      <pc:sldChg chg="del ord">
        <pc:chgData name="James Chapman" userId="3c8adc9b184aeb7d" providerId="LiveId" clId="{70BDCB9E-E02E-449E-86F8-A3C8AFF7B65C}" dt="2023-04-25T23:28:20.490" v="1597" actId="47"/>
        <pc:sldMkLst>
          <pc:docMk/>
          <pc:sldMk cId="3901147562" sldId="259"/>
        </pc:sldMkLst>
      </pc:sldChg>
      <pc:sldChg chg="ord">
        <pc:chgData name="James Chapman" userId="3c8adc9b184aeb7d" providerId="LiveId" clId="{70BDCB9E-E02E-449E-86F8-A3C8AFF7B65C}" dt="2023-04-25T23:23:19.729" v="1438"/>
        <pc:sldMkLst>
          <pc:docMk/>
          <pc:sldMk cId="837688905" sldId="260"/>
        </pc:sldMkLst>
      </pc:sldChg>
      <pc:sldChg chg="modSp mod">
        <pc:chgData name="James Chapman" userId="3c8adc9b184aeb7d" providerId="LiveId" clId="{70BDCB9E-E02E-449E-86F8-A3C8AFF7B65C}" dt="2023-05-06T02:52:04.381" v="2467" actId="20577"/>
        <pc:sldMkLst>
          <pc:docMk/>
          <pc:sldMk cId="2915532561" sldId="262"/>
        </pc:sldMkLst>
      </pc:sldChg>
      <pc:sldChg chg="del ord">
        <pc:chgData name="James Chapman" userId="3c8adc9b184aeb7d" providerId="LiveId" clId="{70BDCB9E-E02E-449E-86F8-A3C8AFF7B65C}" dt="2023-04-25T23:28:17.456" v="1593" actId="47"/>
        <pc:sldMkLst>
          <pc:docMk/>
          <pc:sldMk cId="726991296" sldId="263"/>
        </pc:sldMkLst>
      </pc:sldChg>
      <pc:sldChg chg="modSp mod">
        <pc:chgData name="James Chapman" userId="3c8adc9b184aeb7d" providerId="LiveId" clId="{70BDCB9E-E02E-449E-86F8-A3C8AFF7B65C}" dt="2023-04-25T22:01:20.779" v="375" actId="403"/>
        <pc:sldMkLst>
          <pc:docMk/>
          <pc:sldMk cId="4036829697" sldId="266"/>
        </pc:sldMkLst>
      </pc:sldChg>
      <pc:sldChg chg="modSp mod">
        <pc:chgData name="James Chapman" userId="3c8adc9b184aeb7d" providerId="LiveId" clId="{70BDCB9E-E02E-449E-86F8-A3C8AFF7B65C}" dt="2023-04-25T22:03:09.826" v="413" actId="115"/>
        <pc:sldMkLst>
          <pc:docMk/>
          <pc:sldMk cId="3587497408" sldId="270"/>
        </pc:sldMkLst>
      </pc:sldChg>
      <pc:sldChg chg="addSp delSp modSp add del mod">
        <pc:chgData name="James Chapman" userId="3c8adc9b184aeb7d" providerId="LiveId" clId="{70BDCB9E-E02E-449E-86F8-A3C8AFF7B65C}" dt="2023-05-05T22:24:48.389" v="1957" actId="2696"/>
        <pc:sldMkLst>
          <pc:docMk/>
          <pc:sldMk cId="1060393769" sldId="271"/>
        </pc:sldMkLst>
      </pc:sldChg>
      <pc:sldChg chg="addSp delSp modSp mod">
        <pc:chgData name="James Chapman" userId="3c8adc9b184aeb7d" providerId="LiveId" clId="{70BDCB9E-E02E-449E-86F8-A3C8AFF7B65C}" dt="2023-04-25T22:43:34.022" v="916" actId="1076"/>
        <pc:sldMkLst>
          <pc:docMk/>
          <pc:sldMk cId="318152819" sldId="272"/>
        </pc:sldMkLst>
      </pc:sldChg>
      <pc:sldChg chg="del ord">
        <pc:chgData name="James Chapman" userId="3c8adc9b184aeb7d" providerId="LiveId" clId="{70BDCB9E-E02E-449E-86F8-A3C8AFF7B65C}" dt="2023-04-25T23:28:18.651" v="1594" actId="47"/>
        <pc:sldMkLst>
          <pc:docMk/>
          <pc:sldMk cId="3079459804" sldId="273"/>
        </pc:sldMkLst>
      </pc:sldChg>
      <pc:sldChg chg="addSp delSp modSp mod">
        <pc:chgData name="James Chapman" userId="3c8adc9b184aeb7d" providerId="LiveId" clId="{70BDCB9E-E02E-449E-86F8-A3C8AFF7B65C}" dt="2023-05-09T23:21:17.516" v="2712"/>
        <pc:sldMkLst>
          <pc:docMk/>
          <pc:sldMk cId="1370541568" sldId="274"/>
        </pc:sldMkLst>
      </pc:sldChg>
      <pc:sldChg chg="modSp mod">
        <pc:chgData name="James Chapman" userId="3c8adc9b184aeb7d" providerId="LiveId" clId="{70BDCB9E-E02E-449E-86F8-A3C8AFF7B65C}" dt="2023-05-05T23:50:10.243" v="2060" actId="1076"/>
        <pc:sldMkLst>
          <pc:docMk/>
          <pc:sldMk cId="220873323" sldId="275"/>
        </pc:sldMkLst>
      </pc:sldChg>
      <pc:sldChg chg="addSp modSp mod">
        <pc:chgData name="James Chapman" userId="3c8adc9b184aeb7d" providerId="LiveId" clId="{70BDCB9E-E02E-449E-86F8-A3C8AFF7B65C}" dt="2023-05-09T23:21:17.550" v="2713"/>
        <pc:sldMkLst>
          <pc:docMk/>
          <pc:sldMk cId="3167824830" sldId="276"/>
        </pc:sldMkLst>
      </pc:sldChg>
      <pc:sldChg chg="del">
        <pc:chgData name="James Chapman" userId="3c8adc9b184aeb7d" providerId="LiveId" clId="{70BDCB9E-E02E-449E-86F8-A3C8AFF7B65C}" dt="2023-04-25T03:17:00.104" v="101" actId="47"/>
        <pc:sldMkLst>
          <pc:docMk/>
          <pc:sldMk cId="1242283532" sldId="277"/>
        </pc:sldMkLst>
      </pc:sldChg>
      <pc:sldChg chg="modSp mod">
        <pc:chgData name="James Chapman" userId="3c8adc9b184aeb7d" providerId="LiveId" clId="{70BDCB9E-E02E-449E-86F8-A3C8AFF7B65C}" dt="2023-04-30T02:27:16.995" v="1703" actId="1076"/>
        <pc:sldMkLst>
          <pc:docMk/>
          <pc:sldMk cId="2334438435" sldId="278"/>
        </pc:sldMkLst>
      </pc:sldChg>
      <pc:sldChg chg="addSp delSp modSp mod">
        <pc:chgData name="James Chapman" userId="3c8adc9b184aeb7d" providerId="LiveId" clId="{70BDCB9E-E02E-449E-86F8-A3C8AFF7B65C}" dt="2023-05-09T22:29:02.194" v="2710" actId="1076"/>
        <pc:sldMkLst>
          <pc:docMk/>
          <pc:sldMk cId="2255664519" sldId="279"/>
        </pc:sldMkLst>
      </pc:sldChg>
      <pc:sldChg chg="delSp modSp mod">
        <pc:chgData name="James Chapman" userId="3c8adc9b184aeb7d" providerId="LiveId" clId="{70BDCB9E-E02E-449E-86F8-A3C8AFF7B65C}" dt="2023-04-25T23:07:21.764" v="1209" actId="20577"/>
        <pc:sldMkLst>
          <pc:docMk/>
          <pc:sldMk cId="1676371674" sldId="280"/>
        </pc:sldMkLst>
      </pc:sldChg>
      <pc:sldChg chg="addSp delSp modSp mod">
        <pc:chgData name="James Chapman" userId="3c8adc9b184aeb7d" providerId="LiveId" clId="{70BDCB9E-E02E-449E-86F8-A3C8AFF7B65C}" dt="2023-05-09T23:21:17.662" v="2714"/>
        <pc:sldMkLst>
          <pc:docMk/>
          <pc:sldMk cId="489246239" sldId="281"/>
        </pc:sldMkLst>
      </pc:sldChg>
      <pc:sldChg chg="modSp mod">
        <pc:chgData name="James Chapman" userId="3c8adc9b184aeb7d" providerId="LiveId" clId="{70BDCB9E-E02E-449E-86F8-A3C8AFF7B65C}" dt="2023-04-25T23:13:56.680" v="1251" actId="1076"/>
        <pc:sldMkLst>
          <pc:docMk/>
          <pc:sldMk cId="527614788" sldId="282"/>
        </pc:sldMkLst>
      </pc:sldChg>
      <pc:sldChg chg="addSp modSp mod">
        <pc:chgData name="James Chapman" userId="3c8adc9b184aeb7d" providerId="LiveId" clId="{70BDCB9E-E02E-449E-86F8-A3C8AFF7B65C}" dt="2023-05-06T02:58:04.409" v="2514" actId="1076"/>
        <pc:sldMkLst>
          <pc:docMk/>
          <pc:sldMk cId="3005234619" sldId="283"/>
        </pc:sldMkLst>
      </pc:sldChg>
      <pc:sldChg chg="addSp delSp modSp mod">
        <pc:chgData name="James Chapman" userId="3c8adc9b184aeb7d" providerId="LiveId" clId="{70BDCB9E-E02E-449E-86F8-A3C8AFF7B65C}" dt="2023-05-05T23:46:23.065" v="2050" actId="1076"/>
        <pc:sldMkLst>
          <pc:docMk/>
          <pc:sldMk cId="1452920614" sldId="284"/>
        </pc:sldMkLst>
      </pc:sldChg>
      <pc:sldChg chg="del ord">
        <pc:chgData name="James Chapman" userId="3c8adc9b184aeb7d" providerId="LiveId" clId="{70BDCB9E-E02E-449E-86F8-A3C8AFF7B65C}" dt="2023-04-25T23:28:19.750" v="1596" actId="47"/>
        <pc:sldMkLst>
          <pc:docMk/>
          <pc:sldMk cId="2215866204" sldId="285"/>
        </pc:sldMkLst>
      </pc:sldChg>
      <pc:sldChg chg="modSp mod ord">
        <pc:chgData name="James Chapman" userId="3c8adc9b184aeb7d" providerId="LiveId" clId="{70BDCB9E-E02E-449E-86F8-A3C8AFF7B65C}" dt="2023-05-07T01:34:43.948" v="2708" actId="20577"/>
        <pc:sldMkLst>
          <pc:docMk/>
          <pc:sldMk cId="1797986530" sldId="286"/>
        </pc:sldMkLst>
      </pc:sldChg>
      <pc:sldChg chg="del">
        <pc:chgData name="James Chapman" userId="3c8adc9b184aeb7d" providerId="LiveId" clId="{70BDCB9E-E02E-449E-86F8-A3C8AFF7B65C}" dt="2023-04-25T23:22:37.707" v="1428" actId="47"/>
        <pc:sldMkLst>
          <pc:docMk/>
          <pc:sldMk cId="4144905833" sldId="287"/>
        </pc:sldMkLst>
      </pc:sldChg>
      <pc:sldChg chg="del">
        <pc:chgData name="James Chapman" userId="3c8adc9b184aeb7d" providerId="LiveId" clId="{70BDCB9E-E02E-449E-86F8-A3C8AFF7B65C}" dt="2023-04-25T23:22:40.927" v="1429" actId="47"/>
        <pc:sldMkLst>
          <pc:docMk/>
          <pc:sldMk cId="2064959900" sldId="288"/>
        </pc:sldMkLst>
      </pc:sldChg>
      <pc:sldChg chg="del">
        <pc:chgData name="James Chapman" userId="3c8adc9b184aeb7d" providerId="LiveId" clId="{70BDCB9E-E02E-449E-86F8-A3C8AFF7B65C}" dt="2023-04-25T23:22:50.727" v="1431" actId="47"/>
        <pc:sldMkLst>
          <pc:docMk/>
          <pc:sldMk cId="296534168" sldId="289"/>
        </pc:sldMkLst>
      </pc:sldChg>
      <pc:sldChg chg="del">
        <pc:chgData name="James Chapman" userId="3c8adc9b184aeb7d" providerId="LiveId" clId="{70BDCB9E-E02E-449E-86F8-A3C8AFF7B65C}" dt="2023-04-25T23:22:48.028" v="1430" actId="47"/>
        <pc:sldMkLst>
          <pc:docMk/>
          <pc:sldMk cId="550451498" sldId="290"/>
        </pc:sldMkLst>
      </pc:sldChg>
      <pc:sldChg chg="addSp delSp modSp mod">
        <pc:chgData name="James Chapman" userId="3c8adc9b184aeb7d" providerId="LiveId" clId="{70BDCB9E-E02E-449E-86F8-A3C8AFF7B65C}" dt="2023-05-06T02:55:26.219" v="2499" actId="478"/>
        <pc:sldMkLst>
          <pc:docMk/>
          <pc:sldMk cId="910939871" sldId="291"/>
        </pc:sldMkLst>
      </pc:sldChg>
      <pc:sldChg chg="addSp delSp modSp del mod">
        <pc:chgData name="James Chapman" userId="3c8adc9b184aeb7d" providerId="LiveId" clId="{70BDCB9E-E02E-449E-86F8-A3C8AFF7B65C}" dt="2023-04-25T23:11:11.005" v="1235" actId="2696"/>
        <pc:sldMkLst>
          <pc:docMk/>
          <pc:sldMk cId="3520380215" sldId="292"/>
        </pc:sldMkLst>
      </pc:sldChg>
      <pc:sldChg chg="addSp delSp del mod">
        <pc:chgData name="James Chapman" userId="3c8adc9b184aeb7d" providerId="LiveId" clId="{70BDCB9E-E02E-449E-86F8-A3C8AFF7B65C}" dt="2023-04-25T22:51:32.876" v="965" actId="2696"/>
        <pc:sldMkLst>
          <pc:docMk/>
          <pc:sldMk cId="1188604235" sldId="293"/>
        </pc:sldMkLst>
      </pc:sldChg>
      <pc:sldChg chg="addSp delSp modSp add mod modNotesTx">
        <pc:chgData name="James Chapman" userId="3c8adc9b184aeb7d" providerId="LiveId" clId="{70BDCB9E-E02E-449E-86F8-A3C8AFF7B65C}" dt="2023-05-05T23:50:44.870" v="2062" actId="1076"/>
        <pc:sldMkLst>
          <pc:docMk/>
          <pc:sldMk cId="4234091659" sldId="294"/>
        </pc:sldMkLst>
      </pc:sldChg>
      <pc:sldChg chg="addSp delSp modSp add mod">
        <pc:chgData name="James Chapman" userId="3c8adc9b184aeb7d" providerId="LiveId" clId="{70BDCB9E-E02E-449E-86F8-A3C8AFF7B65C}" dt="2023-05-05T23:51:05.999" v="2068" actId="1076"/>
        <pc:sldMkLst>
          <pc:docMk/>
          <pc:sldMk cId="1575636786" sldId="295"/>
        </pc:sldMkLst>
      </pc:sldChg>
      <pc:sldChg chg="addSp delSp modSp add mod">
        <pc:chgData name="James Chapman" userId="3c8adc9b184aeb7d" providerId="LiveId" clId="{70BDCB9E-E02E-449E-86F8-A3C8AFF7B65C}" dt="2023-05-07T01:11:05.758" v="2547" actId="1076"/>
        <pc:sldMkLst>
          <pc:docMk/>
          <pc:sldMk cId="1290247681" sldId="296"/>
        </pc:sldMkLst>
      </pc:sldChg>
      <pc:sldChg chg="addSp delSp modSp add mod">
        <pc:chgData name="James Chapman" userId="3c8adc9b184aeb7d" providerId="LiveId" clId="{70BDCB9E-E02E-449E-86F8-A3C8AFF7B65C}" dt="2023-05-13T02:45:59.656" v="2792" actId="1076"/>
        <pc:sldMkLst>
          <pc:docMk/>
          <pc:sldMk cId="1444135381" sldId="297"/>
        </pc:sldMkLst>
      </pc:sldChg>
      <pc:sldChg chg="addSp modSp add mod">
        <pc:chgData name="James Chapman" userId="3c8adc9b184aeb7d" providerId="LiveId" clId="{70BDCB9E-E02E-449E-86F8-A3C8AFF7B65C}" dt="2023-05-02T01:21:06.577" v="1815" actId="1076"/>
        <pc:sldMkLst>
          <pc:docMk/>
          <pc:sldMk cId="3060062270" sldId="298"/>
        </pc:sldMkLst>
      </pc:sldChg>
      <pc:sldChg chg="add del">
        <pc:chgData name="James Chapman" userId="3c8adc9b184aeb7d" providerId="LiveId" clId="{70BDCB9E-E02E-449E-86F8-A3C8AFF7B65C}" dt="2023-04-25T23:23:01.935" v="1433" actId="47"/>
        <pc:sldMkLst>
          <pc:docMk/>
          <pc:sldMk cId="1792568046" sldId="299"/>
        </pc:sldMkLst>
      </pc:sldChg>
      <pc:sldChg chg="delSp add del setBg delDesignElem">
        <pc:chgData name="James Chapman" userId="3c8adc9b184aeb7d" providerId="LiveId" clId="{70BDCB9E-E02E-449E-86F8-A3C8AFF7B65C}" dt="2023-04-25T23:23:10.891" v="1436" actId="47"/>
        <pc:sldMkLst>
          <pc:docMk/>
          <pc:sldMk cId="1865414978" sldId="299"/>
        </pc:sldMkLst>
      </pc:sldChg>
      <pc:sldChg chg="addSp modSp add mod ord">
        <pc:chgData name="James Chapman" userId="3c8adc9b184aeb7d" providerId="LiveId" clId="{70BDCB9E-E02E-449E-86F8-A3C8AFF7B65C}" dt="2023-05-09T23:27:24.629" v="2721" actId="20577"/>
        <pc:sldMkLst>
          <pc:docMk/>
          <pc:sldMk cId="4179319514" sldId="299"/>
        </pc:sldMkLst>
      </pc:sldChg>
      <pc:sldChg chg="addSp delSp modSp add mod">
        <pc:chgData name="James Chapman" userId="3c8adc9b184aeb7d" providerId="LiveId" clId="{70BDCB9E-E02E-449E-86F8-A3C8AFF7B65C}" dt="2023-05-06T01:00:57.407" v="2099" actId="20577"/>
        <pc:sldMkLst>
          <pc:docMk/>
          <pc:sldMk cId="1026014276" sldId="300"/>
        </pc:sldMkLst>
      </pc:sldChg>
      <pc:sldChg chg="modSp add mod ord modNotesTx">
        <pc:chgData name="James Chapman" userId="3c8adc9b184aeb7d" providerId="LiveId" clId="{70BDCB9E-E02E-449E-86F8-A3C8AFF7B65C}" dt="2023-04-28T21:18:40.738" v="1629"/>
        <pc:sldMkLst>
          <pc:docMk/>
          <pc:sldMk cId="4090827584" sldId="301"/>
        </pc:sldMkLst>
      </pc:sldChg>
      <pc:sldChg chg="addSp delSp modSp add mod ord">
        <pc:chgData name="James Chapman" userId="3c8adc9b184aeb7d" providerId="LiveId" clId="{70BDCB9E-E02E-449E-86F8-A3C8AFF7B65C}" dt="2023-05-06T01:30:00.965" v="2251" actId="1076"/>
        <pc:sldMkLst>
          <pc:docMk/>
          <pc:sldMk cId="3828926601" sldId="302"/>
        </pc:sldMkLst>
      </pc:sldChg>
      <pc:sldChg chg="addSp delSp modSp add mod">
        <pc:chgData name="James Chapman" userId="3c8adc9b184aeb7d" providerId="LiveId" clId="{70BDCB9E-E02E-449E-86F8-A3C8AFF7B65C}" dt="2023-05-06T01:39:32.070" v="2334" actId="14100"/>
        <pc:sldMkLst>
          <pc:docMk/>
          <pc:sldMk cId="1312925052" sldId="303"/>
        </pc:sldMkLst>
      </pc:sldChg>
      <pc:sldChg chg="addSp modSp add mod ord">
        <pc:chgData name="James Chapman" userId="3c8adc9b184aeb7d" providerId="LiveId" clId="{70BDCB9E-E02E-449E-86F8-A3C8AFF7B65C}" dt="2023-05-02T01:35:34.357" v="1870" actId="20577"/>
        <pc:sldMkLst>
          <pc:docMk/>
          <pc:sldMk cId="4128888073" sldId="304"/>
        </pc:sldMkLst>
      </pc:sldChg>
      <pc:sldChg chg="addSp delSp modSp add mod">
        <pc:chgData name="James Chapman" userId="3c8adc9b184aeb7d" providerId="LiveId" clId="{70BDCB9E-E02E-449E-86F8-A3C8AFF7B65C}" dt="2023-05-02T01:36:13.325" v="1873" actId="14100"/>
        <pc:sldMkLst>
          <pc:docMk/>
          <pc:sldMk cId="2542842933" sldId="305"/>
        </pc:sldMkLst>
      </pc:sldChg>
      <pc:sldChg chg="delSp modSp add mod">
        <pc:chgData name="James Chapman" userId="3c8adc9b184aeb7d" providerId="LiveId" clId="{70BDCB9E-E02E-449E-86F8-A3C8AFF7B65C}" dt="2023-05-02T01:39:34.063" v="1879" actId="20577"/>
        <pc:sldMkLst>
          <pc:docMk/>
          <pc:sldMk cId="3624205910" sldId="306"/>
        </pc:sldMkLst>
      </pc:sldChg>
      <pc:sldChg chg="add del">
        <pc:chgData name="James Chapman" userId="3c8adc9b184aeb7d" providerId="LiveId" clId="{70BDCB9E-E02E-449E-86F8-A3C8AFF7B65C}" dt="2023-05-02T01:39:29.495" v="1877"/>
        <pc:sldMkLst>
          <pc:docMk/>
          <pc:sldMk cId="1527044509" sldId="307"/>
        </pc:sldMkLst>
      </pc:sldChg>
      <pc:sldChg chg="addSp modSp add mod">
        <pc:chgData name="James Chapman" userId="3c8adc9b184aeb7d" providerId="LiveId" clId="{70BDCB9E-E02E-449E-86F8-A3C8AFF7B65C}" dt="2023-05-05T23:47:13.822" v="2058" actId="14100"/>
        <pc:sldMkLst>
          <pc:docMk/>
          <pc:sldMk cId="2402686122" sldId="307"/>
        </pc:sldMkLst>
      </pc:sldChg>
      <pc:sldChg chg="addSp delSp modSp add mod">
        <pc:chgData name="James Chapman" userId="3c8adc9b184aeb7d" providerId="LiveId" clId="{70BDCB9E-E02E-449E-86F8-A3C8AFF7B65C}" dt="2023-05-04T23:35:48.070" v="1936" actId="20577"/>
        <pc:sldMkLst>
          <pc:docMk/>
          <pc:sldMk cId="2300414568" sldId="30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DD4AE9-3831-6CED-BE8E-060A97B827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3D3B56-6A62-693E-961C-C90BD50BA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A1C315-7A06-4230-B1F5-BB57CC5EA0FD}" type="datetimeFigureOut">
              <a:rPr lang="en-US" smtClean="0"/>
              <a:t>5/14/2025</a:t>
            </a:fld>
            <a:endParaRPr lang="en-US"/>
          </a:p>
        </p:txBody>
      </p:sp>
      <p:sp>
        <p:nvSpPr>
          <p:cNvPr id="4" name="Footer Placeholder 3">
            <a:extLst>
              <a:ext uri="{FF2B5EF4-FFF2-40B4-BE49-F238E27FC236}">
                <a16:creationId xmlns:a16="http://schemas.microsoft.com/office/drawing/2014/main" id="{56B39DC4-3C3A-0C92-AFEF-0AA87B243E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B5600E2-353F-88FB-A12A-2D73C338E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3E2C3-CEC6-4339-9009-A3BAF1221587}" type="slidenum">
              <a:rPr lang="en-US" smtClean="0"/>
              <a:t>‹#›</a:t>
            </a:fld>
            <a:endParaRPr lang="en-US"/>
          </a:p>
        </p:txBody>
      </p:sp>
    </p:spTree>
    <p:extLst>
      <p:ext uri="{BB962C8B-B14F-4D97-AF65-F5344CB8AC3E}">
        <p14:creationId xmlns:p14="http://schemas.microsoft.com/office/powerpoint/2010/main" val="217916991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9.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1.6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11686 9,'-11642'0,"11636"-1,0 1,0-1,-11-3,16 3,-6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4:08:50.889"/>
    </inkml:context>
    <inkml:brush xml:id="br0">
      <inkml:brushProperty name="width" value="0.35" units="cm"/>
      <inkml:brushProperty name="height" value="0.35" units="cm"/>
      <inkml:brushProperty name="color" value="#FFFFFF"/>
    </inkml:brush>
  </inkml:definitions>
  <inkml:trace contextRef="#ctx0" brushRef="#br0">0 24 24575,'1'0'0,"-1"-1"0,0 1 0,0-1 0,0 1 0,1 0 0,-1-1 0,0 1 0,1-1 0,-1 1 0,0 0 0,1-1 0,-1 1 0,1 0 0,-1-1 0,0 1 0,1 0 0,-1-1 0,1 1 0,-1 0 0,1 0 0,-1 0 0,1 0 0,-1-1 0,1 1 0,-1 0 0,1 0 0,0 0 0,16-2 0,-15 2 0,213-1 0,-110 2 0,-83-2 0,40-7 0,-62 8 0,31-3 0,1 1 0,39 3 0,-14 1 0,419-2-1365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4:09:09.663"/>
    </inkml:context>
    <inkml:brush xml:id="br0">
      <inkml:brushProperty name="width" value="0.35" units="cm"/>
      <inkml:brushProperty name="height" value="0.35" units="cm"/>
      <inkml:brushProperty name="color" value="#FFFFFF"/>
    </inkml:brush>
  </inkml:definitions>
  <inkml:trace contextRef="#ctx0" brushRef="#br0">1 0 24575,'1047'0'-1365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9.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9.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97100-1A82-466E-990F-506ED9665CA8}"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4C81F-D287-4FE6-B647-BA2E8F8CAC14}" type="slidenum">
              <a:rPr lang="en-US" smtClean="0"/>
              <a:t>‹#›</a:t>
            </a:fld>
            <a:endParaRPr lang="en-US"/>
          </a:p>
        </p:txBody>
      </p:sp>
    </p:spTree>
    <p:extLst>
      <p:ext uri="{BB962C8B-B14F-4D97-AF65-F5344CB8AC3E}">
        <p14:creationId xmlns:p14="http://schemas.microsoft.com/office/powerpoint/2010/main" val="3352334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415018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B147-7719-2E33-701C-0B64479A97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725F6-76B6-F4D3-51AE-6D7F29E26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19033-370B-9529-997F-69D88156CD4C}"/>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BA9A93D4-5F10-1C67-5D39-E5195AE58124}"/>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98629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66208-CB02-1F13-687D-D6B5E307E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BB0219-6B6D-3EE8-6945-607107E6A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D4F12-DAFE-BDBE-B2F9-1899FF9CE0AB}"/>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3F217BE2-EC90-6E81-D905-EC820D99FCB7}"/>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28839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ED00-5AED-372A-9FBC-243F4888EE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1F888E-51BC-0A23-6079-E70ADD657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D6235-3A31-2B93-F903-FB13F0FABFC9}"/>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EBD7B7BB-2AE5-5648-3293-3FF3B2A95EBB}"/>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40552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9432A-942C-76F8-E8A8-81DC7E5F3C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A962A-1855-34B9-8E90-8AE5D6CA8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86B7B0-01C9-A2E5-CFC0-D24636053709}"/>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03A3D662-D364-5176-D0F8-F003DBFEDB39}"/>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80943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1D8B5-B913-4586-C543-13199B3FB0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CFE6C7-0ADF-0841-CA39-1A23567F87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FD198-B4E1-CE1C-B931-4C02A2DDFE3D}"/>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019C3C41-7FFB-4BDA-BF0A-C862CA08B846}"/>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65667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1473-10B5-12E0-925A-37AF13E1A3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0E575-E1F4-FC04-2C88-FAEE86C53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57701-78CE-07C4-EE12-5749ADA6F560}"/>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46E9C85C-CE34-B885-4A7E-FED38B19FC27}"/>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524930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9E90F-58D0-E80E-1CA4-EB9ABF716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0998C-F291-1D70-6112-A8722B65C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86691-728D-F1E5-23B8-56FEB2979F19}"/>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FF40F447-4613-3D4F-7CB2-566A4CE8500F}"/>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17450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87B11-13AB-9902-34E4-BC066DF3E4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3C6839-0DD1-BD2E-D8EC-E0BA99E0EC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D81743-7CFF-5331-107B-C886BFB5DC98}"/>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1782BEF4-75BD-7591-E891-E1257972DB8A}"/>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85664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D872D-E076-3CFD-1106-56B931ACB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CBE006-30B2-0B53-6C31-B864ACA7A7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659F6-0307-71A8-254A-BB2A27AC0B58}"/>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D342D7DB-E5E3-E1CB-5BC0-3B1AF3D53EE5}"/>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49639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936CBC20-67F4-9243-B263-111679245A4B}"/>
              </a:ext>
            </a:extLst>
          </p:cNvPr>
          <p:cNvSpPr>
            <a:spLocks noGrp="1"/>
          </p:cNvSpPr>
          <p:nvPr>
            <p:ph type="dt" sz="half" idx="10"/>
          </p:nvPr>
        </p:nvSpPr>
        <p:spPr/>
        <p:txBody>
          <a:bodyPr/>
          <a:lstStyle>
            <a:lvl1pPr>
              <a:defRPr/>
            </a:lvl1pPr>
          </a:lstStyle>
          <a:p>
            <a:fld id="{EA10C001-7378-4DAD-9F44-DC6AA92FE8CF}" type="datetime1">
              <a:rPr lang="en-US" altLang="en-US" smtClean="0"/>
              <a:t>5/14/2025</a:t>
            </a:fld>
            <a:endParaRPr lang="en-US" altLang="en-US"/>
          </a:p>
        </p:txBody>
      </p:sp>
      <p:sp>
        <p:nvSpPr>
          <p:cNvPr id="5" name="Footer Placeholder 4">
            <a:extLst>
              <a:ext uri="{FF2B5EF4-FFF2-40B4-BE49-F238E27FC236}">
                <a16:creationId xmlns:a16="http://schemas.microsoft.com/office/drawing/2014/main" id="{CC1F7EBE-3D90-A040-A930-BCC21C53B241}"/>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445F6DE8-E370-CE41-B1AF-6D852D04C39F}"/>
              </a:ext>
            </a:extLst>
          </p:cNvPr>
          <p:cNvSpPr>
            <a:spLocks noGrp="1"/>
          </p:cNvSpPr>
          <p:nvPr>
            <p:ph type="sldNum" sz="quarter" idx="12"/>
          </p:nvPr>
        </p:nvSpPr>
        <p:spPr/>
        <p:txBody>
          <a:bodyPr/>
          <a:lstStyle>
            <a:lvl1pPr>
              <a:defRPr/>
            </a:lvl1pPr>
          </a:lstStyle>
          <a:p>
            <a:fld id="{CDE7390B-674D-D84A-8D8C-4EDA7BBD065D}" type="slidenum">
              <a:rPr lang="en-US" altLang="en-US"/>
              <a:pPr/>
              <a:t>‹#›</a:t>
            </a:fld>
            <a:endParaRPr lang="en-US" altLang="en-US"/>
          </a:p>
        </p:txBody>
      </p:sp>
    </p:spTree>
    <p:extLst>
      <p:ext uri="{BB962C8B-B14F-4D97-AF65-F5344CB8AC3E}">
        <p14:creationId xmlns:p14="http://schemas.microsoft.com/office/powerpoint/2010/main" val="62381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82880" y="874712"/>
            <a:ext cx="8229600" cy="3394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DED75-D61C-084A-83A2-D163F59251B7}"/>
              </a:ext>
            </a:extLst>
          </p:cNvPr>
          <p:cNvSpPr>
            <a:spLocks noGrp="1"/>
          </p:cNvSpPr>
          <p:nvPr>
            <p:ph type="dt" sz="half" idx="10"/>
          </p:nvPr>
        </p:nvSpPr>
        <p:spPr/>
        <p:txBody>
          <a:bodyPr/>
          <a:lstStyle>
            <a:lvl1pPr>
              <a:defRPr/>
            </a:lvl1pPr>
          </a:lstStyle>
          <a:p>
            <a:fld id="{10814916-2284-4DC6-85F3-E9D769B30417}" type="datetime1">
              <a:rPr lang="en-US" altLang="en-US" smtClean="0"/>
              <a:t>5/14/2025</a:t>
            </a:fld>
            <a:endParaRPr lang="en-US" altLang="en-US"/>
          </a:p>
        </p:txBody>
      </p:sp>
      <p:sp>
        <p:nvSpPr>
          <p:cNvPr id="5" name="Footer Placeholder 4">
            <a:extLst>
              <a:ext uri="{FF2B5EF4-FFF2-40B4-BE49-F238E27FC236}">
                <a16:creationId xmlns:a16="http://schemas.microsoft.com/office/drawing/2014/main" id="{3A7B7CDA-1DB4-8D42-8893-703BAB5044EE}"/>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E7BAED9B-CD5F-8C48-B667-3FEB330B83FC}"/>
              </a:ext>
            </a:extLst>
          </p:cNvPr>
          <p:cNvSpPr>
            <a:spLocks noGrp="1"/>
          </p:cNvSpPr>
          <p:nvPr>
            <p:ph type="sldNum" sz="quarter" idx="12"/>
          </p:nvPr>
        </p:nvSpPr>
        <p:spPr/>
        <p:txBody>
          <a:bodyPr/>
          <a:lstStyle>
            <a:lvl1pPr>
              <a:defRPr/>
            </a:lvl1pPr>
          </a:lstStyle>
          <a:p>
            <a:fld id="{BF0F2238-E2A9-3646-AE36-254516B2E636}" type="slidenum">
              <a:rPr lang="en-US" altLang="en-US"/>
              <a:pPr/>
              <a:t>‹#›</a:t>
            </a:fld>
            <a:endParaRPr lang="en-US" altLang="en-US"/>
          </a:p>
        </p:txBody>
      </p:sp>
      <p:sp>
        <p:nvSpPr>
          <p:cNvPr id="7" name="Title 1">
            <a:extLst>
              <a:ext uri="{FF2B5EF4-FFF2-40B4-BE49-F238E27FC236}">
                <a16:creationId xmlns:a16="http://schemas.microsoft.com/office/drawing/2014/main" id="{8647BA73-4DAF-5E4A-8534-9D9645673830}"/>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3742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37693"/>
            <a:ext cx="1913351" cy="3868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37693"/>
            <a:ext cx="5598323" cy="3868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3FF10-CAF0-1E47-A1F2-D858F49B6B4F}"/>
              </a:ext>
            </a:extLst>
          </p:cNvPr>
          <p:cNvSpPr>
            <a:spLocks noGrp="1"/>
          </p:cNvSpPr>
          <p:nvPr>
            <p:ph type="dt" sz="half" idx="10"/>
          </p:nvPr>
        </p:nvSpPr>
        <p:spPr/>
        <p:txBody>
          <a:bodyPr/>
          <a:lstStyle>
            <a:lvl1pPr>
              <a:defRPr/>
            </a:lvl1pPr>
          </a:lstStyle>
          <a:p>
            <a:fld id="{A063EDB7-6E96-468D-98AD-385D8C1330C6}" type="datetime1">
              <a:rPr lang="en-US" altLang="en-US" smtClean="0"/>
              <a:t>5/14/2025</a:t>
            </a:fld>
            <a:endParaRPr lang="en-US" altLang="en-US"/>
          </a:p>
        </p:txBody>
      </p:sp>
      <p:sp>
        <p:nvSpPr>
          <p:cNvPr id="5" name="Footer Placeholder 4">
            <a:extLst>
              <a:ext uri="{FF2B5EF4-FFF2-40B4-BE49-F238E27FC236}">
                <a16:creationId xmlns:a16="http://schemas.microsoft.com/office/drawing/2014/main" id="{3B9AF80A-262F-864D-A0AC-3538E56A5DFA}"/>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61A23A50-6A54-2848-9209-ACEB220117B8}"/>
              </a:ext>
            </a:extLst>
          </p:cNvPr>
          <p:cNvSpPr>
            <a:spLocks noGrp="1"/>
          </p:cNvSpPr>
          <p:nvPr>
            <p:ph type="sldNum" sz="quarter" idx="12"/>
          </p:nvPr>
        </p:nvSpPr>
        <p:spPr/>
        <p:txBody>
          <a:bodyPr/>
          <a:lstStyle>
            <a:lvl1pPr>
              <a:defRPr/>
            </a:lvl1pPr>
          </a:lstStyle>
          <a:p>
            <a:fld id="{01850282-A637-A841-BAC6-6E5B26841DEF}" type="slidenum">
              <a:rPr lang="en-US" altLang="en-US"/>
              <a:pPr/>
              <a:t>‹#›</a:t>
            </a:fld>
            <a:endParaRPr lang="en-US" altLang="en-US"/>
          </a:p>
        </p:txBody>
      </p:sp>
    </p:spTree>
    <p:extLst>
      <p:ext uri="{BB962C8B-B14F-4D97-AF65-F5344CB8AC3E}">
        <p14:creationId xmlns:p14="http://schemas.microsoft.com/office/powerpoint/2010/main" val="256585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9993" y="1550591"/>
            <a:ext cx="7498079" cy="1102519"/>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657192" y="2752280"/>
            <a:ext cx="658368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25485715-B728-014D-870A-1F84FF3D5110}"/>
              </a:ext>
            </a:extLst>
          </p:cNvPr>
          <p:cNvSpPr>
            <a:spLocks noGrp="1"/>
          </p:cNvSpPr>
          <p:nvPr>
            <p:ph type="dt" sz="half" idx="10"/>
          </p:nvPr>
        </p:nvSpPr>
        <p:spPr/>
        <p:txBody>
          <a:bodyPr/>
          <a:lstStyle>
            <a:lvl1pPr>
              <a:defRPr/>
            </a:lvl1pPr>
          </a:lstStyle>
          <a:p>
            <a:fld id="{E50E5C25-56AA-4438-AD6E-26640E642245}" type="datetime1">
              <a:rPr lang="en-US" altLang="en-US" smtClean="0"/>
              <a:t>5/14/2025</a:t>
            </a:fld>
            <a:endParaRPr lang="en-US" altLang="en-US"/>
          </a:p>
        </p:txBody>
      </p:sp>
    </p:spTree>
    <p:extLst>
      <p:ext uri="{BB962C8B-B14F-4D97-AF65-F5344CB8AC3E}">
        <p14:creationId xmlns:p14="http://schemas.microsoft.com/office/powerpoint/2010/main" val="368373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05840" y="914401"/>
            <a:ext cx="7637929" cy="3620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A26B4C-4C48-944C-B298-ABCF9E837ADE}"/>
              </a:ext>
            </a:extLst>
          </p:cNvPr>
          <p:cNvSpPr>
            <a:spLocks noGrp="1"/>
          </p:cNvSpPr>
          <p:nvPr>
            <p:ph type="dt" sz="half" idx="10"/>
          </p:nvPr>
        </p:nvSpPr>
        <p:spPr/>
        <p:txBody>
          <a:bodyPr/>
          <a:lstStyle>
            <a:lvl1pPr>
              <a:defRPr/>
            </a:lvl1pPr>
          </a:lstStyle>
          <a:p>
            <a:fld id="{67F32251-6916-45C2-A272-6283A0536015}" type="datetime1">
              <a:rPr lang="en-US" altLang="en-US" smtClean="0"/>
              <a:t>5/14/2025</a:t>
            </a:fld>
            <a:endParaRPr lang="en-US" altLang="en-US"/>
          </a:p>
        </p:txBody>
      </p:sp>
    </p:spTree>
    <p:extLst>
      <p:ext uri="{BB962C8B-B14F-4D97-AF65-F5344CB8AC3E}">
        <p14:creationId xmlns:p14="http://schemas.microsoft.com/office/powerpoint/2010/main" val="11740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5879"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35879"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BB145-AFA3-5C4F-B88A-8FAECB1D14B4}"/>
              </a:ext>
            </a:extLst>
          </p:cNvPr>
          <p:cNvSpPr>
            <a:spLocks noGrp="1"/>
          </p:cNvSpPr>
          <p:nvPr>
            <p:ph type="dt" sz="half" idx="10"/>
          </p:nvPr>
        </p:nvSpPr>
        <p:spPr/>
        <p:txBody>
          <a:bodyPr/>
          <a:lstStyle>
            <a:lvl1pPr>
              <a:defRPr/>
            </a:lvl1pPr>
          </a:lstStyle>
          <a:p>
            <a:fld id="{1EC02D62-401F-4E79-A959-973DD4C4BB88}" type="datetime1">
              <a:rPr lang="en-US" altLang="en-US" smtClean="0"/>
              <a:t>5/14/2025</a:t>
            </a:fld>
            <a:endParaRPr lang="en-US" altLang="en-US"/>
          </a:p>
        </p:txBody>
      </p:sp>
    </p:spTree>
    <p:extLst>
      <p:ext uri="{BB962C8B-B14F-4D97-AF65-F5344CB8AC3E}">
        <p14:creationId xmlns:p14="http://schemas.microsoft.com/office/powerpoint/2010/main" val="243442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05840" y="914400"/>
            <a:ext cx="3681608" cy="36488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05192" y="914400"/>
            <a:ext cx="3681608" cy="36488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79752B7-9A8D-6E47-9BC1-D6EA622F7453}"/>
              </a:ext>
            </a:extLst>
          </p:cNvPr>
          <p:cNvSpPr>
            <a:spLocks noGrp="1"/>
          </p:cNvSpPr>
          <p:nvPr>
            <p:ph type="dt" sz="half" idx="10"/>
          </p:nvPr>
        </p:nvSpPr>
        <p:spPr/>
        <p:txBody>
          <a:bodyPr/>
          <a:lstStyle>
            <a:lvl1pPr>
              <a:defRPr/>
            </a:lvl1pPr>
          </a:lstStyle>
          <a:p>
            <a:fld id="{DC4C5EDA-51DA-4F30-9D87-867196E31CA7}" type="datetime1">
              <a:rPr lang="en-US" altLang="en-US" smtClean="0"/>
              <a:t>5/14/2025</a:t>
            </a:fld>
            <a:endParaRPr lang="en-US" altLang="en-US"/>
          </a:p>
        </p:txBody>
      </p:sp>
    </p:spTree>
    <p:extLst>
      <p:ext uri="{BB962C8B-B14F-4D97-AF65-F5344CB8AC3E}">
        <p14:creationId xmlns:p14="http://schemas.microsoft.com/office/powerpoint/2010/main" val="329505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40" y="1151335"/>
            <a:ext cx="3657600"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05840" y="1631156"/>
            <a:ext cx="3657600" cy="2963466"/>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60516" y="1151335"/>
            <a:ext cx="3657600"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60516" y="1631156"/>
            <a:ext cx="3657600" cy="2963466"/>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F0BA71A0-D91F-B24E-B680-5F0572C1CD61}"/>
              </a:ext>
            </a:extLst>
          </p:cNvPr>
          <p:cNvSpPr>
            <a:spLocks noGrp="1"/>
          </p:cNvSpPr>
          <p:nvPr>
            <p:ph type="dt" sz="half" idx="10"/>
          </p:nvPr>
        </p:nvSpPr>
        <p:spPr/>
        <p:txBody>
          <a:bodyPr/>
          <a:lstStyle>
            <a:lvl1pPr>
              <a:defRPr/>
            </a:lvl1pPr>
          </a:lstStyle>
          <a:p>
            <a:fld id="{D2012CD1-D44A-4319-A627-10B0DDD5EB0B}" type="datetime1">
              <a:rPr lang="en-US" altLang="en-US" smtClean="0"/>
              <a:t>5/14/2025</a:t>
            </a:fld>
            <a:endParaRPr lang="en-US" altLang="en-US"/>
          </a:p>
        </p:txBody>
      </p:sp>
      <p:sp>
        <p:nvSpPr>
          <p:cNvPr id="8" name="Footer Placeholder 4">
            <a:extLst>
              <a:ext uri="{FF2B5EF4-FFF2-40B4-BE49-F238E27FC236}">
                <a16:creationId xmlns:a16="http://schemas.microsoft.com/office/drawing/2014/main" id="{CC0E79BA-0006-9D41-8784-7BB3BB76E2E4}"/>
              </a:ext>
            </a:extLst>
          </p:cNvPr>
          <p:cNvSpPr>
            <a:spLocks noGrp="1"/>
          </p:cNvSpPr>
          <p:nvPr>
            <p:ph type="ftr" sz="quarter" idx="11"/>
          </p:nvPr>
        </p:nvSpPr>
        <p:spPr>
          <a:xfrm>
            <a:off x="3124200" y="4767263"/>
            <a:ext cx="2895600" cy="274637"/>
          </a:xfrm>
          <a:prstGeom prst="rect">
            <a:avLst/>
          </a:prstGeom>
        </p:spPr>
        <p:txBody>
          <a:bodyPr/>
          <a:lstStyle>
            <a:lvl1pPr>
              <a:defRPr/>
            </a:lvl1pPr>
          </a:lstStyle>
          <a:p>
            <a:pPr>
              <a:defRPr/>
            </a:pPr>
            <a:r>
              <a:rPr lang="en-US"/>
              <a:t>Deep Q-Learning &amp; Experience Replay Variants for Reinforcement Learning Tasks</a:t>
            </a:r>
          </a:p>
        </p:txBody>
      </p:sp>
      <p:sp>
        <p:nvSpPr>
          <p:cNvPr id="9" name="Slide Number Placeholder 5">
            <a:extLst>
              <a:ext uri="{FF2B5EF4-FFF2-40B4-BE49-F238E27FC236}">
                <a16:creationId xmlns:a16="http://schemas.microsoft.com/office/drawing/2014/main" id="{A0C6F3CE-014B-904D-AFF7-784249FA795A}"/>
              </a:ext>
            </a:extLst>
          </p:cNvPr>
          <p:cNvSpPr>
            <a:spLocks noGrp="1"/>
          </p:cNvSpPr>
          <p:nvPr>
            <p:ph type="sldNum" sz="quarter" idx="12"/>
          </p:nvPr>
        </p:nvSpPr>
        <p:spPr>
          <a:xfrm>
            <a:off x="6553200" y="4767263"/>
            <a:ext cx="2133600" cy="274637"/>
          </a:xfrm>
          <a:prstGeom prst="rect">
            <a:avLst/>
          </a:prstGeom>
        </p:spPr>
        <p:txBody>
          <a:bodyPr/>
          <a:lstStyle>
            <a:lvl1pPr>
              <a:defRPr/>
            </a:lvl1pPr>
          </a:lstStyle>
          <a:p>
            <a:fld id="{19CDBC23-8B1B-A04E-B3C0-378D638B84E2}" type="slidenum">
              <a:rPr lang="en-US" altLang="en-US"/>
              <a:pPr/>
              <a:t>‹#›</a:t>
            </a:fld>
            <a:endParaRPr lang="en-US" altLang="en-US"/>
          </a:p>
        </p:txBody>
      </p:sp>
    </p:spTree>
    <p:extLst>
      <p:ext uri="{BB962C8B-B14F-4D97-AF65-F5344CB8AC3E}">
        <p14:creationId xmlns:p14="http://schemas.microsoft.com/office/powerpoint/2010/main" val="177041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12357AE-C63F-8A4F-A6F0-787E69E63FF2}"/>
              </a:ext>
            </a:extLst>
          </p:cNvPr>
          <p:cNvSpPr>
            <a:spLocks noGrp="1"/>
          </p:cNvSpPr>
          <p:nvPr>
            <p:ph type="dt" sz="half" idx="10"/>
          </p:nvPr>
        </p:nvSpPr>
        <p:spPr/>
        <p:txBody>
          <a:bodyPr/>
          <a:lstStyle>
            <a:lvl1pPr>
              <a:defRPr/>
            </a:lvl1pPr>
          </a:lstStyle>
          <a:p>
            <a:fld id="{44FE3290-3C8F-4E6C-AC44-105D50CA132B}" type="datetime1">
              <a:rPr lang="en-US" altLang="en-US" smtClean="0"/>
              <a:t>5/14/2025</a:t>
            </a:fld>
            <a:endParaRPr lang="en-US" altLang="en-US"/>
          </a:p>
        </p:txBody>
      </p:sp>
    </p:spTree>
    <p:extLst>
      <p:ext uri="{BB962C8B-B14F-4D97-AF65-F5344CB8AC3E}">
        <p14:creationId xmlns:p14="http://schemas.microsoft.com/office/powerpoint/2010/main" val="1929753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F7C194-DDD3-D641-868F-C83B92165C31}"/>
              </a:ext>
            </a:extLst>
          </p:cNvPr>
          <p:cNvSpPr>
            <a:spLocks noGrp="1"/>
          </p:cNvSpPr>
          <p:nvPr>
            <p:ph type="dt" sz="half" idx="10"/>
          </p:nvPr>
        </p:nvSpPr>
        <p:spPr/>
        <p:txBody>
          <a:bodyPr/>
          <a:lstStyle>
            <a:lvl1pPr>
              <a:defRPr/>
            </a:lvl1pPr>
          </a:lstStyle>
          <a:p>
            <a:fld id="{B5A37BB2-08EF-48DB-B15F-3284930E03D6}" type="datetime1">
              <a:rPr lang="en-US" altLang="en-US" smtClean="0"/>
              <a:t>5/14/2025</a:t>
            </a:fld>
            <a:endParaRPr lang="en-US" altLang="en-US"/>
          </a:p>
        </p:txBody>
      </p:sp>
    </p:spTree>
    <p:extLst>
      <p:ext uri="{BB962C8B-B14F-4D97-AF65-F5344CB8AC3E}">
        <p14:creationId xmlns:p14="http://schemas.microsoft.com/office/powerpoint/2010/main" val="1800161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183692" y="204788"/>
            <a:ext cx="4503107" cy="438983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05840" y="1076326"/>
            <a:ext cx="3008313" cy="3518297"/>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a:extLst>
              <a:ext uri="{FF2B5EF4-FFF2-40B4-BE49-F238E27FC236}">
                <a16:creationId xmlns:a16="http://schemas.microsoft.com/office/drawing/2014/main" id="{B30AB58A-2B66-2545-930A-A272235D48C9}"/>
              </a:ext>
            </a:extLst>
          </p:cNvPr>
          <p:cNvSpPr>
            <a:spLocks noGrp="1"/>
          </p:cNvSpPr>
          <p:nvPr>
            <p:ph type="dt" sz="half" idx="10"/>
          </p:nvPr>
        </p:nvSpPr>
        <p:spPr/>
        <p:txBody>
          <a:bodyPr/>
          <a:lstStyle>
            <a:lvl1pPr>
              <a:defRPr/>
            </a:lvl1pPr>
          </a:lstStyle>
          <a:p>
            <a:fld id="{A7E9E4C9-05D0-4299-8997-4155B0A825E6}" type="datetime1">
              <a:rPr lang="en-US" altLang="en-US" smtClean="0"/>
              <a:t>5/14/2025</a:t>
            </a:fld>
            <a:endParaRPr lang="en-US" altLang="en-US"/>
          </a:p>
        </p:txBody>
      </p:sp>
    </p:spTree>
    <p:extLst>
      <p:ext uri="{BB962C8B-B14F-4D97-AF65-F5344CB8AC3E}">
        <p14:creationId xmlns:p14="http://schemas.microsoft.com/office/powerpoint/2010/main" val="320740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182880" y="731520"/>
            <a:ext cx="8229600" cy="33940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045D826-DDB8-D24E-A84F-4467C2022B5D}"/>
              </a:ext>
            </a:extLst>
          </p:cNvPr>
          <p:cNvSpPr>
            <a:spLocks noGrp="1"/>
          </p:cNvSpPr>
          <p:nvPr>
            <p:ph type="dt" sz="half" idx="10"/>
          </p:nvPr>
        </p:nvSpPr>
        <p:spPr/>
        <p:txBody>
          <a:bodyPr/>
          <a:lstStyle>
            <a:lvl1pPr>
              <a:defRPr/>
            </a:lvl1pPr>
          </a:lstStyle>
          <a:p>
            <a:fld id="{90A0E91D-AA81-4926-9A54-B28918612F01}" type="datetime1">
              <a:rPr lang="en-US" altLang="en-US" smtClean="0"/>
              <a:t>5/14/2025</a:t>
            </a:fld>
            <a:endParaRPr lang="en-US" altLang="en-US"/>
          </a:p>
        </p:txBody>
      </p:sp>
      <p:sp>
        <p:nvSpPr>
          <p:cNvPr id="5" name="Footer Placeholder 4">
            <a:extLst>
              <a:ext uri="{FF2B5EF4-FFF2-40B4-BE49-F238E27FC236}">
                <a16:creationId xmlns:a16="http://schemas.microsoft.com/office/drawing/2014/main" id="{94344CCA-174A-3744-8C6E-A9DBF9F5BA27}"/>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4562DC80-B586-3042-8549-42FC550DECD5}"/>
              </a:ext>
            </a:extLst>
          </p:cNvPr>
          <p:cNvSpPr>
            <a:spLocks noGrp="1"/>
          </p:cNvSpPr>
          <p:nvPr>
            <p:ph type="sldNum" sz="quarter" idx="12"/>
          </p:nvPr>
        </p:nvSpPr>
        <p:spPr/>
        <p:txBody>
          <a:bodyPr/>
          <a:lstStyle>
            <a:lvl1pPr>
              <a:defRPr/>
            </a:lvl1pPr>
          </a:lstStyle>
          <a:p>
            <a:fld id="{05E21D09-E2E8-7442-AC2A-C17B561ACE37}" type="slidenum">
              <a:rPr lang="en-US" altLang="en-US"/>
              <a:pPr/>
              <a:t>‹#›</a:t>
            </a:fld>
            <a:endParaRPr lang="en-US" altLang="en-US"/>
          </a:p>
        </p:txBody>
      </p:sp>
    </p:spTree>
    <p:extLst>
      <p:ext uri="{BB962C8B-B14F-4D97-AF65-F5344CB8AC3E}">
        <p14:creationId xmlns:p14="http://schemas.microsoft.com/office/powerpoint/2010/main" val="1366192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7443" y="3485208"/>
            <a:ext cx="6136687"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67443" y="205423"/>
            <a:ext cx="6136687" cy="32797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867443" y="3922787"/>
            <a:ext cx="6136687"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9E1126B-F75F-2444-AED3-04FA000CA270}"/>
              </a:ext>
            </a:extLst>
          </p:cNvPr>
          <p:cNvSpPr>
            <a:spLocks noGrp="1"/>
          </p:cNvSpPr>
          <p:nvPr>
            <p:ph type="dt" sz="half" idx="10"/>
          </p:nvPr>
        </p:nvSpPr>
        <p:spPr/>
        <p:txBody>
          <a:bodyPr/>
          <a:lstStyle>
            <a:lvl1pPr>
              <a:defRPr/>
            </a:lvl1pPr>
          </a:lstStyle>
          <a:p>
            <a:fld id="{D717D05F-7A65-46D0-979F-093BDE2DBDEF}" type="datetime1">
              <a:rPr lang="en-US" altLang="en-US" smtClean="0"/>
              <a:t>5/14/2025</a:t>
            </a:fld>
            <a:endParaRPr lang="en-US" altLang="en-US"/>
          </a:p>
        </p:txBody>
      </p:sp>
    </p:spTree>
    <p:extLst>
      <p:ext uri="{BB962C8B-B14F-4D97-AF65-F5344CB8AC3E}">
        <p14:creationId xmlns:p14="http://schemas.microsoft.com/office/powerpoint/2010/main" val="682805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D4944B-E6C0-4B49-9884-33BAE2256948}"/>
              </a:ext>
            </a:extLst>
          </p:cNvPr>
          <p:cNvSpPr>
            <a:spLocks noGrp="1"/>
          </p:cNvSpPr>
          <p:nvPr>
            <p:ph type="dt" sz="half" idx="10"/>
          </p:nvPr>
        </p:nvSpPr>
        <p:spPr/>
        <p:txBody>
          <a:bodyPr/>
          <a:lstStyle>
            <a:lvl1pPr>
              <a:defRPr/>
            </a:lvl1pPr>
          </a:lstStyle>
          <a:p>
            <a:fld id="{55DF9BD9-DAFE-4A80-A823-DFF01A0C119F}" type="datetime1">
              <a:rPr lang="en-US" altLang="en-US" smtClean="0"/>
              <a:t>5/14/2025</a:t>
            </a:fld>
            <a:endParaRPr lang="en-US" altLang="en-US"/>
          </a:p>
        </p:txBody>
      </p:sp>
    </p:spTree>
    <p:extLst>
      <p:ext uri="{BB962C8B-B14F-4D97-AF65-F5344CB8AC3E}">
        <p14:creationId xmlns:p14="http://schemas.microsoft.com/office/powerpoint/2010/main" val="1120522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2880"/>
            <a:ext cx="2057400" cy="4388644"/>
          </a:xfrm>
        </p:spPr>
        <p:txBody>
          <a:bodyPr vert="eaVert"/>
          <a:lstStyle>
            <a:lvl1pPr>
              <a:defRPr sz="3600"/>
            </a:lvl1pPr>
          </a:lstStyle>
          <a:p>
            <a:r>
              <a:rPr lang="en-US" dirty="0"/>
              <a:t>Click to edit Master title style</a:t>
            </a:r>
          </a:p>
        </p:txBody>
      </p:sp>
      <p:sp>
        <p:nvSpPr>
          <p:cNvPr id="3" name="Vertical Text Placeholder 2"/>
          <p:cNvSpPr>
            <a:spLocks noGrp="1"/>
          </p:cNvSpPr>
          <p:nvPr>
            <p:ph type="body" orient="vert" idx="1"/>
          </p:nvPr>
        </p:nvSpPr>
        <p:spPr>
          <a:xfrm>
            <a:off x="1005840" y="182880"/>
            <a:ext cx="547116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4E9FE-CE82-5945-8C12-145C87CD6D5B}"/>
              </a:ext>
            </a:extLst>
          </p:cNvPr>
          <p:cNvSpPr>
            <a:spLocks noGrp="1"/>
          </p:cNvSpPr>
          <p:nvPr>
            <p:ph type="dt" sz="half" idx="10"/>
          </p:nvPr>
        </p:nvSpPr>
        <p:spPr/>
        <p:txBody>
          <a:bodyPr/>
          <a:lstStyle>
            <a:lvl1pPr>
              <a:defRPr/>
            </a:lvl1pPr>
          </a:lstStyle>
          <a:p>
            <a:fld id="{477543E7-97B5-4574-B373-7D0521B8F418}" type="datetime1">
              <a:rPr lang="en-US" altLang="en-US" smtClean="0"/>
              <a:t>5/14/2025</a:t>
            </a:fld>
            <a:endParaRPr lang="en-US" altLang="en-US"/>
          </a:p>
        </p:txBody>
      </p:sp>
    </p:spTree>
    <p:extLst>
      <p:ext uri="{BB962C8B-B14F-4D97-AF65-F5344CB8AC3E}">
        <p14:creationId xmlns:p14="http://schemas.microsoft.com/office/powerpoint/2010/main" val="216649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2FCCE-3C5A-614F-A602-EB991E250F9D}"/>
              </a:ext>
            </a:extLst>
          </p:cNvPr>
          <p:cNvSpPr>
            <a:spLocks noGrp="1"/>
          </p:cNvSpPr>
          <p:nvPr>
            <p:ph type="dt" sz="half" idx="10"/>
          </p:nvPr>
        </p:nvSpPr>
        <p:spPr/>
        <p:txBody>
          <a:bodyPr/>
          <a:lstStyle>
            <a:lvl1pPr>
              <a:defRPr/>
            </a:lvl1pPr>
          </a:lstStyle>
          <a:p>
            <a:fld id="{47F791DC-7B58-46F7-A1B0-D56EEA83221C}" type="datetime1">
              <a:rPr lang="en-US" altLang="en-US" smtClean="0"/>
              <a:t>5/14/2025</a:t>
            </a:fld>
            <a:endParaRPr lang="en-US" altLang="en-US"/>
          </a:p>
        </p:txBody>
      </p:sp>
      <p:sp>
        <p:nvSpPr>
          <p:cNvPr id="5" name="Footer Placeholder 4">
            <a:extLst>
              <a:ext uri="{FF2B5EF4-FFF2-40B4-BE49-F238E27FC236}">
                <a16:creationId xmlns:a16="http://schemas.microsoft.com/office/drawing/2014/main" id="{AAF31562-1A7A-3543-AB21-C73AB5D13DF5}"/>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A7B04326-FD0D-AC44-9A85-FC045F1DE732}"/>
              </a:ext>
            </a:extLst>
          </p:cNvPr>
          <p:cNvSpPr>
            <a:spLocks noGrp="1"/>
          </p:cNvSpPr>
          <p:nvPr>
            <p:ph type="sldNum" sz="quarter" idx="12"/>
          </p:nvPr>
        </p:nvSpPr>
        <p:spPr/>
        <p:txBody>
          <a:bodyPr/>
          <a:lstStyle>
            <a:lvl1pPr>
              <a:defRPr/>
            </a:lvl1pPr>
          </a:lstStyle>
          <a:p>
            <a:fld id="{4F7DD229-A6E0-1C4B-BC37-3197B08B8F75}" type="slidenum">
              <a:rPr lang="en-US" altLang="en-US"/>
              <a:pPr/>
              <a:t>‹#›</a:t>
            </a:fld>
            <a:endParaRPr lang="en-US" altLang="en-US"/>
          </a:p>
        </p:txBody>
      </p:sp>
    </p:spTree>
    <p:extLst>
      <p:ext uri="{BB962C8B-B14F-4D97-AF65-F5344CB8AC3E}">
        <p14:creationId xmlns:p14="http://schemas.microsoft.com/office/powerpoint/2010/main" val="502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 y="73152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73152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125851C-65AE-3945-B4A4-5C6CBFF418F0}"/>
              </a:ext>
            </a:extLst>
          </p:cNvPr>
          <p:cNvSpPr>
            <a:spLocks noGrp="1"/>
          </p:cNvSpPr>
          <p:nvPr>
            <p:ph type="dt" sz="half" idx="10"/>
          </p:nvPr>
        </p:nvSpPr>
        <p:spPr/>
        <p:txBody>
          <a:bodyPr/>
          <a:lstStyle>
            <a:lvl1pPr>
              <a:defRPr/>
            </a:lvl1pPr>
          </a:lstStyle>
          <a:p>
            <a:fld id="{CEBF0440-8247-4136-97B9-8B41AA6C8536}" type="datetime1">
              <a:rPr lang="en-US" altLang="en-US" smtClean="0"/>
              <a:t>5/14/2025</a:t>
            </a:fld>
            <a:endParaRPr lang="en-US" altLang="en-US"/>
          </a:p>
        </p:txBody>
      </p:sp>
      <p:sp>
        <p:nvSpPr>
          <p:cNvPr id="6" name="Footer Placeholder 4">
            <a:extLst>
              <a:ext uri="{FF2B5EF4-FFF2-40B4-BE49-F238E27FC236}">
                <a16:creationId xmlns:a16="http://schemas.microsoft.com/office/drawing/2014/main" id="{6F5E22F4-F371-9C4B-B108-979D62B60873}"/>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7" name="Slide Number Placeholder 5">
            <a:extLst>
              <a:ext uri="{FF2B5EF4-FFF2-40B4-BE49-F238E27FC236}">
                <a16:creationId xmlns:a16="http://schemas.microsoft.com/office/drawing/2014/main" id="{E14DE5FD-9DDF-3349-B8BB-8B8EC66E70D7}"/>
              </a:ext>
            </a:extLst>
          </p:cNvPr>
          <p:cNvSpPr>
            <a:spLocks noGrp="1"/>
          </p:cNvSpPr>
          <p:nvPr>
            <p:ph type="sldNum" sz="quarter" idx="12"/>
          </p:nvPr>
        </p:nvSpPr>
        <p:spPr/>
        <p:txBody>
          <a:bodyPr/>
          <a:lstStyle>
            <a:lvl1pPr>
              <a:defRPr/>
            </a:lvl1pPr>
          </a:lstStyle>
          <a:p>
            <a:fld id="{4E46EA69-1F00-A645-9A0D-A4775062045E}" type="slidenum">
              <a:rPr lang="en-US" altLang="en-US"/>
              <a:pPr/>
              <a:t>‹#›</a:t>
            </a:fld>
            <a:endParaRPr lang="en-US" altLang="en-US"/>
          </a:p>
        </p:txBody>
      </p:sp>
      <p:sp>
        <p:nvSpPr>
          <p:cNvPr id="8" name="Title 1">
            <a:extLst>
              <a:ext uri="{FF2B5EF4-FFF2-40B4-BE49-F238E27FC236}">
                <a16:creationId xmlns:a16="http://schemas.microsoft.com/office/drawing/2014/main" id="{C9637ADE-912B-734C-A8CD-86C46C1A2345}"/>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9895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79" y="73152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2879" y="125537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58803" y="73152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8803" y="125537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66B1F3CC-1B08-334B-B713-35390EA88793}"/>
              </a:ext>
            </a:extLst>
          </p:cNvPr>
          <p:cNvSpPr>
            <a:spLocks noGrp="1"/>
          </p:cNvSpPr>
          <p:nvPr>
            <p:ph type="dt" sz="half" idx="10"/>
          </p:nvPr>
        </p:nvSpPr>
        <p:spPr/>
        <p:txBody>
          <a:bodyPr/>
          <a:lstStyle>
            <a:lvl1pPr>
              <a:defRPr/>
            </a:lvl1pPr>
          </a:lstStyle>
          <a:p>
            <a:fld id="{5B8244A5-54A8-4791-B32E-AD96B9812175}" type="datetime1">
              <a:rPr lang="en-US" altLang="en-US" smtClean="0"/>
              <a:t>5/14/2025</a:t>
            </a:fld>
            <a:endParaRPr lang="en-US" altLang="en-US"/>
          </a:p>
        </p:txBody>
      </p:sp>
      <p:sp>
        <p:nvSpPr>
          <p:cNvPr id="8" name="Footer Placeholder 4">
            <a:extLst>
              <a:ext uri="{FF2B5EF4-FFF2-40B4-BE49-F238E27FC236}">
                <a16:creationId xmlns:a16="http://schemas.microsoft.com/office/drawing/2014/main" id="{DCD32E90-BE10-4444-B774-07B30C107581}"/>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9" name="Slide Number Placeholder 5">
            <a:extLst>
              <a:ext uri="{FF2B5EF4-FFF2-40B4-BE49-F238E27FC236}">
                <a16:creationId xmlns:a16="http://schemas.microsoft.com/office/drawing/2014/main" id="{CC877E1B-3927-6A41-A15B-CAEE6E7A06C0}"/>
              </a:ext>
            </a:extLst>
          </p:cNvPr>
          <p:cNvSpPr>
            <a:spLocks noGrp="1"/>
          </p:cNvSpPr>
          <p:nvPr>
            <p:ph type="sldNum" sz="quarter" idx="12"/>
          </p:nvPr>
        </p:nvSpPr>
        <p:spPr/>
        <p:txBody>
          <a:bodyPr/>
          <a:lstStyle>
            <a:lvl1pPr>
              <a:defRPr/>
            </a:lvl1pPr>
          </a:lstStyle>
          <a:p>
            <a:fld id="{810896CB-93B7-014E-847C-141759764309}" type="slidenum">
              <a:rPr lang="en-US" altLang="en-US"/>
              <a:pPr/>
              <a:t>‹#›</a:t>
            </a:fld>
            <a:endParaRPr lang="en-US" altLang="en-US"/>
          </a:p>
        </p:txBody>
      </p:sp>
      <p:sp>
        <p:nvSpPr>
          <p:cNvPr id="10" name="Title 1">
            <a:extLst>
              <a:ext uri="{FF2B5EF4-FFF2-40B4-BE49-F238E27FC236}">
                <a16:creationId xmlns:a16="http://schemas.microsoft.com/office/drawing/2014/main" id="{F3EA321B-18B6-7A43-A72C-5E49A9E54982}"/>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6229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DD99CF7-CC34-6C47-8149-8ED08EB2CCCB}"/>
              </a:ext>
            </a:extLst>
          </p:cNvPr>
          <p:cNvSpPr>
            <a:spLocks noGrp="1"/>
          </p:cNvSpPr>
          <p:nvPr>
            <p:ph type="dt" sz="half" idx="10"/>
          </p:nvPr>
        </p:nvSpPr>
        <p:spPr/>
        <p:txBody>
          <a:bodyPr/>
          <a:lstStyle>
            <a:lvl1pPr>
              <a:defRPr/>
            </a:lvl1pPr>
          </a:lstStyle>
          <a:p>
            <a:fld id="{75D2BB9B-578B-4216-8B17-0AE947C5976D}" type="datetime1">
              <a:rPr lang="en-US" altLang="en-US" smtClean="0"/>
              <a:t>5/14/2025</a:t>
            </a:fld>
            <a:endParaRPr lang="en-US" altLang="en-US"/>
          </a:p>
        </p:txBody>
      </p:sp>
      <p:sp>
        <p:nvSpPr>
          <p:cNvPr id="4" name="Footer Placeholder 4">
            <a:extLst>
              <a:ext uri="{FF2B5EF4-FFF2-40B4-BE49-F238E27FC236}">
                <a16:creationId xmlns:a16="http://schemas.microsoft.com/office/drawing/2014/main" id="{AB964ABC-BF4C-A448-A4B8-3151471857AD}"/>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5" name="Slide Number Placeholder 5">
            <a:extLst>
              <a:ext uri="{FF2B5EF4-FFF2-40B4-BE49-F238E27FC236}">
                <a16:creationId xmlns:a16="http://schemas.microsoft.com/office/drawing/2014/main" id="{5CA85D2B-0440-8842-BD95-E6B02ADF796A}"/>
              </a:ext>
            </a:extLst>
          </p:cNvPr>
          <p:cNvSpPr>
            <a:spLocks noGrp="1"/>
          </p:cNvSpPr>
          <p:nvPr>
            <p:ph type="sldNum" sz="quarter" idx="12"/>
          </p:nvPr>
        </p:nvSpPr>
        <p:spPr/>
        <p:txBody>
          <a:bodyPr/>
          <a:lstStyle>
            <a:lvl1pPr>
              <a:defRPr/>
            </a:lvl1pPr>
          </a:lstStyle>
          <a:p>
            <a:fld id="{FAE4DBB1-8D62-814E-8556-58D32545C968}" type="slidenum">
              <a:rPr lang="en-US" altLang="en-US"/>
              <a:pPr/>
              <a:t>‹#›</a:t>
            </a:fld>
            <a:endParaRPr lang="en-US" altLang="en-US"/>
          </a:p>
        </p:txBody>
      </p:sp>
      <p:sp>
        <p:nvSpPr>
          <p:cNvPr id="6" name="Title 1">
            <a:extLst>
              <a:ext uri="{FF2B5EF4-FFF2-40B4-BE49-F238E27FC236}">
                <a16:creationId xmlns:a16="http://schemas.microsoft.com/office/drawing/2014/main" id="{FEE95A1E-349E-9548-8E92-7E8A37A6A1E4}"/>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1423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89C9F1-16AD-9C4F-8BF3-AB0A70D5A386}"/>
              </a:ext>
            </a:extLst>
          </p:cNvPr>
          <p:cNvSpPr>
            <a:spLocks noGrp="1"/>
          </p:cNvSpPr>
          <p:nvPr>
            <p:ph type="dt" sz="half" idx="10"/>
          </p:nvPr>
        </p:nvSpPr>
        <p:spPr/>
        <p:txBody>
          <a:bodyPr/>
          <a:lstStyle>
            <a:lvl1pPr>
              <a:defRPr/>
            </a:lvl1pPr>
          </a:lstStyle>
          <a:p>
            <a:fld id="{D3F7117F-74BD-4C0E-95BB-065470FB80E4}" type="datetime1">
              <a:rPr lang="en-US" altLang="en-US" smtClean="0"/>
              <a:t>5/14/2025</a:t>
            </a:fld>
            <a:endParaRPr lang="en-US" altLang="en-US"/>
          </a:p>
        </p:txBody>
      </p:sp>
      <p:sp>
        <p:nvSpPr>
          <p:cNvPr id="3" name="Footer Placeholder 4">
            <a:extLst>
              <a:ext uri="{FF2B5EF4-FFF2-40B4-BE49-F238E27FC236}">
                <a16:creationId xmlns:a16="http://schemas.microsoft.com/office/drawing/2014/main" id="{07663ACA-88E8-7546-B7FD-CDEA8A63877D}"/>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4" name="Slide Number Placeholder 5">
            <a:extLst>
              <a:ext uri="{FF2B5EF4-FFF2-40B4-BE49-F238E27FC236}">
                <a16:creationId xmlns:a16="http://schemas.microsoft.com/office/drawing/2014/main" id="{AC1D6CB0-70C9-BB45-B929-333854925001}"/>
              </a:ext>
            </a:extLst>
          </p:cNvPr>
          <p:cNvSpPr>
            <a:spLocks noGrp="1"/>
          </p:cNvSpPr>
          <p:nvPr>
            <p:ph type="sldNum" sz="quarter" idx="12"/>
          </p:nvPr>
        </p:nvSpPr>
        <p:spPr/>
        <p:txBody>
          <a:bodyPr/>
          <a:lstStyle>
            <a:lvl1pPr>
              <a:defRPr/>
            </a:lvl1pPr>
          </a:lstStyle>
          <a:p>
            <a:fld id="{BC959AE8-BD6F-0C46-A207-5E6713068192}" type="slidenum">
              <a:rPr lang="en-US" altLang="en-US"/>
              <a:pPr/>
              <a:t>‹#›</a:t>
            </a:fld>
            <a:endParaRPr lang="en-US" altLang="en-US"/>
          </a:p>
        </p:txBody>
      </p:sp>
    </p:spTree>
    <p:extLst>
      <p:ext uri="{BB962C8B-B14F-4D97-AF65-F5344CB8AC3E}">
        <p14:creationId xmlns:p14="http://schemas.microsoft.com/office/powerpoint/2010/main" val="41241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0"/>
            <a:ext cx="3008313" cy="52744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750415" y="731520"/>
            <a:ext cx="5111750" cy="37806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291537"/>
            <a:ext cx="3008313" cy="3220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D229153-9613-AA47-A7D4-114473C51EF6}"/>
              </a:ext>
            </a:extLst>
          </p:cNvPr>
          <p:cNvSpPr>
            <a:spLocks noGrp="1"/>
          </p:cNvSpPr>
          <p:nvPr>
            <p:ph type="dt" sz="half" idx="10"/>
          </p:nvPr>
        </p:nvSpPr>
        <p:spPr/>
        <p:txBody>
          <a:bodyPr/>
          <a:lstStyle>
            <a:lvl1pPr>
              <a:defRPr/>
            </a:lvl1pPr>
          </a:lstStyle>
          <a:p>
            <a:fld id="{0B6DCB02-C3ED-439B-9BC5-8A766F38DD0C}" type="datetime1">
              <a:rPr lang="en-US" altLang="en-US" smtClean="0"/>
              <a:t>5/14/2025</a:t>
            </a:fld>
            <a:endParaRPr lang="en-US" altLang="en-US"/>
          </a:p>
        </p:txBody>
      </p:sp>
      <p:sp>
        <p:nvSpPr>
          <p:cNvPr id="6" name="Footer Placeholder 5">
            <a:extLst>
              <a:ext uri="{FF2B5EF4-FFF2-40B4-BE49-F238E27FC236}">
                <a16:creationId xmlns:a16="http://schemas.microsoft.com/office/drawing/2014/main" id="{A50D1BCB-CA1E-1544-BCA5-14287C746DBC}"/>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7" name="Slide Number Placeholder 6">
            <a:extLst>
              <a:ext uri="{FF2B5EF4-FFF2-40B4-BE49-F238E27FC236}">
                <a16:creationId xmlns:a16="http://schemas.microsoft.com/office/drawing/2014/main" id="{8EDA78F6-3507-9540-B2EC-5F9506C60BD7}"/>
              </a:ext>
            </a:extLst>
          </p:cNvPr>
          <p:cNvSpPr>
            <a:spLocks noGrp="1"/>
          </p:cNvSpPr>
          <p:nvPr>
            <p:ph type="sldNum" sz="quarter" idx="12"/>
          </p:nvPr>
        </p:nvSpPr>
        <p:spPr/>
        <p:txBody>
          <a:bodyPr/>
          <a:lstStyle>
            <a:lvl1pPr>
              <a:defRPr/>
            </a:lvl1pPr>
          </a:lstStyle>
          <a:p>
            <a:fld id="{3C730543-ED1C-8347-B378-D5C6CDC9BA71}" type="slidenum">
              <a:rPr lang="en-US" altLang="en-US"/>
              <a:pPr/>
              <a:t>‹#›</a:t>
            </a:fld>
            <a:endParaRPr lang="en-US" altLang="en-US">
              <a:solidFill>
                <a:srgbClr val="88A44D"/>
              </a:solidFill>
            </a:endParaRPr>
          </a:p>
        </p:txBody>
      </p:sp>
    </p:spTree>
    <p:extLst>
      <p:ext uri="{BB962C8B-B14F-4D97-AF65-F5344CB8AC3E}">
        <p14:creationId xmlns:p14="http://schemas.microsoft.com/office/powerpoint/2010/main" val="188029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38028"/>
            <a:ext cx="5486400" cy="425054"/>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731520"/>
            <a:ext cx="5486400" cy="285674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113186"/>
            <a:ext cx="5486400" cy="42505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a:extLst>
              <a:ext uri="{FF2B5EF4-FFF2-40B4-BE49-F238E27FC236}">
                <a16:creationId xmlns:a16="http://schemas.microsoft.com/office/drawing/2014/main" id="{07E325AE-F0E8-3341-970A-FB5B18F12B67}"/>
              </a:ext>
            </a:extLst>
          </p:cNvPr>
          <p:cNvSpPr>
            <a:spLocks noGrp="1"/>
          </p:cNvSpPr>
          <p:nvPr>
            <p:ph type="dt" sz="half" idx="10"/>
          </p:nvPr>
        </p:nvSpPr>
        <p:spPr/>
        <p:txBody>
          <a:bodyPr/>
          <a:lstStyle>
            <a:lvl1pPr>
              <a:defRPr/>
            </a:lvl1pPr>
          </a:lstStyle>
          <a:p>
            <a:fld id="{7BEF7774-06E3-4B6E-A02C-0698D9521A63}" type="datetime1">
              <a:rPr lang="en-US" altLang="en-US" smtClean="0"/>
              <a:t>5/14/2025</a:t>
            </a:fld>
            <a:endParaRPr lang="en-US" altLang="en-US"/>
          </a:p>
        </p:txBody>
      </p:sp>
      <p:sp>
        <p:nvSpPr>
          <p:cNvPr id="6" name="Footer Placeholder 4">
            <a:extLst>
              <a:ext uri="{FF2B5EF4-FFF2-40B4-BE49-F238E27FC236}">
                <a16:creationId xmlns:a16="http://schemas.microsoft.com/office/drawing/2014/main" id="{C820830B-8BD9-9B49-AC9D-1AA4478E885C}"/>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7" name="Slide Number Placeholder 5">
            <a:extLst>
              <a:ext uri="{FF2B5EF4-FFF2-40B4-BE49-F238E27FC236}">
                <a16:creationId xmlns:a16="http://schemas.microsoft.com/office/drawing/2014/main" id="{24E43D2D-9BF6-2B41-ACCF-21DB937EFBE1}"/>
              </a:ext>
            </a:extLst>
          </p:cNvPr>
          <p:cNvSpPr>
            <a:spLocks noGrp="1"/>
          </p:cNvSpPr>
          <p:nvPr>
            <p:ph type="sldNum" sz="quarter" idx="12"/>
          </p:nvPr>
        </p:nvSpPr>
        <p:spPr/>
        <p:txBody>
          <a:bodyPr/>
          <a:lstStyle>
            <a:lvl1pPr>
              <a:defRPr/>
            </a:lvl1pPr>
          </a:lstStyle>
          <a:p>
            <a:fld id="{49A32602-62F0-F143-8054-55F6804BD169}" type="slidenum">
              <a:rPr lang="en-US" altLang="en-US"/>
              <a:pPr/>
              <a:t>‹#›</a:t>
            </a:fld>
            <a:endParaRPr lang="en-US" altLang="en-US"/>
          </a:p>
        </p:txBody>
      </p:sp>
    </p:spTree>
    <p:extLst>
      <p:ext uri="{BB962C8B-B14F-4D97-AF65-F5344CB8AC3E}">
        <p14:creationId xmlns:p14="http://schemas.microsoft.com/office/powerpoint/2010/main" val="241858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53581A9-911B-FD40-98B6-FA0387892E08}"/>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0F78568A-2587-8742-839A-071B4E580395}"/>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5429EB8-F11E-DA46-B960-62BDA450A5B5}"/>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DB56B676-FD35-4A81-AE7E-A88C163C26B0}" type="datetime1">
              <a:rPr lang="en-US" altLang="en-US" smtClean="0"/>
              <a:t>5/14/2025</a:t>
            </a:fld>
            <a:endParaRPr lang="en-US" altLang="en-US"/>
          </a:p>
        </p:txBody>
      </p:sp>
      <p:sp>
        <p:nvSpPr>
          <p:cNvPr id="5" name="Footer Placeholder 4">
            <a:extLst>
              <a:ext uri="{FF2B5EF4-FFF2-40B4-BE49-F238E27FC236}">
                <a16:creationId xmlns:a16="http://schemas.microsoft.com/office/drawing/2014/main" id="{70528A48-F085-6B43-96BB-9267014825BF}"/>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D2708BBE-DF4D-8944-9C72-48CEA76914B5}"/>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5D67083-FF9E-A349-B938-AD7B1239AEE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93504" r:id="rId1"/>
    <p:sldLayoutId id="2147493505" r:id="rId2"/>
    <p:sldLayoutId id="2147493506" r:id="rId3"/>
    <p:sldLayoutId id="2147493507" r:id="rId4"/>
    <p:sldLayoutId id="2147493508" r:id="rId5"/>
    <p:sldLayoutId id="2147493509" r:id="rId6"/>
    <p:sldLayoutId id="2147493510" r:id="rId7"/>
    <p:sldLayoutId id="2147493514" r:id="rId8"/>
    <p:sldLayoutId id="2147493511" r:id="rId9"/>
    <p:sldLayoutId id="2147493512" r:id="rId10"/>
    <p:sldLayoutId id="2147493513" r:id="rId11"/>
  </p:sldLayoutIdLst>
  <p:hf hd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Lucida Sans"/>
        </a:defRPr>
      </a:lvl1pPr>
      <a:lvl2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Lucida San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Lucida San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Lucida San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Lucida San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C048A5C-A751-9249-977B-6556232E8212}"/>
              </a:ext>
            </a:extLst>
          </p:cNvPr>
          <p:cNvSpPr>
            <a:spLocks noGrp="1"/>
          </p:cNvSpPr>
          <p:nvPr>
            <p:ph type="title"/>
          </p:nvPr>
        </p:nvSpPr>
        <p:spPr bwMode="auto">
          <a:xfrm>
            <a:off x="1005840" y="182880"/>
            <a:ext cx="7637929"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444C7208-DFEB-1340-9033-E90F7097E4BF}"/>
              </a:ext>
            </a:extLst>
          </p:cNvPr>
          <p:cNvSpPr>
            <a:spLocks noGrp="1"/>
          </p:cNvSpPr>
          <p:nvPr>
            <p:ph type="body" idx="1"/>
          </p:nvPr>
        </p:nvSpPr>
        <p:spPr bwMode="auto">
          <a:xfrm>
            <a:off x="1005840" y="914401"/>
            <a:ext cx="7637929" cy="362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0CB1D980-0CFA-B54F-B2F7-82F6B47A482C}"/>
              </a:ext>
            </a:extLst>
          </p:cNvPr>
          <p:cNvSpPr>
            <a:spLocks noGrp="1"/>
          </p:cNvSpPr>
          <p:nvPr>
            <p:ph type="dt" sz="half" idx="2"/>
          </p:nvPr>
        </p:nvSpPr>
        <p:spPr>
          <a:xfrm>
            <a:off x="1005840" y="4663440"/>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4A7B1C05-EA21-4143-BF9B-5A7AE622790B}" type="datetime1">
              <a:rPr lang="en-US" altLang="en-US" smtClean="0"/>
              <a:t>5/14/2025</a:t>
            </a:fld>
            <a:endParaRPr lang="en-US" altLang="en-US"/>
          </a:p>
        </p:txBody>
      </p:sp>
    </p:spTree>
    <p:extLst>
      <p:ext uri="{BB962C8B-B14F-4D97-AF65-F5344CB8AC3E}">
        <p14:creationId xmlns:p14="http://schemas.microsoft.com/office/powerpoint/2010/main" val="1673868470"/>
      </p:ext>
    </p:extLst>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3" r:id="rId8"/>
    <p:sldLayoutId id="2147493524" r:id="rId9"/>
    <p:sldLayoutId id="2147493525" r:id="rId10"/>
    <p:sldLayoutId id="2147493526" r:id="rId11"/>
  </p:sldLayoutIdLst>
  <p:hf hdr="0" dt="0"/>
  <p:txStyles>
    <p:titleStyle>
      <a:lvl1pPr algn="l" defTabSz="457200" rtl="0" eaLnBrk="0" fontAlgn="base" hangingPunct="0">
        <a:spcBef>
          <a:spcPct val="0"/>
        </a:spcBef>
        <a:spcAft>
          <a:spcPct val="0"/>
        </a:spcAft>
        <a:defRPr sz="3600" kern="1200">
          <a:solidFill>
            <a:schemeClr val="tx1"/>
          </a:solidFill>
          <a:latin typeface="+mj-lt"/>
          <a:ea typeface="ＭＳ Ｐゴシック" charset="0"/>
          <a:cs typeface="Lucida Sans"/>
        </a:defRPr>
      </a:lvl1pPr>
      <a:lvl2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JamesChapmanNV/830_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psychonautwiki.org/wiki/Psychoactive_substance_index" TargetMode="External"/><Relationship Id="rId2" Type="http://schemas.openxmlformats.org/officeDocument/2006/relationships/hyperlink" Target="https://pubchem.ncbi.nlm.nih.gov/compound/" TargetMode="External"/><Relationship Id="rId1" Type="http://schemas.openxmlformats.org/officeDocument/2006/relationships/slideLayout" Target="../slideLayouts/slideLayout2.xml"/><Relationship Id="rId4" Type="http://schemas.openxmlformats.org/officeDocument/2006/relationships/hyperlink" Target="https://www.erowid.org/general/big_chart.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1/663625" TargetMode="External"/><Relationship Id="rId2" Type="http://schemas.openxmlformats.org/officeDocument/2006/relationships/hyperlink" Target="https://doi.org/10.3390/biom130203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07/s13369-024-0884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cademictorrents.com/details/ba051999301b109eab37d16f027b3f49ade2de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0ED4D0-2510-714B-ACE5-A069B72AA696}"/>
              </a:ext>
            </a:extLst>
          </p:cNvPr>
          <p:cNvSpPr>
            <a:spLocks noGrp="1"/>
          </p:cNvSpPr>
          <p:nvPr>
            <p:ph type="ctrTitle"/>
          </p:nvPr>
        </p:nvSpPr>
        <p:spPr>
          <a:xfrm>
            <a:off x="342901" y="665451"/>
            <a:ext cx="5560188" cy="2372418"/>
          </a:xfrm>
        </p:spPr>
        <p:txBody>
          <a:bodyPr anchor="t">
            <a:normAutofit/>
          </a:bodyPr>
          <a:lstStyle/>
          <a:p>
            <a:pPr algn="l"/>
            <a:r>
              <a:rPr lang="en-US" sz="2800" dirty="0">
                <a:latin typeface="Times New Roman" panose="02020603050405020304" pitchFamily="18" charset="0"/>
              </a:rPr>
              <a:t>LLMs &amp; RAG for </a:t>
            </a:r>
            <a:br>
              <a:rPr lang="en-US" sz="2800" dirty="0">
                <a:latin typeface="Times New Roman" panose="02020603050405020304" pitchFamily="18" charset="0"/>
              </a:rPr>
            </a:br>
            <a:r>
              <a:rPr lang="en-US" sz="2800" dirty="0">
                <a:latin typeface="Times New Roman" panose="02020603050405020304" pitchFamily="18" charset="0"/>
              </a:rPr>
              <a:t>Identifying Illicit Drug Use </a:t>
            </a:r>
            <a:br>
              <a:rPr lang="en-US" sz="2800" dirty="0">
                <a:latin typeface="Times New Roman" panose="02020603050405020304" pitchFamily="18" charset="0"/>
              </a:rPr>
            </a:br>
            <a:r>
              <a:rPr lang="en-US" sz="2800" dirty="0">
                <a:latin typeface="Times New Roman" panose="02020603050405020304" pitchFamily="18" charset="0"/>
              </a:rPr>
              <a:t>on Social Media</a:t>
            </a:r>
            <a:endParaRPr lang="en-US" sz="2400" dirty="0"/>
          </a:p>
        </p:txBody>
      </p:sp>
      <p:sp>
        <p:nvSpPr>
          <p:cNvPr id="3" name="Subtitle 2">
            <a:extLst>
              <a:ext uri="{FF2B5EF4-FFF2-40B4-BE49-F238E27FC236}">
                <a16:creationId xmlns:a16="http://schemas.microsoft.com/office/drawing/2014/main" id="{BA33F610-3A0D-4D4C-976E-07C887904982}"/>
              </a:ext>
            </a:extLst>
          </p:cNvPr>
          <p:cNvSpPr>
            <a:spLocks noGrp="1"/>
          </p:cNvSpPr>
          <p:nvPr>
            <p:ph type="subTitle" idx="1"/>
          </p:nvPr>
        </p:nvSpPr>
        <p:spPr>
          <a:xfrm>
            <a:off x="434341" y="2800350"/>
            <a:ext cx="6275069" cy="2178581"/>
          </a:xfrm>
        </p:spPr>
        <p:txBody>
          <a:bodyPr anchor="b">
            <a:normAutofit/>
          </a:bodyPr>
          <a:lstStyle/>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James Chapman</a:t>
            </a:r>
          </a:p>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CIS 830 Advanced Topics in AI– Term Project</a:t>
            </a:r>
          </a:p>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Kansas State University</a:t>
            </a:r>
          </a:p>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jachapman@ksu.edu</a:t>
            </a:r>
          </a:p>
          <a:p>
            <a:pPr marL="0" marR="0" algn="l">
              <a:lnSpc>
                <a:spcPct val="90000"/>
              </a:lnSpc>
              <a:spcBef>
                <a:spcPts val="0"/>
              </a:spcBef>
              <a:spcAft>
                <a:spcPts val="0"/>
              </a:spcAft>
            </a:pPr>
            <a:endParaRPr lang="en-US" sz="1300" dirty="0">
              <a:solidFill>
                <a:schemeClr val="tx1">
                  <a:lumMod val="65000"/>
                  <a:lumOff val="35000"/>
                </a:schemeClr>
              </a:solidFill>
              <a:effectLst/>
              <a:latin typeface="Times New Roman" panose="02020603050405020304" pitchFamily="18" charset="0"/>
              <a:ea typeface="SimSun" panose="02010600030101010101" pitchFamily="2" charset="-122"/>
            </a:endParaRPr>
          </a:p>
          <a:p>
            <a:pPr marL="0" marR="0" algn="l">
              <a:lnSpc>
                <a:spcPct val="90000"/>
              </a:lnSpc>
              <a:spcBef>
                <a:spcPts val="0"/>
              </a:spcBef>
              <a:spcAft>
                <a:spcPts val="0"/>
              </a:spcAft>
            </a:pPr>
            <a:endParaRPr lang="en-US" sz="1300" dirty="0">
              <a:solidFill>
                <a:schemeClr val="tx1">
                  <a:lumMod val="65000"/>
                  <a:lumOff val="35000"/>
                </a:schemeClr>
              </a:solidFill>
              <a:latin typeface="Times New Roman" panose="02020603050405020304" pitchFamily="18" charset="0"/>
              <a:ea typeface="SimSun" panose="02010600030101010101" pitchFamily="2" charset="-122"/>
            </a:endParaRPr>
          </a:p>
          <a:p>
            <a:pPr marL="0" marR="0" algn="l">
              <a:lnSpc>
                <a:spcPct val="90000"/>
              </a:lnSpc>
              <a:spcBef>
                <a:spcPts val="0"/>
              </a:spcBef>
              <a:spcAft>
                <a:spcPts val="0"/>
              </a:spcAft>
            </a:pPr>
            <a:r>
              <a:rPr lang="en-US" sz="1100" dirty="0">
                <a:solidFill>
                  <a:schemeClr val="tx1">
                    <a:lumMod val="65000"/>
                    <a:lumOff val="35000"/>
                  </a:schemeClr>
                </a:solidFill>
                <a:effectLst/>
                <a:latin typeface="Times New Roman" panose="02020603050405020304" pitchFamily="18" charset="0"/>
                <a:ea typeface="SimSun" panose="02010600030101010101" pitchFamily="2" charset="-122"/>
              </a:rPr>
              <a:t>Project Repository &amp; Code </a:t>
            </a:r>
          </a:p>
          <a:p>
            <a:pPr marL="0" marR="0" algn="l">
              <a:lnSpc>
                <a:spcPct val="90000"/>
              </a:lnSpc>
              <a:spcBef>
                <a:spcPts val="0"/>
              </a:spcBef>
              <a:spcAft>
                <a:spcPts val="0"/>
              </a:spcAft>
            </a:pPr>
            <a:r>
              <a:rPr lang="en-US" sz="1100" dirty="0">
                <a:solidFill>
                  <a:schemeClr val="tx1">
                    <a:lumMod val="65000"/>
                    <a:lumOff val="35000"/>
                  </a:schemeClr>
                </a:solidFill>
                <a:effectLst/>
                <a:latin typeface="Times New Roman" panose="02020603050405020304" pitchFamily="18" charset="0"/>
                <a:ea typeface="SimSun" panose="02010600030101010101" pitchFamily="2" charset="-122"/>
                <a:hlinkClick r:id="rId2"/>
              </a:rPr>
              <a:t>https://github.com/JamesChapmanNV/830_Project</a:t>
            </a:r>
            <a:r>
              <a:rPr lang="en-US" sz="1100" dirty="0">
                <a:solidFill>
                  <a:schemeClr val="tx1">
                    <a:lumMod val="65000"/>
                    <a:lumOff val="35000"/>
                  </a:schemeClr>
                </a:solidFill>
                <a:effectLst/>
                <a:latin typeface="Times New Roman" panose="02020603050405020304" pitchFamily="18" charset="0"/>
                <a:ea typeface="SimSun" panose="02010600030101010101" pitchFamily="2" charset="-122"/>
              </a:rPr>
              <a:t> </a:t>
            </a:r>
          </a:p>
          <a:p>
            <a:pPr marL="0" marR="0" algn="l">
              <a:lnSpc>
                <a:spcPct val="90000"/>
              </a:lnSpc>
              <a:spcBef>
                <a:spcPts val="0"/>
              </a:spcBef>
              <a:spcAft>
                <a:spcPts val="0"/>
              </a:spcAft>
            </a:pPr>
            <a:endParaRPr lang="en-US" sz="1300" dirty="0">
              <a:solidFill>
                <a:schemeClr val="tx1">
                  <a:lumMod val="65000"/>
                  <a:lumOff val="35000"/>
                </a:schemeClr>
              </a:solidFill>
              <a:effectLst/>
              <a:latin typeface="Times New Roman" panose="02020603050405020304" pitchFamily="18" charset="0"/>
              <a:ea typeface="SimSun" panose="02010600030101010101" pitchFamily="2" charset="-122"/>
            </a:endParaRPr>
          </a:p>
          <a:p>
            <a:pPr algn="l">
              <a:lnSpc>
                <a:spcPct val="90000"/>
              </a:lnSpc>
            </a:pPr>
            <a:endParaRPr lang="en-US" sz="1300" dirty="0"/>
          </a:p>
        </p:txBody>
      </p:sp>
      <p:sp>
        <p:nvSpPr>
          <p:cNvPr id="12" name="Rectangle 1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2502" y="-2"/>
            <a:ext cx="3051498" cy="5143499"/>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2502" y="-2"/>
            <a:ext cx="2708597" cy="5143499"/>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73041" y="-80543"/>
            <a:ext cx="2890418" cy="3051499"/>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71DC2494-BBE0-1D67-6EDF-4183484405B0}"/>
              </a:ext>
            </a:extLst>
          </p:cNvPr>
          <p:cNvPicPr>
            <a:picLocks noChangeAspect="1"/>
          </p:cNvPicPr>
          <p:nvPr/>
        </p:nvPicPr>
        <p:blipFill rotWithShape="1">
          <a:blip r:embed="rId3"/>
          <a:srcRect r="2" b="2"/>
          <a:stretch/>
        </p:blipFill>
        <p:spPr>
          <a:xfrm>
            <a:off x="4899636" y="759402"/>
            <a:ext cx="3567121" cy="3567121"/>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0118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32DF2-47B7-EFBD-ED46-0C70DAF94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66A080-F243-82E2-38AF-F8D1F6DDC679}"/>
              </a:ext>
            </a:extLst>
          </p:cNvPr>
          <p:cNvSpPr>
            <a:spLocks noGrp="1"/>
          </p:cNvSpPr>
          <p:nvPr>
            <p:ph type="title"/>
          </p:nvPr>
        </p:nvSpPr>
        <p:spPr/>
        <p:txBody>
          <a:bodyPr/>
          <a:lstStyle/>
          <a:p>
            <a:r>
              <a:rPr lang="en-US" dirty="0"/>
              <a:t> Experiments</a:t>
            </a:r>
          </a:p>
        </p:txBody>
      </p:sp>
      <p:sp>
        <p:nvSpPr>
          <p:cNvPr id="4" name="Content Placeholder 2">
            <a:extLst>
              <a:ext uri="{FF2B5EF4-FFF2-40B4-BE49-F238E27FC236}">
                <a16:creationId xmlns:a16="http://schemas.microsoft.com/office/drawing/2014/main" id="{13FBB140-9690-44E3-97AA-86CF94688B62}"/>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About illicit/abuse of drug use (binary)</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a:solidFill>
                  <a:prstClr val="black"/>
                </a:solidFill>
                <a:latin typeface="Calibri"/>
              </a:rPr>
              <a:t>Entity linking</a:t>
            </a:r>
            <a:endParaRPr kumimoji="0" lang="en-US" sz="2000" b="0" i="0" u="none" strike="noStrike" kern="1200" cap="none" spc="0" normalizeH="0" baseline="0" noProof="0" dirty="0">
              <a:ln>
                <a:noFill/>
              </a:ln>
              <a:solidFill>
                <a:prstClr val="black"/>
              </a:solidFill>
              <a:effectLst/>
              <a:uLnTx/>
              <a:uFillTx/>
              <a:latin typeface="Calibri"/>
              <a:ea typeface="ＭＳ Ｐゴシック" charset="0"/>
            </a:endParaRPr>
          </a:p>
        </p:txBody>
      </p:sp>
    </p:spTree>
    <p:extLst>
      <p:ext uri="{BB962C8B-B14F-4D97-AF65-F5344CB8AC3E}">
        <p14:creationId xmlns:p14="http://schemas.microsoft.com/office/powerpoint/2010/main" val="85319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1B14-3F59-7F3E-7895-B60D51F9B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E5085-9A09-E0BE-A843-5ECD0482B473}"/>
              </a:ext>
            </a:extLst>
          </p:cNvPr>
          <p:cNvSpPr>
            <a:spLocks noGrp="1"/>
          </p:cNvSpPr>
          <p:nvPr>
            <p:ph type="title"/>
          </p:nvPr>
        </p:nvSpPr>
        <p:spPr/>
        <p:txBody>
          <a:bodyPr/>
          <a:lstStyle/>
          <a:p>
            <a:r>
              <a:rPr lang="en-US" sz="3200" dirty="0"/>
              <a:t>Experiments</a:t>
            </a:r>
            <a:endParaRPr lang="en-US" sz="2800" dirty="0"/>
          </a:p>
        </p:txBody>
      </p:sp>
      <p:sp>
        <p:nvSpPr>
          <p:cNvPr id="4" name="Slide Number Placeholder 3">
            <a:extLst>
              <a:ext uri="{FF2B5EF4-FFF2-40B4-BE49-F238E27FC236}">
                <a16:creationId xmlns:a16="http://schemas.microsoft.com/office/drawing/2014/main" id="{102C2D22-C206-A06F-E6BA-A03BD1169FFF}"/>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11</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112D7AF3-5D1B-C946-4683-12CE41A6CD08}"/>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8" name="Content Placeholder 2">
            <a:extLst>
              <a:ext uri="{FF2B5EF4-FFF2-40B4-BE49-F238E27FC236}">
                <a16:creationId xmlns:a16="http://schemas.microsoft.com/office/drawing/2014/main" id="{4C233337-8A4F-2ADB-5F7A-515E3C837ABA}"/>
              </a:ext>
            </a:extLst>
          </p:cNvPr>
          <p:cNvSpPr txBox="1">
            <a:spLocks/>
          </p:cNvSpPr>
          <p:nvPr/>
        </p:nvSpPr>
        <p:spPr bwMode="auto">
          <a:xfrm>
            <a:off x="721074" y="725799"/>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a:t>4 LLMs (2 Paid Services &amp; 2 Local </a:t>
            </a:r>
            <a:r>
              <a:rPr lang="en-US" sz="2400" dirty="0" err="1"/>
              <a:t>HuggingFace</a:t>
            </a:r>
            <a:r>
              <a:rPr lang="en-US" sz="2400" dirty="0"/>
              <a:t> Models)</a:t>
            </a:r>
          </a:p>
          <a:p>
            <a:pPr marL="400050" lvl="1" indent="0">
              <a:buNone/>
            </a:pPr>
            <a:r>
              <a:rPr lang="en-US" sz="2000" dirty="0"/>
              <a:t>    - </a:t>
            </a:r>
            <a:r>
              <a:rPr lang="en-US" sz="1800" dirty="0"/>
              <a:t>o4-mini </a:t>
            </a:r>
          </a:p>
          <a:p>
            <a:pPr marL="400050" lvl="1" indent="0">
              <a:buNone/>
            </a:pPr>
            <a:r>
              <a:rPr lang="en-US" sz="1800" dirty="0"/>
              <a:t>    - GPT-4o-mini</a:t>
            </a:r>
          </a:p>
          <a:p>
            <a:pPr marL="400050" lvl="1" indent="0">
              <a:buNone/>
            </a:pPr>
            <a:r>
              <a:rPr lang="en-US" sz="1800" dirty="0"/>
              <a:t>    - Meta-Llama-3.1-8B-Instruct</a:t>
            </a:r>
          </a:p>
          <a:p>
            <a:pPr marL="400050" lvl="1" indent="0">
              <a:buNone/>
            </a:pPr>
            <a:r>
              <a:rPr lang="en-US" sz="1800" dirty="0"/>
              <a:t>    - Qwen-4B</a:t>
            </a:r>
            <a:endParaRPr kumimoji="0" lang="en-US" sz="1800" b="0" i="0" u="none" strike="noStrike" kern="1200" cap="none" spc="0" normalizeH="0" baseline="0" noProof="0" dirty="0">
              <a:ln>
                <a:noFill/>
              </a:ln>
              <a:solidFill>
                <a:prstClr val="black"/>
              </a:solidFill>
              <a:effectLst/>
              <a:uLnTx/>
              <a:uFillTx/>
              <a:latin typeface="Calibri"/>
              <a:ea typeface="ＭＳ Ｐゴシック" charset="0"/>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a:t>4 Prompts</a:t>
            </a:r>
          </a:p>
          <a:p>
            <a:pPr marL="400050" lvl="1" indent="0">
              <a:buNone/>
            </a:pPr>
            <a:r>
              <a:rPr lang="en-US" sz="2000" dirty="0"/>
              <a:t>   - </a:t>
            </a:r>
            <a:r>
              <a:rPr lang="en-US" sz="1800" dirty="0"/>
              <a:t>Short (T/F)</a:t>
            </a:r>
          </a:p>
          <a:p>
            <a:pPr marL="400050" lvl="1" indent="0">
              <a:buNone/>
            </a:pPr>
            <a:r>
              <a:rPr lang="en-US" sz="1800" dirty="0"/>
              <a:t>    - Long (True/False and </a:t>
            </a:r>
            <a:r>
              <a:rPr lang="en-US" sz="1800" b="1" dirty="0"/>
              <a:t>Explanation</a:t>
            </a:r>
            <a:r>
              <a:rPr lang="en-US" sz="1800" dirty="0"/>
              <a:t>)</a:t>
            </a:r>
          </a:p>
          <a:p>
            <a:pPr marL="400050" lvl="1" indent="0">
              <a:buNone/>
            </a:pPr>
            <a:r>
              <a:rPr lang="en-US" sz="1800" dirty="0"/>
              <a:t>    - Entity Linking (term/phrase </a:t>
            </a:r>
            <a:r>
              <a:rPr lang="en-US" sz="1800" dirty="0">
                <a:sym typeface="Wingdings" panose="05000000000000000000" pitchFamily="2" charset="2"/>
              </a:rPr>
              <a:t> </a:t>
            </a:r>
            <a:r>
              <a:rPr lang="en-US" sz="1800" b="1" dirty="0">
                <a:sym typeface="Wingdings" panose="05000000000000000000" pitchFamily="2" charset="2"/>
              </a:rPr>
              <a:t>matched</a:t>
            </a:r>
            <a:r>
              <a:rPr lang="en-US" sz="1800" dirty="0">
                <a:sym typeface="Wingdings" panose="05000000000000000000" pitchFamily="2" charset="2"/>
              </a:rPr>
              <a:t> drug of interest)</a:t>
            </a:r>
            <a:endParaRPr lang="en-US" sz="1800" dirty="0"/>
          </a:p>
          <a:p>
            <a:pPr marL="400050" lvl="1" indent="0">
              <a:buNone/>
            </a:pPr>
            <a:r>
              <a:rPr lang="en-US" sz="1800" dirty="0"/>
              <a:t>    - RAG Entity Linking</a:t>
            </a:r>
            <a:endParaRPr kumimoji="0" lang="en-US" sz="1800" b="0" i="0" u="none" strike="noStrike" kern="1200" cap="none" spc="0" normalizeH="0" baseline="0" noProof="0" dirty="0">
              <a:ln>
                <a:noFill/>
              </a:ln>
              <a:solidFill>
                <a:prstClr val="black"/>
              </a:solidFill>
              <a:effectLst/>
              <a:uLnTx/>
              <a:uFillTx/>
              <a:latin typeface="Calibri"/>
              <a:ea typeface="ＭＳ Ｐゴシック" charset="0"/>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lang="en-US" sz="2400" dirty="0"/>
          </a:p>
        </p:txBody>
      </p:sp>
    </p:spTree>
    <p:extLst>
      <p:ext uri="{BB962C8B-B14F-4D97-AF65-F5344CB8AC3E}">
        <p14:creationId xmlns:p14="http://schemas.microsoft.com/office/powerpoint/2010/main" val="258728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88307-6C1C-C461-836A-887B0181D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BCE0B-3F5B-1EEE-AA8A-1AF894C61136}"/>
              </a:ext>
            </a:extLst>
          </p:cNvPr>
          <p:cNvSpPr>
            <a:spLocks noGrp="1"/>
          </p:cNvSpPr>
          <p:nvPr>
            <p:ph type="title"/>
          </p:nvPr>
        </p:nvSpPr>
        <p:spPr/>
        <p:txBody>
          <a:bodyPr/>
          <a:lstStyle/>
          <a:p>
            <a:r>
              <a:rPr lang="en-US" sz="3200" dirty="0"/>
              <a:t>Experiments – ‘</a:t>
            </a:r>
            <a:r>
              <a:rPr lang="en-US" sz="3200" u="sng" dirty="0"/>
              <a:t>Short</a:t>
            </a:r>
            <a:r>
              <a:rPr lang="en-US" sz="3200" dirty="0"/>
              <a:t>’ Prompt</a:t>
            </a:r>
            <a:endParaRPr lang="en-US" sz="2800" dirty="0"/>
          </a:p>
        </p:txBody>
      </p:sp>
      <p:sp>
        <p:nvSpPr>
          <p:cNvPr id="4" name="Slide Number Placeholder 3">
            <a:extLst>
              <a:ext uri="{FF2B5EF4-FFF2-40B4-BE49-F238E27FC236}">
                <a16:creationId xmlns:a16="http://schemas.microsoft.com/office/drawing/2014/main" id="{3290C920-EDB3-87F3-D252-5C8604BF7045}"/>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12</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5ED84187-BCBD-24DC-3101-8726518D43E5}"/>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97BFD1CD-1D05-D9BA-0DDC-42435FE29526}"/>
              </a:ext>
            </a:extLst>
          </p:cNvPr>
          <p:cNvSpPr txBox="1">
            <a:spLocks/>
          </p:cNvSpPr>
          <p:nvPr/>
        </p:nvSpPr>
        <p:spPr bwMode="auto">
          <a:xfrm>
            <a:off x="690933" y="885152"/>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 Short’ prompt</a:t>
            </a:r>
            <a:endParaRPr kumimoji="0" lang="en-US" sz="20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a:lnSpc>
                <a:spcPts val="1425"/>
              </a:lnSpc>
              <a:buNone/>
            </a:pPr>
            <a:endParaRPr lang="en-US" sz="1400" b="0" dirty="0">
              <a:effectLst/>
              <a:latin typeface="Consolas" panose="020B0609020204030204" pitchFamily="49" charset="0"/>
            </a:endParaRPr>
          </a:p>
          <a:p>
            <a:pPr>
              <a:lnSpc>
                <a:spcPts val="1425"/>
              </a:lnSpc>
              <a:buNone/>
            </a:pPr>
            <a:r>
              <a:rPr lang="en-US" sz="1400" b="1" dirty="0">
                <a:effectLst/>
                <a:latin typeface="Consolas" panose="020B0609020204030204" pitchFamily="49" charset="0"/>
              </a:rPr>
              <a:t>You moderate social‑media posts for drug abuse.</a:t>
            </a:r>
          </a:p>
          <a:p>
            <a:pPr>
              <a:lnSpc>
                <a:spcPts val="1425"/>
              </a:lnSpc>
              <a:buNone/>
            </a:pPr>
            <a:endParaRPr lang="en-US" sz="1400" b="1" dirty="0">
              <a:effectLst/>
              <a:latin typeface="Consolas" panose="020B0609020204030204" pitchFamily="49" charset="0"/>
            </a:endParaRPr>
          </a:p>
          <a:p>
            <a:pPr>
              <a:lnSpc>
                <a:spcPts val="1425"/>
              </a:lnSpc>
              <a:buNone/>
            </a:pPr>
            <a:r>
              <a:rPr lang="en-US" sz="1400" b="1" dirty="0">
                <a:effectLst/>
                <a:latin typeface="Consolas" panose="020B0609020204030204" pitchFamily="49" charset="0"/>
              </a:rPr>
              <a:t>Label rules  </a:t>
            </a:r>
          </a:p>
          <a:p>
            <a:pPr>
              <a:lnSpc>
                <a:spcPts val="1425"/>
              </a:lnSpc>
              <a:buNone/>
            </a:pPr>
            <a:r>
              <a:rPr lang="en-US" sz="1400" b="1" dirty="0">
                <a:effectLst/>
                <a:highlight>
                  <a:srgbClr val="FFFF00"/>
                </a:highlight>
                <a:latin typeface="Consolas" panose="020B0609020204030204" pitchFamily="49" charset="0"/>
              </a:rPr>
              <a:t>T </a:t>
            </a:r>
            <a:r>
              <a:rPr lang="en-US" sz="1400" b="1" dirty="0">
                <a:effectLst/>
                <a:latin typeface="Consolas" panose="020B0609020204030204" pitchFamily="49" charset="0"/>
              </a:rPr>
              <a:t>– text shows illicit or abusive drug use (using, seeking, buying, selling, trafficking, or slang for drugs).  </a:t>
            </a:r>
          </a:p>
          <a:p>
            <a:pPr>
              <a:lnSpc>
                <a:spcPts val="1425"/>
              </a:lnSpc>
              <a:buNone/>
            </a:pPr>
            <a:r>
              <a:rPr lang="en-US" sz="1400" b="1" dirty="0">
                <a:effectLst/>
                <a:highlight>
                  <a:srgbClr val="FFFF00"/>
                </a:highlight>
                <a:latin typeface="Consolas" panose="020B0609020204030204" pitchFamily="49" charset="0"/>
              </a:rPr>
              <a:t>F </a:t>
            </a:r>
            <a:r>
              <a:rPr lang="en-US" sz="1400" b="1" dirty="0">
                <a:effectLst/>
                <a:latin typeface="Consolas" panose="020B0609020204030204" pitchFamily="49" charset="0"/>
              </a:rPr>
              <a:t>– all other cases (medical/policy discussion, news, discouraging use, metaphor).</a:t>
            </a:r>
          </a:p>
          <a:p>
            <a:pPr>
              <a:lnSpc>
                <a:spcPts val="1425"/>
              </a:lnSpc>
              <a:buNone/>
            </a:pPr>
            <a:endParaRPr lang="en-US" sz="1400" b="1" dirty="0">
              <a:effectLst/>
              <a:latin typeface="Consolas" panose="020B0609020204030204" pitchFamily="49" charset="0"/>
            </a:endParaRPr>
          </a:p>
          <a:p>
            <a:pPr>
              <a:lnSpc>
                <a:spcPts val="1425"/>
              </a:lnSpc>
              <a:buNone/>
            </a:pPr>
            <a:r>
              <a:rPr lang="en-US" sz="1400" b="1" dirty="0">
                <a:effectLst/>
                <a:latin typeface="Consolas" panose="020B0609020204030204" pitchFamily="49" charset="0"/>
              </a:rPr>
              <a:t>Return only **T** or **F**, no additional text, reasoning, or explanation.</a:t>
            </a:r>
          </a:p>
          <a:p>
            <a:pPr>
              <a:lnSpc>
                <a:spcPts val="1425"/>
              </a:lnSpc>
              <a:buNone/>
            </a:pPr>
            <a:r>
              <a:rPr lang="en-US" sz="1400" b="1" dirty="0">
                <a:effectLst/>
                <a:latin typeface="Consolas" panose="020B0609020204030204" pitchFamily="49" charset="0"/>
              </a:rPr>
              <a:t>Post: "{{</a:t>
            </a:r>
            <a:r>
              <a:rPr lang="en-US" sz="1400" b="1" dirty="0" err="1">
                <a:solidFill>
                  <a:schemeClr val="accent2">
                    <a:lumMod val="60000"/>
                    <a:lumOff val="40000"/>
                  </a:schemeClr>
                </a:solidFill>
                <a:effectLst/>
                <a:latin typeface="Consolas" panose="020B0609020204030204" pitchFamily="49" charset="0"/>
              </a:rPr>
              <a:t>tweet_text</a:t>
            </a:r>
            <a:r>
              <a:rPr lang="en-US" sz="1400" b="1" dirty="0">
                <a:effectLst/>
                <a:latin typeface="Consolas" panose="020B0609020204030204" pitchFamily="49" charset="0"/>
              </a:rPr>
              <a:t>}}"</a:t>
            </a:r>
          </a:p>
          <a:p>
            <a:pPr>
              <a:lnSpc>
                <a:spcPts val="1425"/>
              </a:lnSpc>
              <a:buNone/>
            </a:pPr>
            <a:r>
              <a:rPr lang="en-US" sz="1400" b="1" dirty="0">
                <a:effectLst/>
                <a:latin typeface="Consolas" panose="020B0609020204030204" pitchFamily="49" charset="0"/>
              </a:rPr>
              <a:t>Label:</a:t>
            </a:r>
          </a:p>
        </p:txBody>
      </p:sp>
    </p:spTree>
    <p:extLst>
      <p:ext uri="{BB962C8B-B14F-4D97-AF65-F5344CB8AC3E}">
        <p14:creationId xmlns:p14="http://schemas.microsoft.com/office/powerpoint/2010/main" val="60380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21FB-E783-AD73-F36F-98172C26D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5BEC7-9292-FFF1-AF8F-69620E314A0B}"/>
              </a:ext>
            </a:extLst>
          </p:cNvPr>
          <p:cNvSpPr>
            <a:spLocks noGrp="1"/>
          </p:cNvSpPr>
          <p:nvPr>
            <p:ph type="title"/>
          </p:nvPr>
        </p:nvSpPr>
        <p:spPr/>
        <p:txBody>
          <a:bodyPr/>
          <a:lstStyle/>
          <a:p>
            <a:r>
              <a:rPr lang="en-US" sz="3200" dirty="0"/>
              <a:t>Experiments – ‘</a:t>
            </a:r>
            <a:r>
              <a:rPr lang="en-US" sz="3200" u="sng" dirty="0"/>
              <a:t>Long</a:t>
            </a:r>
            <a:r>
              <a:rPr lang="en-US" sz="3200" dirty="0"/>
              <a:t>’ Prompt</a:t>
            </a:r>
            <a:endParaRPr lang="en-US" sz="2800" dirty="0"/>
          </a:p>
        </p:txBody>
      </p:sp>
      <p:sp>
        <p:nvSpPr>
          <p:cNvPr id="4" name="Slide Number Placeholder 3">
            <a:extLst>
              <a:ext uri="{FF2B5EF4-FFF2-40B4-BE49-F238E27FC236}">
                <a16:creationId xmlns:a16="http://schemas.microsoft.com/office/drawing/2014/main" id="{7C6DAC75-50A1-BA69-A0F6-2173EC9EB514}"/>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13</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07E73EC9-94E8-5B09-7D52-1C214CC576DD}"/>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6" name="Content Placeholder 2">
            <a:extLst>
              <a:ext uri="{FF2B5EF4-FFF2-40B4-BE49-F238E27FC236}">
                <a16:creationId xmlns:a16="http://schemas.microsoft.com/office/drawing/2014/main" id="{2B53EB68-B307-EC58-5C15-26B3F95BDF1E}"/>
              </a:ext>
            </a:extLst>
          </p:cNvPr>
          <p:cNvSpPr txBox="1">
            <a:spLocks/>
          </p:cNvSpPr>
          <p:nvPr/>
        </p:nvSpPr>
        <p:spPr bwMode="auto">
          <a:xfrm>
            <a:off x="752833" y="594510"/>
            <a:ext cx="8458443"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800" b="1" dirty="0">
                <a:effectLst/>
                <a:latin typeface="Consolas" panose="020B0609020204030204" pitchFamily="49" charset="0"/>
              </a:rPr>
              <a:t>### Role</a:t>
            </a:r>
          </a:p>
          <a:p>
            <a:pPr>
              <a:buNone/>
            </a:pPr>
            <a:r>
              <a:rPr lang="en-US" sz="800" b="1" dirty="0">
                <a:effectLst/>
                <a:latin typeface="Consolas" panose="020B0609020204030204" pitchFamily="49" charset="0"/>
              </a:rPr>
              <a:t>You are an expert content moderator specializing in identifying drug-related content on social media.</a:t>
            </a:r>
          </a:p>
          <a:p>
            <a:pPr>
              <a:buNone/>
            </a:pPr>
            <a:r>
              <a:rPr lang="en-US" sz="800" b="1" dirty="0">
                <a:effectLst/>
                <a:latin typeface="Consolas" panose="020B0609020204030204" pitchFamily="49" charset="0"/>
              </a:rPr>
              <a:t>### Task</a:t>
            </a:r>
          </a:p>
          <a:p>
            <a:pPr>
              <a:buNone/>
            </a:pPr>
            <a:r>
              <a:rPr lang="en-US" sz="800" b="1" dirty="0">
                <a:effectLst/>
                <a:latin typeface="Consolas" panose="020B0609020204030204" pitchFamily="49" charset="0"/>
              </a:rPr>
              <a:t>Classify the content as either ILLICIT/ABUSIVE-DRUG-RELATED (True) or NOT ILLICIT/ABUSIVE-DRUG-RELATED (False).</a:t>
            </a:r>
          </a:p>
          <a:p>
            <a:pPr>
              <a:buNone/>
            </a:pPr>
            <a:r>
              <a:rPr lang="en-US" sz="800" b="1" dirty="0">
                <a:effectLst/>
                <a:latin typeface="Consolas" panose="020B0609020204030204" pitchFamily="49" charset="0"/>
              </a:rPr>
              <a:t>Provide a one sentence explanation for your classification.</a:t>
            </a:r>
          </a:p>
          <a:p>
            <a:pPr>
              <a:buNone/>
            </a:pPr>
            <a:r>
              <a:rPr lang="en-US" sz="800" b="1" dirty="0">
                <a:effectLst/>
                <a:latin typeface="Consolas" panose="020B0609020204030204" pitchFamily="49" charset="0"/>
              </a:rPr>
              <a:t>### Output: JSON format</a:t>
            </a:r>
          </a:p>
          <a:p>
            <a:pPr>
              <a:buNone/>
            </a:pPr>
            <a:r>
              <a:rPr lang="en-US" sz="800" b="1" dirty="0">
                <a:effectLst/>
                <a:latin typeface="Consolas" panose="020B0609020204030204" pitchFamily="49" charset="0"/>
              </a:rPr>
              <a:t>{ "label": "True" or "False", "</a:t>
            </a:r>
            <a:r>
              <a:rPr lang="en-US" sz="800" b="1" dirty="0">
                <a:effectLst/>
                <a:highlight>
                  <a:srgbClr val="FFFF00"/>
                </a:highlight>
                <a:latin typeface="Consolas" panose="020B0609020204030204" pitchFamily="49" charset="0"/>
              </a:rPr>
              <a:t>explanation</a:t>
            </a:r>
            <a:r>
              <a:rPr lang="en-US" sz="800" b="1" dirty="0">
                <a:effectLst/>
                <a:latin typeface="Consolas" panose="020B0609020204030204" pitchFamily="49" charset="0"/>
              </a:rPr>
              <a:t>": "Your reasoning for the classification.“ }      </a:t>
            </a:r>
          </a:p>
          <a:p>
            <a:pPr>
              <a:buNone/>
            </a:pPr>
            <a:r>
              <a:rPr lang="en-US" sz="800" b="1" dirty="0">
                <a:effectLst/>
                <a:latin typeface="Consolas" panose="020B0609020204030204" pitchFamily="49" charset="0"/>
              </a:rPr>
              <a:t> </a:t>
            </a: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Definitions</a:t>
            </a:r>
          </a:p>
          <a:p>
            <a:pPr>
              <a:buNone/>
            </a:pPr>
            <a:r>
              <a:rPr lang="en-US" sz="800" b="1" dirty="0">
                <a:effectLst/>
                <a:latin typeface="Consolas" panose="020B0609020204030204" pitchFamily="49" charset="0"/>
              </a:rPr>
              <a:t>True include content that: </a:t>
            </a:r>
          </a:p>
          <a:p>
            <a:pPr>
              <a:buNone/>
            </a:pPr>
            <a:r>
              <a:rPr lang="en-US" sz="800" b="1" dirty="0">
                <a:effectLst/>
                <a:latin typeface="Consolas" panose="020B0609020204030204" pitchFamily="49" charset="0"/>
              </a:rPr>
              <a:t>- Mentions illegal, RX, or OTC drugs in the context of abuse or misuse (using, buying, promoting, etc.) </a:t>
            </a:r>
          </a:p>
          <a:p>
            <a:pPr>
              <a:buNone/>
            </a:pPr>
            <a:r>
              <a:rPr lang="en-US" sz="800" b="1" dirty="0">
                <a:effectLst/>
                <a:latin typeface="Consolas" panose="020B0609020204030204" pitchFamily="49" charset="0"/>
              </a:rPr>
              <a:t>- Uses slang, euphemisms, or cultural references that signal recreational drug use or </a:t>
            </a:r>
            <a:r>
              <a:rPr lang="en-US" sz="800" b="1" dirty="0" err="1">
                <a:effectLst/>
                <a:latin typeface="Consolas" panose="020B0609020204030204" pitchFamily="49" charset="0"/>
              </a:rPr>
              <a:t>drugabuse</a:t>
            </a:r>
            <a:r>
              <a:rPr lang="en-US" sz="800" b="1" dirty="0">
                <a:effectLst/>
                <a:latin typeface="Consolas" panose="020B0609020204030204" pitchFamily="49" charset="0"/>
              </a:rPr>
              <a:t>.</a:t>
            </a:r>
          </a:p>
          <a:p>
            <a:pPr>
              <a:buNone/>
            </a:pPr>
            <a:r>
              <a:rPr lang="en-US" sz="800" b="1" dirty="0">
                <a:effectLst/>
                <a:latin typeface="Consolas" panose="020B0609020204030204" pitchFamily="49" charset="0"/>
              </a:rPr>
              <a:t>- Encourages or glorifies drug misuse</a:t>
            </a:r>
          </a:p>
          <a:p>
            <a:pPr>
              <a:buNone/>
            </a:pPr>
            <a:r>
              <a:rPr lang="en-US" sz="800" b="1" dirty="0">
                <a:effectLst/>
                <a:latin typeface="Consolas" panose="020B0609020204030204" pitchFamily="49" charset="0"/>
              </a:rPr>
              <a:t>False include content that:</a:t>
            </a:r>
          </a:p>
          <a:p>
            <a:pPr>
              <a:buNone/>
            </a:pPr>
            <a:r>
              <a:rPr lang="en-US" sz="800" b="1" dirty="0">
                <a:effectLst/>
                <a:latin typeface="Consolas" panose="020B0609020204030204" pitchFamily="49" charset="0"/>
              </a:rPr>
              <a:t>- Mentions drugs in a medical, educational, or preventative context (discouraging)</a:t>
            </a:r>
          </a:p>
          <a:p>
            <a:pPr>
              <a:buFontTx/>
              <a:buChar char="-"/>
            </a:pPr>
            <a:r>
              <a:rPr lang="en-US" sz="800" b="1" dirty="0">
                <a:effectLst/>
                <a:latin typeface="Consolas" panose="020B0609020204030204" pitchFamily="49" charset="0"/>
              </a:rPr>
              <a:t>Uses drug-related terms in a different context or unrelated topics</a:t>
            </a:r>
          </a:p>
          <a:p>
            <a:pPr>
              <a:buFontTx/>
              <a:buChar char="-"/>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Example</a:t>
            </a:r>
            <a:r>
              <a:rPr lang="en-US" sz="800" b="1" dirty="0">
                <a:effectLst/>
                <a:latin typeface="Consolas" panose="020B0609020204030204" pitchFamily="49" charset="0"/>
              </a:rPr>
              <a:t> #1 ---</a:t>
            </a:r>
          </a:p>
          <a:p>
            <a:pPr>
              <a:buNone/>
            </a:pPr>
            <a:r>
              <a:rPr lang="en-US" sz="800" b="1" dirty="0">
                <a:effectLst/>
                <a:latin typeface="Consolas" panose="020B0609020204030204" pitchFamily="49" charset="0"/>
              </a:rPr>
              <a:t>Content: I got her hooked on that lean everyday she say she want codeine</a:t>
            </a:r>
          </a:p>
          <a:p>
            <a:pPr>
              <a:buNone/>
            </a:pPr>
            <a:r>
              <a:rPr lang="en-US" sz="800" b="1" dirty="0">
                <a:effectLst/>
                <a:latin typeface="Consolas" panose="020B0609020204030204" pitchFamily="49" charset="0"/>
              </a:rPr>
              <a:t>{"label": "True", "explanation": "The content mentions 'lean' and 'codeine,' and explains 'hooked' 'everyday' with an approving, supportive tone.."}</a:t>
            </a:r>
          </a:p>
          <a:p>
            <a:pPr>
              <a:buNone/>
            </a:pPr>
            <a:r>
              <a:rPr lang="en-US" sz="800" b="1" dirty="0">
                <a:effectLst/>
                <a:latin typeface="Consolas" panose="020B0609020204030204" pitchFamily="49" charset="0"/>
              </a:rPr>
              <a:t>--- Example #2 ---</a:t>
            </a:r>
          </a:p>
          <a:p>
            <a:pPr>
              <a:buNone/>
            </a:pPr>
            <a:r>
              <a:rPr lang="en-US" sz="800" b="1" dirty="0">
                <a:effectLst/>
                <a:latin typeface="Consolas" panose="020B0609020204030204" pitchFamily="49" charset="0"/>
              </a:rPr>
              <a:t> Content: Pharmacology lecture today covered how buprenorphine helps treat opioid addiction</a:t>
            </a:r>
          </a:p>
          <a:p>
            <a:pPr>
              <a:buNone/>
            </a:pPr>
            <a:r>
              <a:rPr lang="en-US" sz="800" b="1" dirty="0">
                <a:effectLst/>
                <a:latin typeface="Consolas" panose="020B0609020204030204" pitchFamily="49" charset="0"/>
              </a:rPr>
              <a:t>{"label": "False", "explanation": "Educational context discussing medication assisted treatment, no promotion of misuse."}</a:t>
            </a:r>
          </a:p>
          <a:p>
            <a:pPr>
              <a:buNone/>
            </a:pPr>
            <a:endParaRPr lang="en-US" sz="800" b="1" dirty="0">
              <a:latin typeface="Consolas" panose="020B0609020204030204" pitchFamily="49" charset="0"/>
            </a:endParaRPr>
          </a:p>
          <a:p>
            <a:pPr>
              <a:buNone/>
            </a:pPr>
            <a:r>
              <a:rPr lang="en-US" sz="800" b="1" dirty="0">
                <a:effectLst/>
                <a:latin typeface="Consolas" panose="020B0609020204030204" pitchFamily="49" charset="0"/>
              </a:rPr>
              <a:t>(Do NOT include anything except True or False)</a:t>
            </a:r>
          </a:p>
          <a:p>
            <a:pPr>
              <a:buNone/>
            </a:pPr>
            <a:r>
              <a:rPr lang="en-US" sz="800" b="1" dirty="0">
                <a:effectLst/>
                <a:latin typeface="Consolas" panose="020B0609020204030204" pitchFamily="49" charset="0"/>
              </a:rPr>
              <a:t>Content: {{</a:t>
            </a:r>
            <a:r>
              <a:rPr lang="en-US" sz="800" b="1" dirty="0" err="1">
                <a:solidFill>
                  <a:schemeClr val="accent2">
                    <a:lumMod val="60000"/>
                    <a:lumOff val="40000"/>
                  </a:schemeClr>
                </a:solidFill>
                <a:effectLst/>
                <a:latin typeface="Consolas" panose="020B0609020204030204" pitchFamily="49" charset="0"/>
              </a:rPr>
              <a:t>tweet_text</a:t>
            </a:r>
            <a:r>
              <a:rPr lang="en-US" sz="800" b="1" dirty="0">
                <a:effectLst/>
                <a:latin typeface="Consolas" panose="020B0609020204030204" pitchFamily="49" charset="0"/>
              </a:rPr>
              <a:t>}}</a:t>
            </a:r>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57691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63B20-4208-716A-FD72-893A44511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26E24-2725-A22E-5B6B-8CBDE24615C4}"/>
              </a:ext>
            </a:extLst>
          </p:cNvPr>
          <p:cNvSpPr>
            <a:spLocks noGrp="1"/>
          </p:cNvSpPr>
          <p:nvPr>
            <p:ph type="title"/>
          </p:nvPr>
        </p:nvSpPr>
        <p:spPr/>
        <p:txBody>
          <a:bodyPr/>
          <a:lstStyle/>
          <a:p>
            <a:r>
              <a:rPr lang="en-US" sz="3200" dirty="0"/>
              <a:t>Experiments – ‘</a:t>
            </a:r>
            <a:r>
              <a:rPr lang="en-US" sz="3200" u="sng" dirty="0"/>
              <a:t>Entity Linking</a:t>
            </a:r>
            <a:r>
              <a:rPr lang="en-US" sz="3200" dirty="0"/>
              <a:t>’ Prompt</a:t>
            </a:r>
            <a:endParaRPr lang="en-US" sz="2800" dirty="0"/>
          </a:p>
        </p:txBody>
      </p:sp>
      <p:sp>
        <p:nvSpPr>
          <p:cNvPr id="4" name="Slide Number Placeholder 3">
            <a:extLst>
              <a:ext uri="{FF2B5EF4-FFF2-40B4-BE49-F238E27FC236}">
                <a16:creationId xmlns:a16="http://schemas.microsoft.com/office/drawing/2014/main" id="{9BEF260B-C990-C9D2-2947-07425D215B63}"/>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14</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6CF3388A-E280-6FAE-1B11-CB28B6F61BC4}"/>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3" name="Content Placeholder 2">
            <a:extLst>
              <a:ext uri="{FF2B5EF4-FFF2-40B4-BE49-F238E27FC236}">
                <a16:creationId xmlns:a16="http://schemas.microsoft.com/office/drawing/2014/main" id="{B9B6153C-C0A8-2817-1003-D88041E2D828}"/>
              </a:ext>
            </a:extLst>
          </p:cNvPr>
          <p:cNvSpPr txBox="1">
            <a:spLocks/>
          </p:cNvSpPr>
          <p:nvPr/>
        </p:nvSpPr>
        <p:spPr bwMode="auto">
          <a:xfrm>
            <a:off x="731520" y="475419"/>
            <a:ext cx="3887920"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 dirty="0"/>
              <a:t>### Role</a:t>
            </a:r>
          </a:p>
          <a:p>
            <a:pPr marL="0" indent="0">
              <a:buNone/>
            </a:pPr>
            <a:r>
              <a:rPr lang="en-US" sz="400" dirty="0"/>
              <a:t>You moderate social‑media content for drug‑related references.</a:t>
            </a:r>
          </a:p>
          <a:p>
            <a:pPr marL="0" indent="0">
              <a:buNone/>
            </a:pPr>
            <a:endParaRPr lang="en-US" sz="400" dirty="0"/>
          </a:p>
          <a:p>
            <a:pPr marL="0" indent="0">
              <a:buNone/>
            </a:pPr>
            <a:r>
              <a:rPr lang="en-US" sz="400" dirty="0"/>
              <a:t>### Tasks</a:t>
            </a:r>
          </a:p>
          <a:p>
            <a:pPr marL="0" indent="0">
              <a:buNone/>
            </a:pPr>
            <a:r>
              <a:rPr lang="en-US" sz="400" dirty="0"/>
              <a:t>Given a post:</a:t>
            </a:r>
          </a:p>
          <a:p>
            <a:pPr marL="0" indent="0">
              <a:buNone/>
            </a:pPr>
            <a:r>
              <a:rPr lang="en-US" sz="400" dirty="0"/>
              <a:t>1. Detect every word or phrase (slang, euphemism, synonym, cultural references) that refers to an illicit drug or substance.</a:t>
            </a:r>
          </a:p>
          <a:p>
            <a:pPr marL="0" indent="0">
              <a:buNone/>
            </a:pPr>
            <a:r>
              <a:rPr lang="en-US" sz="400" dirty="0"/>
              <a:t>   • Include illegal, RX, OTC, or recreational drugs (using, buying, promoting, encouraging or glorifying drug use).</a:t>
            </a:r>
          </a:p>
          <a:p>
            <a:pPr marL="0" indent="0">
              <a:buNone/>
            </a:pPr>
            <a:r>
              <a:rPr lang="en-US" sz="400" dirty="0"/>
              <a:t>2. Link each detected phrase to its matching **Index Term** (see list below). </a:t>
            </a:r>
          </a:p>
          <a:p>
            <a:pPr marL="0" indent="0">
              <a:buNone/>
            </a:pPr>
            <a:r>
              <a:rPr lang="en-US" sz="400" dirty="0"/>
              <a:t>   • If the drug is *not* in the list, use "other".</a:t>
            </a:r>
          </a:p>
          <a:p>
            <a:pPr marL="0" indent="0">
              <a:buNone/>
            </a:pPr>
            <a:r>
              <a:rPr lang="en-US" sz="400" dirty="0"/>
              <a:t>3. Return **only** a valid JSON array, one object per match, using the schema  </a:t>
            </a:r>
          </a:p>
          <a:p>
            <a:pPr marL="0" indent="0">
              <a:buNone/>
            </a:pPr>
            <a:r>
              <a:rPr lang="en-US" sz="400" dirty="0"/>
              <a:t>   `{"</a:t>
            </a:r>
            <a:r>
              <a:rPr lang="en-US" sz="400" dirty="0" err="1"/>
              <a:t>index_term</a:t>
            </a:r>
            <a:r>
              <a:rPr lang="en-US" sz="400" dirty="0"/>
              <a:t>": "&lt;Index Term or other&gt;", "</a:t>
            </a:r>
            <a:r>
              <a:rPr lang="en-US" sz="400" dirty="0" err="1"/>
              <a:t>matched_phrase</a:t>
            </a:r>
            <a:r>
              <a:rPr lang="en-US" sz="400" dirty="0"/>
              <a:t>": "&lt;exact text&gt;"}`.</a:t>
            </a:r>
          </a:p>
          <a:p>
            <a:pPr marL="0" indent="0">
              <a:buNone/>
            </a:pPr>
            <a:endParaRPr lang="en-US" sz="400" dirty="0"/>
          </a:p>
          <a:p>
            <a:pPr marL="0" indent="0">
              <a:buNone/>
            </a:pPr>
            <a:r>
              <a:rPr lang="en-US" sz="400" dirty="0"/>
              <a:t>### Output: exact format</a:t>
            </a:r>
          </a:p>
          <a:p>
            <a:pPr marL="0" indent="0">
              <a:buNone/>
            </a:pPr>
            <a:r>
              <a:rPr lang="en-US" sz="400" dirty="0"/>
              <a:t>[</a:t>
            </a:r>
          </a:p>
          <a:p>
            <a:pPr marL="0" indent="0">
              <a:buNone/>
            </a:pPr>
            <a:r>
              <a:rPr lang="en-US" sz="400" dirty="0"/>
              <a:t>  {"</a:t>
            </a:r>
            <a:r>
              <a:rPr lang="en-US" sz="400" dirty="0" err="1"/>
              <a:t>index_term</a:t>
            </a:r>
            <a:r>
              <a:rPr lang="en-US" sz="400" dirty="0"/>
              <a:t>": "Codeine", "</a:t>
            </a:r>
            <a:r>
              <a:rPr lang="en-US" sz="400" dirty="0" err="1"/>
              <a:t>matched_phrase</a:t>
            </a:r>
            <a:r>
              <a:rPr lang="en-US" sz="400" dirty="0"/>
              <a:t>": "lean"},</a:t>
            </a:r>
          </a:p>
          <a:p>
            <a:pPr marL="0" indent="0">
              <a:buNone/>
            </a:pPr>
            <a:r>
              <a:rPr lang="en-US" sz="400" dirty="0"/>
              <a:t>  {"</a:t>
            </a:r>
            <a:r>
              <a:rPr lang="en-US" sz="400" dirty="0" err="1"/>
              <a:t>index_term</a:t>
            </a:r>
            <a:r>
              <a:rPr lang="en-US" sz="400" dirty="0"/>
              <a:t>": "Codeine", "</a:t>
            </a:r>
            <a:r>
              <a:rPr lang="en-US" sz="400" dirty="0" err="1"/>
              <a:t>matched_phrase</a:t>
            </a:r>
            <a:r>
              <a:rPr lang="en-US" sz="400" dirty="0"/>
              <a:t>": "codeine"},</a:t>
            </a:r>
          </a:p>
          <a:p>
            <a:pPr marL="0" indent="0">
              <a:buNone/>
            </a:pPr>
            <a:r>
              <a:rPr lang="en-US" sz="400" dirty="0"/>
              <a:t>  ...</a:t>
            </a:r>
          </a:p>
          <a:p>
            <a:pPr marL="0" indent="0">
              <a:buNone/>
            </a:pPr>
            <a:r>
              <a:rPr lang="en-US" sz="400" dirty="0"/>
              <a:t>]    </a:t>
            </a:r>
          </a:p>
          <a:p>
            <a:pPr marL="0" indent="0">
              <a:buNone/>
            </a:pPr>
            <a:r>
              <a:rPr lang="en-US" sz="400" dirty="0"/>
              <a:t>### Index Terms</a:t>
            </a:r>
          </a:p>
          <a:p>
            <a:pPr marL="0" indent="0">
              <a:buNone/>
            </a:pPr>
            <a:r>
              <a:rPr lang="en-US" sz="400" dirty="0"/>
              <a:t>2,6-Xylidine (2,6-Dimethylaniline, 2‑amino‑1,3‑dimethylbenzene) – A toxic aniline derivative used as an intermediate in manufacturing local anesthetics and dyes.</a:t>
            </a:r>
          </a:p>
          <a:p>
            <a:pPr marL="0" indent="0">
              <a:buNone/>
            </a:pPr>
            <a:r>
              <a:rPr lang="en-US" sz="400" dirty="0"/>
              <a:t>2‑Amino‑5‑chloropyridine (5‑Chloro‑2‑aminopyridine) – A breakdown product of the sleep drug zopiclone that serves as a urinary marker in drug tests.</a:t>
            </a:r>
          </a:p>
          <a:p>
            <a:pPr marL="0" indent="0">
              <a:buNone/>
            </a:pPr>
            <a:r>
              <a:rPr lang="en-US" sz="400" dirty="0"/>
              <a:t>2‑Fluoro‑2‑oxo PCE (</a:t>
            </a:r>
            <a:r>
              <a:rPr lang="en-US" sz="400" dirty="0" err="1"/>
              <a:t>CanKet</a:t>
            </a:r>
            <a:r>
              <a:rPr lang="en-US" sz="400" dirty="0"/>
              <a:t>, 2F‑NENDCK, 2‑FXE) – A novel ketamine‑like dissociative anesthetic sold illicitly for its hallucinogenic effects.</a:t>
            </a:r>
          </a:p>
          <a:p>
            <a:pPr marL="0" indent="0">
              <a:buNone/>
            </a:pPr>
            <a:r>
              <a:rPr lang="en-US" sz="400" dirty="0"/>
              <a:t>2‑Oxo‑3‑hydroxy‑LSD (2‑oxo‑3‑hydroxy lysergic acid diethylamide, oxo‑HO‑LSD) – The principal urinary metabolite of LSD produced after psychedelic use.</a:t>
            </a:r>
          </a:p>
          <a:p>
            <a:pPr marL="0" indent="0">
              <a:buNone/>
            </a:pPr>
            <a:r>
              <a:rPr lang="en-US" sz="400" dirty="0"/>
              <a:t>3‑Hydroxy </a:t>
            </a:r>
            <a:r>
              <a:rPr lang="en-US" sz="400" dirty="0" err="1"/>
              <a:t>flubromazepam</a:t>
            </a:r>
            <a:r>
              <a:rPr lang="en-US" sz="400" dirty="0"/>
              <a:t> () – A primary metabolite of the designer benzodiazepine </a:t>
            </a:r>
            <a:r>
              <a:rPr lang="en-US" sz="400" dirty="0" err="1"/>
              <a:t>flubromazepam</a:t>
            </a:r>
            <a:r>
              <a:rPr lang="en-US" sz="400" dirty="0"/>
              <a:t> detectable in urine for an extended period.</a:t>
            </a:r>
          </a:p>
          <a:p>
            <a:pPr marL="0" indent="0">
              <a:buNone/>
            </a:pPr>
            <a:r>
              <a:rPr lang="en-US" sz="400" dirty="0"/>
              <a:t>3‑Hydroxy </a:t>
            </a:r>
            <a:r>
              <a:rPr lang="en-US" sz="400" dirty="0" err="1"/>
              <a:t>flubromazepam</a:t>
            </a:r>
            <a:r>
              <a:rPr lang="en-US" sz="400" dirty="0"/>
              <a:t> glucuronide () – The </a:t>
            </a:r>
            <a:r>
              <a:rPr lang="en-US" sz="400" dirty="0" err="1"/>
              <a:t>glucuronidated</a:t>
            </a:r>
            <a:r>
              <a:rPr lang="en-US" sz="400" dirty="0"/>
              <a:t> form of 3‑hydroxy </a:t>
            </a:r>
            <a:r>
              <a:rPr lang="en-US" sz="400" dirty="0" err="1"/>
              <a:t>flubromazepam</a:t>
            </a:r>
            <a:r>
              <a:rPr lang="en-US" sz="400" dirty="0"/>
              <a:t> that aids bodily elimination of the parent drug.</a:t>
            </a:r>
          </a:p>
          <a:p>
            <a:pPr marL="0" indent="0">
              <a:buNone/>
            </a:pPr>
            <a:r>
              <a:rPr lang="en-US" sz="400" dirty="0"/>
              <a:t>4‑ANPP (</a:t>
            </a:r>
            <a:r>
              <a:rPr lang="en-US" sz="400" dirty="0" err="1"/>
              <a:t>Despropionyl</a:t>
            </a:r>
            <a:r>
              <a:rPr lang="en-US" sz="400" dirty="0"/>
              <a:t> fentanyl, 4‑anilino‑N‑phenethylpiperidine) – A key precursor and metabolite of fentanyl often found as an impurity in illicit opioid production.</a:t>
            </a:r>
          </a:p>
          <a:p>
            <a:pPr marL="0" indent="0">
              <a:buNone/>
            </a:pPr>
            <a:r>
              <a:rPr lang="en-US" sz="400" dirty="0"/>
              <a:t>4‑HIAA (4‑Hydroxyindole‑3‑acetic acid) – The main inactive metabolite excreted after psilocybin ingestion (“magic mushrooms”).</a:t>
            </a:r>
          </a:p>
          <a:p>
            <a:pPr marL="0" indent="0">
              <a:buNone/>
            </a:pPr>
            <a:r>
              <a:rPr lang="en-US" sz="400" dirty="0"/>
              <a:t>6‑Acetylmorphine (6‑Monoacetylmorphine, 6‑MAM) – An active intermediate metabolite formed almost immediately after heroin use.</a:t>
            </a:r>
          </a:p>
          <a:p>
            <a:pPr marL="0" indent="0">
              <a:buNone/>
            </a:pPr>
            <a:r>
              <a:rPr lang="en-US" sz="400" dirty="0"/>
              <a:t>7‑Aminoclonazepam () – The chief urinary metabolite of the prescription benzodiazepine clonazepam.</a:t>
            </a:r>
          </a:p>
          <a:p>
            <a:pPr marL="0" indent="0">
              <a:buNone/>
            </a:pPr>
            <a:r>
              <a:rPr lang="en-US" sz="400" dirty="0"/>
              <a:t>7‑Hydroxymitragynine (7‑OH‑Mitragynine) – A potent kratom alkaloid and human metabolite that produces strong opioid‑like effects.</a:t>
            </a:r>
          </a:p>
          <a:p>
            <a:pPr marL="0" indent="0">
              <a:buNone/>
            </a:pPr>
            <a:r>
              <a:rPr lang="en-US" sz="400" dirty="0"/>
              <a:t>7‑OH‑CBD glucuronide () – A conjugated metabolite formed during cannabidiol (CBD) metabolism and excreted in urine.</a:t>
            </a:r>
          </a:p>
          <a:p>
            <a:pPr marL="0" indent="0">
              <a:buNone/>
            </a:pPr>
            <a:r>
              <a:rPr lang="en-US" sz="400" dirty="0"/>
              <a:t>8‑Aminoclonazolam () – A metabolite indicating use of the designer benzodiazepine </a:t>
            </a:r>
            <a:r>
              <a:rPr lang="en-US" sz="400" dirty="0" err="1"/>
              <a:t>clonazolam</a:t>
            </a:r>
            <a:r>
              <a:rPr lang="en-US" sz="400" dirty="0"/>
              <a:t> in toxicology screens.</a:t>
            </a:r>
          </a:p>
          <a:p>
            <a:pPr marL="0" indent="0">
              <a:buNone/>
            </a:pPr>
            <a:r>
              <a:rPr lang="en-US" sz="400" dirty="0"/>
              <a:t>8R‑OH‑R‑HHC (8</a:t>
            </a:r>
            <a:r>
              <a:rPr lang="el-GR" sz="400" dirty="0"/>
              <a:t>α‑</a:t>
            </a:r>
            <a:r>
              <a:rPr lang="en-US" sz="400" dirty="0"/>
              <a:t>hydroxy‑9</a:t>
            </a:r>
            <a:r>
              <a:rPr lang="el-GR" sz="400" dirty="0"/>
              <a:t>β‑</a:t>
            </a:r>
            <a:r>
              <a:rPr lang="en-US" sz="400" dirty="0"/>
              <a:t>HHC) – A hydroxylated metabolite of the synthetic cannabinoid HHC produced during metabolism.</a:t>
            </a:r>
          </a:p>
          <a:p>
            <a:pPr marL="0" indent="0">
              <a:buNone/>
            </a:pPr>
            <a:r>
              <a:rPr lang="en-US" sz="400" dirty="0"/>
              <a:t>8S‑OH‑R‑HHC (8</a:t>
            </a:r>
            <a:r>
              <a:rPr lang="el-GR" sz="400" dirty="0"/>
              <a:t>β‑</a:t>
            </a:r>
            <a:r>
              <a:rPr lang="en-US" sz="400" dirty="0"/>
              <a:t>hydroxy‑9</a:t>
            </a:r>
            <a:r>
              <a:rPr lang="el-GR" sz="400" dirty="0"/>
              <a:t>β‑</a:t>
            </a:r>
            <a:r>
              <a:rPr lang="en-US" sz="400" dirty="0"/>
              <a:t>HHC) – The </a:t>
            </a:r>
            <a:r>
              <a:rPr lang="en-US" sz="400" dirty="0" err="1"/>
              <a:t>epimeric</a:t>
            </a:r>
            <a:r>
              <a:rPr lang="en-US" sz="400" dirty="0"/>
              <a:t> hydroxylated metabolite of R‑HHC likewise formed in users of HHC products.</a:t>
            </a:r>
          </a:p>
          <a:p>
            <a:pPr marL="0" indent="0">
              <a:buNone/>
            </a:pPr>
            <a:r>
              <a:rPr lang="el-GR" sz="400" dirty="0"/>
              <a:t>α‑</a:t>
            </a:r>
            <a:r>
              <a:rPr lang="en-US" sz="400" dirty="0" err="1"/>
              <a:t>Hydroxyalprazolam</a:t>
            </a:r>
            <a:r>
              <a:rPr lang="en-US" sz="400" dirty="0"/>
              <a:t> (</a:t>
            </a:r>
            <a:r>
              <a:rPr lang="el-GR" sz="400" dirty="0"/>
              <a:t>α‑</a:t>
            </a:r>
            <a:r>
              <a:rPr lang="en-US" sz="400" dirty="0"/>
              <a:t>OH‑alprazolam) – The major active metabolite of alprazolam (Xanax) contributing to its sedative effects.</a:t>
            </a:r>
          </a:p>
          <a:p>
            <a:pPr marL="0" indent="0">
              <a:buNone/>
            </a:pPr>
            <a:r>
              <a:rPr lang="el-GR" sz="400" dirty="0"/>
              <a:t>α‑</a:t>
            </a:r>
            <a:r>
              <a:rPr lang="en-US" sz="400" dirty="0" err="1"/>
              <a:t>Hydroxybromazolam</a:t>
            </a:r>
            <a:r>
              <a:rPr lang="en-US" sz="400" dirty="0"/>
              <a:t> (</a:t>
            </a:r>
            <a:r>
              <a:rPr lang="el-GR" sz="400" dirty="0"/>
              <a:t>α‑</a:t>
            </a:r>
            <a:r>
              <a:rPr lang="en-US" sz="400" dirty="0"/>
              <a:t>OH‑</a:t>
            </a:r>
            <a:r>
              <a:rPr lang="en-US" sz="400" dirty="0" err="1"/>
              <a:t>bromazolam</a:t>
            </a:r>
            <a:r>
              <a:rPr lang="en-US" sz="400" dirty="0"/>
              <a:t>) – An oxidative metabolite used to confirm </a:t>
            </a:r>
            <a:r>
              <a:rPr lang="en-US" sz="400" dirty="0" err="1"/>
              <a:t>bromazolam</a:t>
            </a:r>
            <a:r>
              <a:rPr lang="en-US" sz="400" dirty="0"/>
              <a:t> ingestion.</a:t>
            </a:r>
          </a:p>
          <a:p>
            <a:pPr marL="0" indent="0">
              <a:buNone/>
            </a:pPr>
            <a:r>
              <a:rPr lang="en-US" sz="400" dirty="0"/>
              <a:t>Amphetamine (Speed, Bennies, Adderall) – A central nervous system stimulant prescribed for ADHD that is frequently abused for euphoria and wakefulness.</a:t>
            </a:r>
          </a:p>
          <a:p>
            <a:pPr marL="0" indent="0">
              <a:buNone/>
            </a:pPr>
            <a:r>
              <a:rPr lang="en-US" sz="400" dirty="0"/>
              <a:t>Benzoylecgonine (BZE, Ecgonine benzoate) – The primary metabolite of cocaine measured in urine drug testing.</a:t>
            </a:r>
          </a:p>
          <a:p>
            <a:pPr marL="0" indent="0">
              <a:buNone/>
            </a:pPr>
            <a:r>
              <a:rPr lang="en-US" sz="400" dirty="0" err="1"/>
              <a:t>Bromazolam</a:t>
            </a:r>
            <a:r>
              <a:rPr lang="en-US" sz="400" dirty="0"/>
              <a:t> (XLI‑268, Fake Xanax) – A designer benzodiazepine sold illicitly that mimics the sedative effects of alprazolam.</a:t>
            </a:r>
          </a:p>
          <a:p>
            <a:pPr marL="0" indent="0">
              <a:buNone/>
            </a:pPr>
            <a:r>
              <a:rPr lang="en-US" sz="400" dirty="0"/>
              <a:t>Buprenorphine (Suboxone, Subutex, Bupe) – A partial opioid agonist used to treat opioid dependence and moderate pain with a ceiling on respiratory depression.</a:t>
            </a:r>
          </a:p>
          <a:p>
            <a:pPr marL="0" indent="0">
              <a:buNone/>
            </a:pPr>
            <a:r>
              <a:rPr lang="en-US" sz="400" dirty="0" err="1"/>
              <a:t>Carfentanil</a:t>
            </a:r>
            <a:r>
              <a:rPr lang="en-US" sz="400" dirty="0"/>
              <a:t> (</a:t>
            </a:r>
            <a:r>
              <a:rPr lang="en-US" sz="400" dirty="0" err="1"/>
              <a:t>Wildnil</a:t>
            </a:r>
            <a:r>
              <a:rPr lang="en-US" sz="400" dirty="0"/>
              <a:t>, Elephant tranquilizer) – An ultra‑potent fentanyl analog used for large‑animal sedation and deadly in microgram doses to humans.</a:t>
            </a:r>
          </a:p>
          <a:p>
            <a:pPr marL="0" indent="0">
              <a:buNone/>
            </a:pPr>
            <a:r>
              <a:rPr lang="en-US" sz="400" dirty="0"/>
              <a:t>CBD (Cannabidiol, </a:t>
            </a:r>
            <a:r>
              <a:rPr lang="en-US" sz="400" dirty="0" err="1"/>
              <a:t>Epidiolex</a:t>
            </a:r>
            <a:r>
              <a:rPr lang="en-US" sz="400" dirty="0"/>
              <a:t>) – A non‑intoxicating cannabinoid with antiepileptic and anxiolytic properties approved for certain seizure disorders.</a:t>
            </a:r>
          </a:p>
          <a:p>
            <a:pPr marL="0" indent="0">
              <a:buNone/>
            </a:pPr>
            <a:r>
              <a:rPr lang="en-US" sz="400" dirty="0"/>
              <a:t>Codeine (Lean, Purple Drank, Schoolboy) – A mild opioid painkiller and cough suppressant that is widely abused in syrup form for euphoric “lean.”</a:t>
            </a:r>
          </a:p>
          <a:p>
            <a:pPr marL="0" indent="0">
              <a:buNone/>
            </a:pPr>
            <a:r>
              <a:rPr lang="en-US" sz="400" dirty="0"/>
              <a:t>Cyclobenzaprine (Flexeril, </a:t>
            </a:r>
            <a:r>
              <a:rPr lang="en-US" sz="400" dirty="0" err="1"/>
              <a:t>Amrix</a:t>
            </a:r>
            <a:r>
              <a:rPr lang="en-US" sz="400" dirty="0"/>
              <a:t>, </a:t>
            </a:r>
            <a:r>
              <a:rPr lang="en-US" sz="400" dirty="0" err="1"/>
              <a:t>Fexmid</a:t>
            </a:r>
            <a:r>
              <a:rPr lang="en-US" sz="400" dirty="0"/>
              <a:t>) – A muscle relaxant related to tricyclic antidepressants used for short‑term relief of muscle spasms.</a:t>
            </a:r>
          </a:p>
          <a:p>
            <a:pPr marL="0" indent="0">
              <a:buNone/>
            </a:pPr>
            <a:r>
              <a:rPr lang="en-US" sz="400" dirty="0"/>
              <a:t>delta‑8‑THC‑COOH (11‑nor‑9‑carboxy‑delta‑8‑THC) – The main inactive urinary metabolite indicating use of delta‑8‑THC products.</a:t>
            </a:r>
          </a:p>
          <a:p>
            <a:pPr marL="0" indent="0">
              <a:buNone/>
            </a:pPr>
            <a:r>
              <a:rPr lang="en-US" sz="400" dirty="0"/>
              <a:t>delta‑9‑THC‑COOH (11‑nor‑9‑carboxy‑THC, THC‑COOH) – The principal inactive metabolite of cannabis’ delta‑9‑THC detected in urine screens.</a:t>
            </a:r>
          </a:p>
          <a:p>
            <a:pPr marL="0" indent="0">
              <a:buNone/>
            </a:pPr>
            <a:r>
              <a:rPr lang="en-US" sz="400" dirty="0"/>
              <a:t>Diphenhydramine (Benadryl, </a:t>
            </a:r>
            <a:r>
              <a:rPr lang="en-US" sz="400" dirty="0" err="1"/>
              <a:t>Nytol</a:t>
            </a:r>
            <a:r>
              <a:rPr lang="en-US" sz="400" dirty="0"/>
              <a:t>) – A first‑generation antihistamine with sedative and anticholinergic effects that is sometimes misused at high doses.</a:t>
            </a:r>
          </a:p>
          <a:p>
            <a:pPr marL="0" indent="0">
              <a:buNone/>
            </a:pPr>
            <a:r>
              <a:rPr lang="en-US" sz="400" dirty="0"/>
              <a:t>EDDP () – The inactive metabolite of methadone used to verify methadone compliance in treatment programs.</a:t>
            </a:r>
          </a:p>
          <a:p>
            <a:pPr marL="0" indent="0">
              <a:buNone/>
            </a:pPr>
            <a:r>
              <a:rPr lang="en-US" sz="400" dirty="0"/>
              <a:t>Fentanyl (China White, Apache, Duragesic) – A synthetic opioid 50–100 times stronger than morphine that drives many overdose deaths.</a:t>
            </a:r>
          </a:p>
          <a:p>
            <a:pPr marL="0" indent="0">
              <a:buNone/>
            </a:pPr>
            <a:r>
              <a:rPr lang="en-US" sz="400" dirty="0" err="1"/>
              <a:t>Flubromazepam</a:t>
            </a:r>
            <a:r>
              <a:rPr lang="en-US" sz="400" dirty="0"/>
              <a:t> () – A long‑acting “research chemical” benzodiazepine producing prolonged sedation and anxiolysis.</a:t>
            </a:r>
          </a:p>
          <a:p>
            <a:pPr marL="0" indent="0">
              <a:buNone/>
            </a:pPr>
            <a:r>
              <a:rPr lang="en-US" sz="400" dirty="0"/>
              <a:t>Gabapentin (Neurontin, </a:t>
            </a:r>
            <a:r>
              <a:rPr lang="en-US" sz="400" dirty="0" err="1"/>
              <a:t>Gralise</a:t>
            </a:r>
            <a:r>
              <a:rPr lang="en-US" sz="400" dirty="0"/>
              <a:t>, </a:t>
            </a:r>
            <a:r>
              <a:rPr lang="en-US" sz="400" dirty="0" err="1"/>
              <a:t>Gabbies</a:t>
            </a:r>
            <a:r>
              <a:rPr lang="en-US" sz="400" dirty="0"/>
              <a:t>) – An anticonvulsant prescribed for neuropathic pain and seizures that carries some abuse potential.</a:t>
            </a:r>
          </a:p>
          <a:p>
            <a:pPr marL="0" indent="0">
              <a:buNone/>
            </a:pPr>
            <a:r>
              <a:rPr lang="en-US" sz="400" dirty="0"/>
              <a:t>Hydrocodone (Vicodin, Norco, </a:t>
            </a:r>
            <a:r>
              <a:rPr lang="en-US" sz="400" dirty="0" err="1"/>
              <a:t>Vike</a:t>
            </a:r>
            <a:r>
              <a:rPr lang="en-US" sz="400" dirty="0"/>
              <a:t>) – A commonly prescribed semi‑synthetic opioid painkiller frequently diverted for nonmedical use.</a:t>
            </a:r>
          </a:p>
          <a:p>
            <a:pPr marL="0" indent="0">
              <a:buNone/>
            </a:pPr>
            <a:r>
              <a:rPr lang="en-US" sz="400" dirty="0"/>
              <a:t>Hydromorphone (</a:t>
            </a:r>
            <a:r>
              <a:rPr lang="en-US" sz="400" dirty="0" err="1"/>
              <a:t>Dilaudid</a:t>
            </a:r>
            <a:r>
              <a:rPr lang="en-US" sz="400" dirty="0"/>
              <a:t>, Dillies) – A potent morphine derivative used for severe pain with rapid onset and high addiction risk.</a:t>
            </a:r>
          </a:p>
          <a:p>
            <a:pPr marL="0" indent="0">
              <a:buNone/>
            </a:pPr>
            <a:r>
              <a:rPr lang="en-US" sz="400" dirty="0"/>
              <a:t>Ketamine (Special K, Keta, </a:t>
            </a:r>
            <a:r>
              <a:rPr lang="en-US" sz="400" dirty="0" err="1"/>
              <a:t>Ketalar</a:t>
            </a:r>
            <a:r>
              <a:rPr lang="en-US" sz="400" dirty="0"/>
              <a:t>) – A dissociative anesthetic causing trance‑like analgesia and hallucinations prized both medically and recreationally.</a:t>
            </a:r>
          </a:p>
          <a:p>
            <a:pPr marL="0" indent="0">
              <a:buNone/>
            </a:pPr>
            <a:r>
              <a:rPr lang="en-US" sz="400" dirty="0"/>
              <a:t>Lorazepam (Ativan) – A short‑acting benzodiazepine anxiolytic used for anxiety, insomnia, and seizure emergencies.</a:t>
            </a:r>
          </a:p>
          <a:p>
            <a:pPr marL="0" indent="0">
              <a:buNone/>
            </a:pPr>
            <a:r>
              <a:rPr lang="en-US" sz="400" dirty="0"/>
              <a:t>LSD (Acid, Lucy, </a:t>
            </a:r>
            <a:r>
              <a:rPr lang="en-US" sz="400" dirty="0" err="1"/>
              <a:t>Delysid</a:t>
            </a:r>
            <a:r>
              <a:rPr lang="en-US" sz="400" dirty="0"/>
              <a:t>) – A potent psychedelic that dramatically alters perception and cognition at microgram doses.</a:t>
            </a:r>
          </a:p>
          <a:p>
            <a:pPr>
              <a:buNone/>
            </a:pPr>
            <a:endParaRPr lang="en-US" sz="800" b="0" dirty="0">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9743A00F-954D-A0BF-829F-8F8E8248C295}"/>
              </a:ext>
            </a:extLst>
          </p:cNvPr>
          <p:cNvSpPr txBox="1">
            <a:spLocks/>
          </p:cNvSpPr>
          <p:nvPr/>
        </p:nvSpPr>
        <p:spPr bwMode="auto">
          <a:xfrm>
            <a:off x="4961593" y="530421"/>
            <a:ext cx="456741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 dirty="0"/>
              <a:t>Marijuana (Cannabis, Weed, Pot) – The most widely used illicit drug, containing psychoactive cannabinoids THC only.</a:t>
            </a:r>
          </a:p>
          <a:p>
            <a:pPr marL="0" indent="0">
              <a:buNone/>
            </a:pPr>
            <a:r>
              <a:rPr lang="en-US" sz="400" dirty="0"/>
              <a:t>MDA (Sass, Love Drug, 3,4‑methylenedioxyamphetamine) – An entactogenic and psychedelic stimulant similar to MDMA but with stronger visuals.</a:t>
            </a:r>
          </a:p>
          <a:p>
            <a:pPr marL="0" indent="0">
              <a:buNone/>
            </a:pPr>
            <a:r>
              <a:rPr lang="en-US" sz="400" dirty="0"/>
              <a:t>MDMA (Ecstasy, Molly, 3,4‑methylenedioxymethamphetamine) – A popular club drug producing euphoria, empathy, and heightened sensory perception.</a:t>
            </a:r>
          </a:p>
          <a:p>
            <a:pPr marL="0" indent="0">
              <a:buNone/>
            </a:pPr>
            <a:r>
              <a:rPr lang="en-US" sz="400" dirty="0"/>
              <a:t>MDMB‑4en‑PINACA butanoic acid () – A primary metabolite confirming use of the potent synthetic cannabinoid MDMB‑4en‑PINACA.</a:t>
            </a:r>
          </a:p>
          <a:p>
            <a:pPr marL="0" indent="0">
              <a:buNone/>
            </a:pPr>
            <a:r>
              <a:rPr lang="en-US" sz="400" dirty="0"/>
              <a:t>Meperidine (Demerol, Pethidine) – A synthetic opioid analgesic now rarely used due to its toxic metabolite normeperidine.</a:t>
            </a:r>
          </a:p>
          <a:p>
            <a:pPr marL="0" indent="0">
              <a:buNone/>
            </a:pPr>
            <a:r>
              <a:rPr lang="en-US" sz="400" dirty="0"/>
              <a:t>Meprobamate (</a:t>
            </a:r>
            <a:r>
              <a:rPr lang="en-US" sz="400" dirty="0" err="1"/>
              <a:t>Miltown</a:t>
            </a:r>
            <a:r>
              <a:rPr lang="en-US" sz="400" dirty="0"/>
              <a:t>, </a:t>
            </a:r>
            <a:r>
              <a:rPr lang="en-US" sz="400" dirty="0" err="1"/>
              <a:t>Equanil</a:t>
            </a:r>
            <a:r>
              <a:rPr lang="en-US" sz="400" dirty="0"/>
              <a:t>) – A historical anxiolytic “tranquilizer” that produces barbiturate‑like sedation and dependency risk.</a:t>
            </a:r>
          </a:p>
          <a:p>
            <a:pPr marL="0" indent="0">
              <a:buNone/>
            </a:pPr>
            <a:r>
              <a:rPr lang="en-US" sz="400" dirty="0"/>
              <a:t>Methadone (</a:t>
            </a:r>
            <a:r>
              <a:rPr lang="en-US" sz="400" dirty="0" err="1"/>
              <a:t>Dolophine</a:t>
            </a:r>
            <a:r>
              <a:rPr lang="en-US" sz="400" dirty="0"/>
              <a:t>, </a:t>
            </a:r>
            <a:r>
              <a:rPr lang="en-US" sz="400" dirty="0" err="1"/>
              <a:t>Methadose</a:t>
            </a:r>
            <a:r>
              <a:rPr lang="en-US" sz="400" dirty="0"/>
              <a:t>, Done) – A long‑acting opioid agonist employed in maintenance therapy and chronic pain management.</a:t>
            </a:r>
          </a:p>
          <a:p>
            <a:pPr marL="0" indent="0">
              <a:buNone/>
            </a:pPr>
            <a:r>
              <a:rPr lang="en-US" sz="400" dirty="0"/>
              <a:t>Methamphetamine (Crystal Meth, Ice, </a:t>
            </a:r>
            <a:r>
              <a:rPr lang="en-US" sz="400" dirty="0" err="1"/>
              <a:t>Desoxyn</a:t>
            </a:r>
            <a:r>
              <a:rPr lang="en-US" sz="400" dirty="0"/>
              <a:t>) – A powerful stimulant drug with high addiction potential and neurotoxic effects when abused.</a:t>
            </a:r>
          </a:p>
          <a:p>
            <a:pPr marL="0" indent="0">
              <a:buNone/>
            </a:pPr>
            <a:r>
              <a:rPr lang="en-US" sz="400" dirty="0" err="1"/>
              <a:t>Metonitazene</a:t>
            </a:r>
            <a:r>
              <a:rPr lang="en-US" sz="400" dirty="0"/>
              <a:t> () – A </a:t>
            </a:r>
            <a:r>
              <a:rPr lang="en-US" sz="400" dirty="0" err="1"/>
              <a:t>nitazene</a:t>
            </a:r>
            <a:r>
              <a:rPr lang="en-US" sz="400" dirty="0"/>
              <a:t>‑class synthetic opioid comparable in potency to fentanyl and implicated in recent overdose clusters.</a:t>
            </a:r>
          </a:p>
          <a:p>
            <a:pPr marL="0" indent="0">
              <a:buNone/>
            </a:pPr>
            <a:r>
              <a:rPr lang="en-US" sz="400" dirty="0" err="1"/>
              <a:t>Mitragynine</a:t>
            </a:r>
            <a:r>
              <a:rPr lang="en-US" sz="400" dirty="0"/>
              <a:t> () – The main kratom alkaloid acting as a partial opioid receptor agonist with stimulant properties at low doses.</a:t>
            </a:r>
          </a:p>
          <a:p>
            <a:pPr marL="0" indent="0">
              <a:buNone/>
            </a:pPr>
            <a:r>
              <a:rPr lang="en-US" sz="400" dirty="0"/>
              <a:t>Morphine (MS Contin, Miss Emma, Morph) – The prototypical opioid analgesic used for severe pain but prone to tolerance and dependence.</a:t>
            </a:r>
          </a:p>
          <a:p>
            <a:pPr marL="0" indent="0">
              <a:buNone/>
            </a:pPr>
            <a:r>
              <a:rPr lang="en-US" sz="400" dirty="0"/>
              <a:t>N,N‑</a:t>
            </a:r>
            <a:r>
              <a:rPr lang="en-US" sz="400" dirty="0" err="1"/>
              <a:t>Dimethylpentylone</a:t>
            </a:r>
            <a:r>
              <a:rPr lang="en-US" sz="400" dirty="0"/>
              <a:t> () – A novel synthetic cathinone stimulant (“bath salt”) producing amphetamine‑like sympathomimetic effects.</a:t>
            </a:r>
          </a:p>
          <a:p>
            <a:pPr marL="0" indent="0">
              <a:buNone/>
            </a:pPr>
            <a:r>
              <a:rPr lang="en-US" sz="400" dirty="0"/>
              <a:t>Naltrexone (Vivitrol, Revia) – An opioid antagonist medication that blocks opioid and alcohol effects to support abstinence.</a:t>
            </a:r>
          </a:p>
          <a:p>
            <a:pPr marL="0" indent="0">
              <a:buNone/>
            </a:pPr>
            <a:r>
              <a:rPr lang="en-US" sz="400" dirty="0"/>
              <a:t>N‑</a:t>
            </a:r>
            <a:r>
              <a:rPr lang="en-US" sz="400" dirty="0" err="1"/>
              <a:t>Desethylmetonitazene</a:t>
            </a:r>
            <a:r>
              <a:rPr lang="en-US" sz="400" dirty="0"/>
              <a:t> () – A potent </a:t>
            </a:r>
            <a:r>
              <a:rPr lang="en-US" sz="400" dirty="0" err="1"/>
              <a:t>nitazene</a:t>
            </a:r>
            <a:r>
              <a:rPr lang="en-US" sz="400" dirty="0"/>
              <a:t> opioid analog/metabolite contributing to toxicity in illicit opioid samples.</a:t>
            </a:r>
          </a:p>
          <a:p>
            <a:pPr marL="0" indent="0">
              <a:buNone/>
            </a:pPr>
            <a:r>
              <a:rPr lang="en-US" sz="400" dirty="0"/>
              <a:t>Norbuprenorphine () – The primary active metabolite of buprenorphine with limited brain penetration and peripheral opioid effects.</a:t>
            </a:r>
          </a:p>
          <a:p>
            <a:pPr marL="0" indent="0">
              <a:buNone/>
            </a:pPr>
            <a:r>
              <a:rPr lang="en-US" sz="400" dirty="0" err="1"/>
              <a:t>Norcarfentanil</a:t>
            </a:r>
            <a:r>
              <a:rPr lang="en-US" sz="400" dirty="0"/>
              <a:t> () – The main metabolite of </a:t>
            </a:r>
            <a:r>
              <a:rPr lang="en-US" sz="400" dirty="0" err="1"/>
              <a:t>carfentanil</a:t>
            </a:r>
            <a:r>
              <a:rPr lang="en-US" sz="400" dirty="0"/>
              <a:t> detected in biological samples after exposure to the parent ultra‑potent opioid.</a:t>
            </a:r>
          </a:p>
          <a:p>
            <a:pPr marL="0" indent="0">
              <a:buNone/>
            </a:pPr>
            <a:r>
              <a:rPr lang="en-US" sz="400" dirty="0"/>
              <a:t>Nordiazepam (</a:t>
            </a:r>
            <a:r>
              <a:rPr lang="en-US" sz="400" dirty="0" err="1"/>
              <a:t>Desmethyldiazepam</a:t>
            </a:r>
            <a:r>
              <a:rPr lang="en-US" sz="400" dirty="0"/>
              <a:t>, Nordazepam) – A long‑acting active metabolite of diazepam that extends benzodiazepine sedation.</a:t>
            </a:r>
          </a:p>
          <a:p>
            <a:pPr marL="0" indent="0">
              <a:buNone/>
            </a:pPr>
            <a:r>
              <a:rPr lang="en-US" sz="400" dirty="0" err="1"/>
              <a:t>Norfentanyl</a:t>
            </a:r>
            <a:r>
              <a:rPr lang="en-US" sz="400" dirty="0"/>
              <a:t> () – The principal inactive metabolite of fentanyl used as a biomarker of fentanyl intake.</a:t>
            </a:r>
          </a:p>
          <a:p>
            <a:pPr marL="0" indent="0">
              <a:buNone/>
            </a:pPr>
            <a:r>
              <a:rPr lang="en-US" sz="400" dirty="0" err="1"/>
              <a:t>Norketamine</a:t>
            </a:r>
            <a:r>
              <a:rPr lang="en-US" sz="400" dirty="0"/>
              <a:t> () – The chief metabolite of ketamine that retains mild anesthetic and analgesic activity.</a:t>
            </a:r>
          </a:p>
          <a:p>
            <a:pPr marL="0" indent="0">
              <a:buNone/>
            </a:pPr>
            <a:r>
              <a:rPr lang="en-US" sz="400" dirty="0"/>
              <a:t>Normeperidine (Norpethidine) – A neurotoxic excitatory metabolite of meperidine that can cause seizures at high concentrations.</a:t>
            </a:r>
          </a:p>
          <a:p>
            <a:pPr marL="0" indent="0">
              <a:buNone/>
            </a:pPr>
            <a:r>
              <a:rPr lang="en-US" sz="400" dirty="0" err="1"/>
              <a:t>Noroxycodone</a:t>
            </a:r>
            <a:r>
              <a:rPr lang="en-US" sz="400" dirty="0"/>
              <a:t> () – An inactive N‑demethylated metabolite of oxycodone excreted renally.</a:t>
            </a:r>
          </a:p>
          <a:p>
            <a:pPr marL="0" indent="0">
              <a:buNone/>
            </a:pPr>
            <a:r>
              <a:rPr lang="en-US" sz="400" dirty="0"/>
              <a:t>N‑</a:t>
            </a:r>
            <a:r>
              <a:rPr lang="en-US" sz="400" dirty="0" err="1"/>
              <a:t>Pyrrolidinoetonitazene</a:t>
            </a:r>
            <a:r>
              <a:rPr lang="en-US" sz="400" dirty="0"/>
              <a:t> () – An emerging </a:t>
            </a:r>
            <a:r>
              <a:rPr lang="en-US" sz="400" dirty="0" err="1"/>
              <a:t>nitazene</a:t>
            </a:r>
            <a:r>
              <a:rPr lang="en-US" sz="400" dirty="0"/>
              <a:t> synthetic opioid of extreme potency implicated in fatal overdoses.</a:t>
            </a:r>
          </a:p>
          <a:p>
            <a:pPr marL="0" indent="0">
              <a:buNone/>
            </a:pPr>
            <a:r>
              <a:rPr lang="en-US" sz="400" dirty="0"/>
              <a:t>O‑Desmethyltramadol (O‑DSMT) – The active metabolite of tramadol with significantly stronger </a:t>
            </a:r>
            <a:r>
              <a:rPr lang="el-GR" sz="400" dirty="0"/>
              <a:t>μ‑</a:t>
            </a:r>
            <a:r>
              <a:rPr lang="en-US" sz="400" dirty="0"/>
              <a:t>opioid receptor activity than the parent drug.</a:t>
            </a:r>
          </a:p>
          <a:p>
            <a:pPr marL="0" indent="0">
              <a:buNone/>
            </a:pPr>
            <a:r>
              <a:rPr lang="en-US" sz="400" dirty="0"/>
              <a:t>ortho‑</a:t>
            </a:r>
            <a:r>
              <a:rPr lang="en-US" sz="400" dirty="0" err="1"/>
              <a:t>Methylfentanyl</a:t>
            </a:r>
            <a:r>
              <a:rPr lang="en-US" sz="400" dirty="0"/>
              <a:t> (2‑Methylfentanyl) – A highly potent clandestine fentanyl analog historically known as “China White.”</a:t>
            </a:r>
          </a:p>
          <a:p>
            <a:pPr marL="0" indent="0">
              <a:buNone/>
            </a:pPr>
            <a:r>
              <a:rPr lang="en-US" sz="400" dirty="0"/>
              <a:t>Oxazepam (Serax) – A short‑to‑intermediate‑acting benzodiazepine used for anxiety and alcohol withdrawal.</a:t>
            </a:r>
          </a:p>
          <a:p>
            <a:pPr marL="0" indent="0">
              <a:buNone/>
            </a:pPr>
            <a:r>
              <a:rPr lang="en-US" sz="400" dirty="0"/>
              <a:t>Oxycodone (OxyContin, Percocet, Hillbilly Heroin) – A semi‑synthetic opioid widely prescribed for pain and heavily misused for its heroin‑like high.</a:t>
            </a:r>
          </a:p>
          <a:p>
            <a:pPr marL="0" indent="0">
              <a:buNone/>
            </a:pPr>
            <a:r>
              <a:rPr lang="en-US" sz="400" dirty="0"/>
              <a:t>Oxymorphone (Opana) – A very potent opioid analgesic withdrawn from U.S. markets due to abuse of its extended‑release form.</a:t>
            </a:r>
          </a:p>
          <a:p>
            <a:pPr marL="0" indent="0">
              <a:buNone/>
            </a:pPr>
            <a:r>
              <a:rPr lang="en-US" sz="400" dirty="0"/>
              <a:t>para‑</a:t>
            </a:r>
            <a:r>
              <a:rPr lang="en-US" sz="400" dirty="0" err="1"/>
              <a:t>Fluorofentanyl</a:t>
            </a:r>
            <a:r>
              <a:rPr lang="en-US" sz="400" dirty="0"/>
              <a:t> (p‑</a:t>
            </a:r>
            <a:r>
              <a:rPr lang="en-US" sz="400" dirty="0" err="1"/>
              <a:t>Fluorofentanyl</a:t>
            </a:r>
            <a:r>
              <a:rPr lang="en-US" sz="400" dirty="0"/>
              <a:t>) – A fentanyl analog with comparable potency that has surfaced in illicit opioid mixtures.</a:t>
            </a:r>
          </a:p>
          <a:p>
            <a:pPr marL="0" indent="0">
              <a:buNone/>
            </a:pPr>
            <a:r>
              <a:rPr lang="en-US" sz="400" dirty="0"/>
              <a:t>para‑</a:t>
            </a:r>
            <a:r>
              <a:rPr lang="en-US" sz="400" dirty="0" err="1"/>
              <a:t>Fluoronorfentanyl</a:t>
            </a:r>
            <a:r>
              <a:rPr lang="en-US" sz="400" dirty="0"/>
              <a:t> () – The N‑dealkylated metabolite of para‑</a:t>
            </a:r>
            <a:r>
              <a:rPr lang="en-US" sz="400" dirty="0" err="1"/>
              <a:t>fluorofentanyl</a:t>
            </a:r>
            <a:r>
              <a:rPr lang="en-US" sz="400" dirty="0"/>
              <a:t> used to confirm exposure to the parent analog.</a:t>
            </a:r>
          </a:p>
          <a:p>
            <a:pPr marL="0" indent="0">
              <a:buNone/>
            </a:pPr>
            <a:r>
              <a:rPr lang="en-US" sz="400" dirty="0" err="1"/>
              <a:t>Pentylone</a:t>
            </a:r>
            <a:r>
              <a:rPr lang="en-US" sz="400" dirty="0"/>
              <a:t> (bk‑MBDP, </a:t>
            </a:r>
            <a:r>
              <a:rPr lang="el-GR" sz="400" dirty="0"/>
              <a:t>β</a:t>
            </a:r>
            <a:r>
              <a:rPr lang="en-US" sz="400" dirty="0"/>
              <a:t>k‑</a:t>
            </a:r>
            <a:r>
              <a:rPr lang="en-US" sz="400" dirty="0" err="1"/>
              <a:t>Methylbenzodioxylpentanamine</a:t>
            </a:r>
            <a:r>
              <a:rPr lang="en-US" sz="400" dirty="0"/>
              <a:t>) – A synthetic cathinone stimulant producing euphoria and increased energy similar to methylone.</a:t>
            </a:r>
          </a:p>
          <a:p>
            <a:pPr marL="0" indent="0">
              <a:buNone/>
            </a:pPr>
            <a:r>
              <a:rPr lang="en-US" sz="400" dirty="0"/>
              <a:t>Phencyclidine (PCP, Angel Dust, Sherm) – A dissociative anesthetic that causes hallucinations, detachment, and unpredictable behavior.</a:t>
            </a:r>
          </a:p>
          <a:p>
            <a:pPr marL="0" indent="0">
              <a:buNone/>
            </a:pPr>
            <a:r>
              <a:rPr lang="en-US" sz="400" dirty="0"/>
              <a:t>Pregabalin (Lyrica) – An anticonvulsant and anxiolytic agent used for neuropathic pain and prone to misuse for its calming effects.</a:t>
            </a:r>
          </a:p>
          <a:p>
            <a:pPr marL="0" indent="0">
              <a:buNone/>
            </a:pPr>
            <a:r>
              <a:rPr lang="en-US" sz="400" dirty="0"/>
              <a:t>Psilocin (4‑HO‑DMT) – The psychoactive metabolite of psilocybin responsible for the hallucinations of “magic mushrooms.”</a:t>
            </a:r>
          </a:p>
          <a:p>
            <a:pPr marL="0" indent="0">
              <a:buNone/>
            </a:pPr>
            <a:r>
              <a:rPr lang="en-US" sz="400" dirty="0"/>
              <a:t>Psilocybin (4‑PO‑DMT) – A natural prodrug compound in psychedelic mushrooms that converts to psilocin to produce its effects.</a:t>
            </a:r>
          </a:p>
          <a:p>
            <a:pPr marL="0" indent="0">
              <a:buNone/>
            </a:pPr>
            <a:r>
              <a:rPr lang="en-US" sz="400" dirty="0"/>
              <a:t>R‑HHC‑COOH () – The carboxylic acid metabolite of the R‑enantiomer of </a:t>
            </a:r>
            <a:r>
              <a:rPr lang="en-US" sz="400" dirty="0" err="1"/>
              <a:t>hexahydrocannabinol</a:t>
            </a:r>
            <a:r>
              <a:rPr lang="en-US" sz="400" dirty="0"/>
              <a:t> excreted after HHC use.</a:t>
            </a:r>
          </a:p>
          <a:p>
            <a:pPr marL="0" indent="0">
              <a:buNone/>
            </a:pPr>
            <a:r>
              <a:rPr lang="en-US" sz="400" dirty="0"/>
              <a:t>S‑HHC‑COOH () – The carboxylic acid metabolite of the S‑enantiomer of </a:t>
            </a:r>
            <a:r>
              <a:rPr lang="en-US" sz="400" dirty="0" err="1"/>
              <a:t>hexahydrocannabinol</a:t>
            </a:r>
            <a:r>
              <a:rPr lang="en-US" sz="400" dirty="0"/>
              <a:t> excreted after HHC use.</a:t>
            </a:r>
          </a:p>
          <a:p>
            <a:pPr marL="0" indent="0">
              <a:buNone/>
            </a:pPr>
            <a:r>
              <a:rPr lang="en-US" sz="400" dirty="0" err="1"/>
              <a:t>Speciociliatine</a:t>
            </a:r>
            <a:r>
              <a:rPr lang="en-US" sz="400" dirty="0"/>
              <a:t> () – A minor kratom alkaloid with weak opioid activity contributing modestly to the plant’s overall effects.</a:t>
            </a:r>
          </a:p>
          <a:p>
            <a:pPr marL="0" indent="0">
              <a:buNone/>
            </a:pPr>
            <a:r>
              <a:rPr lang="en-US" sz="400" dirty="0"/>
              <a:t>Temazepam (Restoril, Jellies) – A benzodiazepine hypnotic taken for short‑term insomnia and sometimes abused for its strong sedation.</a:t>
            </a:r>
          </a:p>
          <a:p>
            <a:pPr marL="0" indent="0">
              <a:buNone/>
            </a:pPr>
            <a:r>
              <a:rPr lang="en-US" sz="400" dirty="0"/>
              <a:t>Xylazine (</a:t>
            </a:r>
            <a:r>
              <a:rPr lang="en-US" sz="400" dirty="0" err="1"/>
              <a:t>Tranq</a:t>
            </a:r>
            <a:r>
              <a:rPr lang="en-US" sz="400" dirty="0"/>
              <a:t>, </a:t>
            </a:r>
            <a:r>
              <a:rPr lang="en-US" sz="400" dirty="0" err="1"/>
              <a:t>Rompun</a:t>
            </a:r>
            <a:r>
              <a:rPr lang="en-US" sz="400" dirty="0"/>
              <a:t>) – A veterinary sedative increasingly found as a street‑drug adulterant causing deep sedation and severe skin ulcers.</a:t>
            </a:r>
          </a:p>
          <a:p>
            <a:pPr marL="0" indent="0">
              <a:buNone/>
            </a:pPr>
            <a:r>
              <a:rPr lang="en-US" sz="400" dirty="0"/>
              <a:t>Zolpidem (Ambien, </a:t>
            </a:r>
            <a:r>
              <a:rPr lang="en-US" sz="400" dirty="0" err="1"/>
              <a:t>Stilnox</a:t>
            </a:r>
            <a:r>
              <a:rPr lang="en-US" sz="400" dirty="0"/>
              <a:t>) – A short‑acting non‑benzodiazepine hypnotic prescribed for insomnia that can cause complex sleep behaviors.</a:t>
            </a:r>
          </a:p>
          <a:p>
            <a:pPr marL="0" indent="0">
              <a:buNone/>
            </a:pPr>
            <a:r>
              <a:rPr lang="en-US" sz="400" dirty="0"/>
              <a:t>Zopiclone (</a:t>
            </a:r>
            <a:r>
              <a:rPr lang="en-US" sz="400" dirty="0" err="1"/>
              <a:t>Imovane</a:t>
            </a:r>
            <a:r>
              <a:rPr lang="en-US" sz="400" dirty="0"/>
              <a:t>) – A non‑benzodiazepine sleep aid used to treat insomnia, known for metallic after‑taste and next‑day drowsiness.</a:t>
            </a:r>
          </a:p>
          <a:p>
            <a:pPr marL="0" indent="0">
              <a:buNone/>
            </a:pPr>
            <a:endParaRPr lang="en-US" sz="400" dirty="0"/>
          </a:p>
          <a:p>
            <a:pPr marL="0" indent="0">
              <a:buNone/>
            </a:pPr>
            <a:r>
              <a:rPr lang="en-US" sz="400" dirty="0"/>
              <a:t>### Example #1 </a:t>
            </a:r>
          </a:p>
          <a:p>
            <a:pPr marL="0" indent="0">
              <a:buNone/>
            </a:pPr>
            <a:r>
              <a:rPr lang="en-US" sz="400" dirty="0"/>
              <a:t>Post: I got her hooked on that lean everyday she say she want codeine</a:t>
            </a:r>
          </a:p>
          <a:p>
            <a:pPr marL="0" indent="0">
              <a:buNone/>
            </a:pPr>
            <a:r>
              <a:rPr lang="en-US" sz="400" dirty="0"/>
              <a:t>[{"</a:t>
            </a:r>
            <a:r>
              <a:rPr lang="en-US" sz="400" dirty="0" err="1"/>
              <a:t>index_term</a:t>
            </a:r>
            <a:r>
              <a:rPr lang="en-US" sz="400" dirty="0"/>
              <a:t>": "Codeine", "</a:t>
            </a:r>
            <a:r>
              <a:rPr lang="en-US" sz="400" dirty="0" err="1"/>
              <a:t>matched_phrase</a:t>
            </a:r>
            <a:r>
              <a:rPr lang="en-US" sz="400" dirty="0"/>
              <a:t>": "lean"}, {"</a:t>
            </a:r>
            <a:r>
              <a:rPr lang="en-US" sz="400" dirty="0" err="1"/>
              <a:t>index_term</a:t>
            </a:r>
            <a:r>
              <a:rPr lang="en-US" sz="400" dirty="0"/>
              <a:t>": "Codeine", "</a:t>
            </a:r>
            <a:r>
              <a:rPr lang="en-US" sz="400" dirty="0" err="1"/>
              <a:t>matched_phrase</a:t>
            </a:r>
            <a:r>
              <a:rPr lang="en-US" sz="400" dirty="0"/>
              <a:t>": "codeine"}]</a:t>
            </a:r>
          </a:p>
          <a:p>
            <a:pPr marL="0" indent="0">
              <a:buNone/>
            </a:pPr>
            <a:r>
              <a:rPr lang="en-US" sz="400" dirty="0"/>
              <a:t>### Example #2 </a:t>
            </a:r>
          </a:p>
          <a:p>
            <a:pPr marL="0" indent="0">
              <a:buNone/>
            </a:pPr>
            <a:r>
              <a:rPr lang="en-US" sz="400" dirty="0"/>
              <a:t>Post: Pulled an all‑nighter on addy again.</a:t>
            </a:r>
          </a:p>
          <a:p>
            <a:pPr marL="0" indent="0">
              <a:buNone/>
            </a:pPr>
            <a:r>
              <a:rPr lang="en-US" sz="400" dirty="0"/>
              <a:t>[{"</a:t>
            </a:r>
            <a:r>
              <a:rPr lang="en-US" sz="400" dirty="0" err="1"/>
              <a:t>index_term</a:t>
            </a:r>
            <a:r>
              <a:rPr lang="en-US" sz="400" dirty="0"/>
              <a:t>": "Amphetamine", "</a:t>
            </a:r>
            <a:r>
              <a:rPr lang="en-US" sz="400" dirty="0" err="1"/>
              <a:t>matched_phrase</a:t>
            </a:r>
            <a:r>
              <a:rPr lang="en-US" sz="400" dirty="0"/>
              <a:t>": "addy"}]</a:t>
            </a:r>
          </a:p>
          <a:p>
            <a:pPr marL="0" indent="0">
              <a:buNone/>
            </a:pPr>
            <a:r>
              <a:rPr lang="en-US" sz="400" dirty="0"/>
              <a:t>### Example #3</a:t>
            </a:r>
          </a:p>
          <a:p>
            <a:pPr marL="0" indent="0">
              <a:buNone/>
            </a:pPr>
            <a:r>
              <a:rPr lang="en-US" sz="400" dirty="0"/>
              <a:t>Post: Popped two </a:t>
            </a:r>
            <a:r>
              <a:rPr lang="en-US" sz="400" dirty="0" err="1"/>
              <a:t>xans</a:t>
            </a:r>
            <a:r>
              <a:rPr lang="en-US" sz="400" dirty="0"/>
              <a:t> before class.</a:t>
            </a:r>
          </a:p>
          <a:p>
            <a:pPr marL="0" indent="0">
              <a:buNone/>
            </a:pPr>
            <a:r>
              <a:rPr lang="en-US" sz="400" dirty="0"/>
              <a:t>[{"</a:t>
            </a:r>
            <a:r>
              <a:rPr lang="en-US" sz="400" dirty="0" err="1"/>
              <a:t>index_term</a:t>
            </a:r>
            <a:r>
              <a:rPr lang="en-US" sz="400" dirty="0"/>
              <a:t>": "other", "</a:t>
            </a:r>
            <a:r>
              <a:rPr lang="en-US" sz="400" dirty="0" err="1"/>
              <a:t>matched_phrase</a:t>
            </a:r>
            <a:r>
              <a:rPr lang="en-US" sz="400" dirty="0"/>
              <a:t>": "</a:t>
            </a:r>
            <a:r>
              <a:rPr lang="en-US" sz="400" dirty="0" err="1"/>
              <a:t>xans</a:t>
            </a:r>
            <a:r>
              <a:rPr lang="en-US" sz="400" dirty="0"/>
              <a:t>"}]</a:t>
            </a:r>
          </a:p>
          <a:p>
            <a:pPr marL="0" indent="0">
              <a:buNone/>
            </a:pPr>
            <a:r>
              <a:rPr lang="en-US" sz="400" dirty="0"/>
              <a:t>### Example #4 (Cocaine not on the list)</a:t>
            </a:r>
          </a:p>
          <a:p>
            <a:pPr marL="0" indent="0">
              <a:buNone/>
            </a:pPr>
            <a:r>
              <a:rPr lang="en-US" sz="400" dirty="0"/>
              <a:t>Post: Picked up fresh snow to ride those white lines tonight ❄️</a:t>
            </a:r>
          </a:p>
          <a:p>
            <a:pPr marL="0" indent="0">
              <a:buNone/>
            </a:pPr>
            <a:r>
              <a:rPr lang="en-US" sz="400" dirty="0"/>
              <a:t>[{"</a:t>
            </a:r>
            <a:r>
              <a:rPr lang="en-US" sz="400" dirty="0" err="1"/>
              <a:t>index_term</a:t>
            </a:r>
            <a:r>
              <a:rPr lang="en-US" sz="400" dirty="0"/>
              <a:t>": "other", "</a:t>
            </a:r>
            <a:r>
              <a:rPr lang="en-US" sz="400" dirty="0" err="1"/>
              <a:t>matched_phrase</a:t>
            </a:r>
            <a:r>
              <a:rPr lang="en-US" sz="400" dirty="0"/>
              <a:t>": "snow"}, {"</a:t>
            </a:r>
            <a:r>
              <a:rPr lang="en-US" sz="400" dirty="0" err="1"/>
              <a:t>index_term</a:t>
            </a:r>
            <a:r>
              <a:rPr lang="en-US" sz="400" dirty="0"/>
              <a:t>": "other", "</a:t>
            </a:r>
            <a:r>
              <a:rPr lang="en-US" sz="400" dirty="0" err="1"/>
              <a:t>matched_phrase</a:t>
            </a:r>
            <a:r>
              <a:rPr lang="en-US" sz="400" dirty="0"/>
              <a:t>": "white lines"}]</a:t>
            </a:r>
          </a:p>
          <a:p>
            <a:pPr marL="0" indent="0">
              <a:buNone/>
            </a:pPr>
            <a:r>
              <a:rPr lang="en-US" sz="400" dirty="0"/>
              <a:t>Post: {{</a:t>
            </a:r>
            <a:r>
              <a:rPr lang="en-US" sz="400" dirty="0" err="1"/>
              <a:t>tweet_text</a:t>
            </a:r>
            <a:r>
              <a:rPr lang="en-US" sz="400" dirty="0"/>
              <a:t>}}</a:t>
            </a:r>
          </a:p>
          <a:p>
            <a:pPr marL="0" indent="0">
              <a:buNone/>
            </a:pPr>
            <a:endParaRPr lang="en-US" sz="400" dirty="0"/>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198284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FEEE3-4688-4536-3D67-DCD757A3C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12FFD-D1E6-D33B-5AB6-08A4955835BA}"/>
              </a:ext>
            </a:extLst>
          </p:cNvPr>
          <p:cNvSpPr>
            <a:spLocks noGrp="1"/>
          </p:cNvSpPr>
          <p:nvPr>
            <p:ph type="title"/>
          </p:nvPr>
        </p:nvSpPr>
        <p:spPr/>
        <p:txBody>
          <a:bodyPr/>
          <a:lstStyle/>
          <a:p>
            <a:r>
              <a:rPr lang="en-US" sz="3200" dirty="0"/>
              <a:t>Experiments – ‘</a:t>
            </a:r>
            <a:r>
              <a:rPr lang="en-US" sz="3200" u="sng" dirty="0"/>
              <a:t>Entity Linking</a:t>
            </a:r>
            <a:r>
              <a:rPr lang="en-US" sz="3200" dirty="0"/>
              <a:t>’ Prompt</a:t>
            </a:r>
            <a:endParaRPr lang="en-US" sz="2800" dirty="0"/>
          </a:p>
        </p:txBody>
      </p:sp>
      <p:sp>
        <p:nvSpPr>
          <p:cNvPr id="4" name="Slide Number Placeholder 3">
            <a:extLst>
              <a:ext uri="{FF2B5EF4-FFF2-40B4-BE49-F238E27FC236}">
                <a16:creationId xmlns:a16="http://schemas.microsoft.com/office/drawing/2014/main" id="{299DB24E-446C-0404-FC6F-9BDE3CC7ED89}"/>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15</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0B27D84D-0781-51FE-CD94-7EB354F14D2C}"/>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3" name="Content Placeholder 2">
            <a:extLst>
              <a:ext uri="{FF2B5EF4-FFF2-40B4-BE49-F238E27FC236}">
                <a16:creationId xmlns:a16="http://schemas.microsoft.com/office/drawing/2014/main" id="{59784B19-FE02-32D9-7290-FE259B0B219B}"/>
              </a:ext>
            </a:extLst>
          </p:cNvPr>
          <p:cNvSpPr txBox="1">
            <a:spLocks/>
          </p:cNvSpPr>
          <p:nvPr/>
        </p:nvSpPr>
        <p:spPr bwMode="auto">
          <a:xfrm>
            <a:off x="745957" y="594510"/>
            <a:ext cx="8465319"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800" b="1" dirty="0">
                <a:effectLst/>
                <a:latin typeface="Consolas" panose="020B0609020204030204" pitchFamily="49" charset="0"/>
              </a:rPr>
              <a:t>### Role</a:t>
            </a:r>
          </a:p>
          <a:p>
            <a:pPr>
              <a:buNone/>
            </a:pPr>
            <a:r>
              <a:rPr lang="en-US" sz="800" b="1" dirty="0">
                <a:effectLst/>
                <a:latin typeface="Consolas" panose="020B0609020204030204" pitchFamily="49" charset="0"/>
              </a:rPr>
              <a:t>You moderate social‑media content for drug‑related references.</a:t>
            </a:r>
          </a:p>
          <a:p>
            <a:pPr>
              <a:buNone/>
            </a:pPr>
            <a:r>
              <a:rPr lang="en-US" sz="800" b="1" dirty="0">
                <a:effectLst/>
                <a:latin typeface="Consolas" panose="020B0609020204030204" pitchFamily="49" charset="0"/>
              </a:rPr>
              <a:t>### Tasks</a:t>
            </a:r>
          </a:p>
          <a:p>
            <a:pPr>
              <a:buNone/>
            </a:pPr>
            <a:r>
              <a:rPr lang="en-US" sz="800" b="1" dirty="0">
                <a:effectLst/>
                <a:latin typeface="Consolas" panose="020B0609020204030204" pitchFamily="49" charset="0"/>
              </a:rPr>
              <a:t>Given a post:</a:t>
            </a:r>
          </a:p>
          <a:p>
            <a:pPr>
              <a:buNone/>
            </a:pPr>
            <a:r>
              <a:rPr lang="en-US" sz="800" b="1" dirty="0">
                <a:effectLst/>
                <a:highlight>
                  <a:srgbClr val="00FFFF"/>
                </a:highlight>
                <a:latin typeface="Consolas" panose="020B0609020204030204" pitchFamily="49" charset="0"/>
              </a:rPr>
              <a:t>1. </a:t>
            </a:r>
            <a:r>
              <a:rPr lang="en-US" sz="800" b="1" dirty="0">
                <a:effectLst/>
                <a:latin typeface="Consolas" panose="020B0609020204030204" pitchFamily="49" charset="0"/>
              </a:rPr>
              <a:t>Detect every word or phrase (slang, euphemism, synonym, cultural references) that refers to an illicit drug or substance.</a:t>
            </a:r>
          </a:p>
          <a:p>
            <a:pPr>
              <a:buNone/>
            </a:pPr>
            <a:r>
              <a:rPr lang="en-US" sz="800" b="1" dirty="0">
                <a:effectLst/>
                <a:latin typeface="Consolas" panose="020B0609020204030204" pitchFamily="49" charset="0"/>
              </a:rPr>
              <a:t>   • Include illegal, RX, OTC, or recreational drugs (using, buying, promoting, encouraging or glorifying drug use).</a:t>
            </a:r>
          </a:p>
          <a:p>
            <a:pPr>
              <a:buNone/>
            </a:pPr>
            <a:r>
              <a:rPr lang="en-US" sz="800" b="1" dirty="0">
                <a:effectLst/>
                <a:latin typeface="Consolas" panose="020B0609020204030204" pitchFamily="49" charset="0"/>
              </a:rPr>
              <a:t>2. </a:t>
            </a:r>
            <a:r>
              <a:rPr lang="en-US" sz="800" b="1" dirty="0">
                <a:effectLst/>
                <a:highlight>
                  <a:srgbClr val="00FFFF"/>
                </a:highlight>
                <a:latin typeface="Consolas" panose="020B0609020204030204" pitchFamily="49" charset="0"/>
              </a:rPr>
              <a:t>Link each detected phrase to its matching **Index Term** </a:t>
            </a:r>
            <a:r>
              <a:rPr lang="en-US" sz="800" b="1" dirty="0">
                <a:effectLst/>
                <a:latin typeface="Consolas" panose="020B0609020204030204" pitchFamily="49" charset="0"/>
              </a:rPr>
              <a:t>(see list below). </a:t>
            </a:r>
          </a:p>
          <a:p>
            <a:pPr>
              <a:buNone/>
            </a:pPr>
            <a:r>
              <a:rPr lang="en-US" sz="800" b="1" dirty="0">
                <a:effectLst/>
                <a:latin typeface="Consolas" panose="020B0609020204030204" pitchFamily="49" charset="0"/>
              </a:rPr>
              <a:t>   • If the drug is *not* in the list, use "other".</a:t>
            </a:r>
          </a:p>
          <a:p>
            <a:pPr>
              <a:buNone/>
            </a:pPr>
            <a:r>
              <a:rPr lang="en-US" sz="800" b="1" dirty="0">
                <a:effectLst/>
                <a:latin typeface="Consolas" panose="020B0609020204030204" pitchFamily="49" charset="0"/>
              </a:rPr>
              <a:t>3. Return **only** a valid JSON array, one object per match, using the schema  </a:t>
            </a:r>
          </a:p>
          <a:p>
            <a:pPr>
              <a:buNone/>
            </a:pPr>
            <a:r>
              <a:rPr lang="en-US" sz="800" b="1" dirty="0">
                <a:effectLst/>
                <a:latin typeface="Consolas" panose="020B0609020204030204" pitchFamily="49" charset="0"/>
              </a:rPr>
              <a:t>   `{"</a:t>
            </a:r>
            <a:r>
              <a:rPr lang="en-US" sz="800" b="1" dirty="0" err="1">
                <a:effectLst/>
                <a:highlight>
                  <a:srgbClr val="00FFFF"/>
                </a:highlight>
                <a:latin typeface="Consolas" panose="020B0609020204030204" pitchFamily="49" charset="0"/>
              </a:rPr>
              <a:t>index_term</a:t>
            </a:r>
            <a:r>
              <a:rPr lang="en-US" sz="800" b="1" dirty="0">
                <a:effectLst/>
                <a:latin typeface="Consolas" panose="020B0609020204030204" pitchFamily="49" charset="0"/>
              </a:rPr>
              <a:t>": "&lt;Index Term or other&gt;", "</a:t>
            </a:r>
            <a:r>
              <a:rPr lang="en-US" sz="800" b="1" dirty="0" err="1">
                <a:effectLst/>
                <a:highlight>
                  <a:srgbClr val="00FFFF"/>
                </a:highlight>
                <a:latin typeface="Consolas" panose="020B0609020204030204" pitchFamily="49" charset="0"/>
              </a:rPr>
              <a:t>matched_phrase</a:t>
            </a:r>
            <a:r>
              <a:rPr lang="en-US" sz="800" b="1" dirty="0">
                <a:effectLst/>
                <a:latin typeface="Consolas" panose="020B0609020204030204" pitchFamily="49" charset="0"/>
              </a:rPr>
              <a:t>": "&lt;exact text&gt;"}`.</a:t>
            </a:r>
          </a:p>
          <a:p>
            <a:pPr>
              <a:buNone/>
            </a:pPr>
            <a:r>
              <a:rPr lang="en-US" sz="800" b="1" dirty="0">
                <a:effectLst/>
                <a:latin typeface="Consolas" panose="020B0609020204030204" pitchFamily="49" charset="0"/>
              </a:rPr>
              <a:t>### Output: exact format</a:t>
            </a:r>
          </a:p>
          <a:p>
            <a:pPr>
              <a:buNone/>
            </a:pPr>
            <a:r>
              <a:rPr lang="en-US" sz="800" b="1" dirty="0">
                <a:effectLst/>
                <a:latin typeface="Consolas" panose="020B0609020204030204" pitchFamily="49" charset="0"/>
              </a:rPr>
              <a:t>[{"</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"lean"}, {"</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"codeine"}, ...</a:t>
            </a:r>
            <a:r>
              <a:rPr lang="en-US" sz="800" b="1" dirty="0">
                <a:latin typeface="Consolas" panose="020B0609020204030204" pitchFamily="49" charset="0"/>
              </a:rPr>
              <a:t> </a:t>
            </a:r>
            <a:r>
              <a:rPr lang="en-US" sz="800" b="1" dirty="0">
                <a:effectLst/>
                <a:latin typeface="Consolas" panose="020B0609020204030204" pitchFamily="49" charset="0"/>
              </a:rPr>
              <a:t>]    </a:t>
            </a:r>
          </a:p>
          <a:p>
            <a:pPr>
              <a:buNone/>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Index Terms</a:t>
            </a:r>
          </a:p>
          <a:p>
            <a:pPr>
              <a:buNone/>
            </a:pPr>
            <a:r>
              <a:rPr lang="en-US" sz="800" b="1" dirty="0">
                <a:effectLst/>
                <a:highlight>
                  <a:srgbClr val="FFFF00"/>
                </a:highlight>
                <a:latin typeface="Consolas" panose="020B0609020204030204" pitchFamily="49" charset="0"/>
              </a:rPr>
              <a:t>2,6-Xylidine</a:t>
            </a: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a:t>
            </a:r>
            <a:r>
              <a:rPr lang="en-US" sz="800" b="1" dirty="0">
                <a:effectLst/>
                <a:latin typeface="Consolas" panose="020B0609020204030204" pitchFamily="49" charset="0"/>
              </a:rPr>
              <a:t>2,6-Dimethylaniline, 2‑amino‑1,3‑dimethylbenzene</a:t>
            </a:r>
            <a:r>
              <a:rPr lang="en-US" sz="800" b="1" dirty="0">
                <a:effectLst/>
                <a:highlight>
                  <a:srgbClr val="FFFF00"/>
                </a:highlight>
                <a:latin typeface="Consolas" panose="020B0609020204030204" pitchFamily="49" charset="0"/>
              </a:rPr>
              <a:t>)</a:t>
            </a:r>
            <a:r>
              <a:rPr lang="en-US" sz="800" b="1" dirty="0">
                <a:effectLst/>
                <a:latin typeface="Consolas" panose="020B0609020204030204" pitchFamily="49" charset="0"/>
              </a:rPr>
              <a:t> – </a:t>
            </a:r>
            <a:r>
              <a:rPr lang="en-US" sz="800" b="1" dirty="0">
                <a:effectLst/>
                <a:highlight>
                  <a:srgbClr val="FFFF00"/>
                </a:highlight>
                <a:latin typeface="Consolas" panose="020B0609020204030204" pitchFamily="49" charset="0"/>
              </a:rPr>
              <a:t>A toxic aniline derivative used as an intermediate in manufacturing local … </a:t>
            </a: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2‑Amino‑5‑chloropyridine (5‑Chloro‑2‑aminopyridine) – A breakdown product of the sleep drug zopiclone that serves as a urinary marker in drug tests.</a:t>
            </a:r>
          </a:p>
          <a:p>
            <a:pPr>
              <a:buNone/>
            </a:pPr>
            <a:r>
              <a:rPr lang="en-US" sz="800" b="1" dirty="0">
                <a:effectLst/>
                <a:highlight>
                  <a:srgbClr val="C0C0C0"/>
                </a:highlight>
                <a:latin typeface="Consolas" panose="020B0609020204030204" pitchFamily="49" charset="0"/>
              </a:rPr>
              <a:t>…  77 total index terms</a:t>
            </a:r>
          </a:p>
          <a:p>
            <a:pPr>
              <a:buNone/>
            </a:pPr>
            <a:r>
              <a:rPr lang="en-US" sz="800" b="1" dirty="0">
                <a:effectLst/>
                <a:latin typeface="Consolas" panose="020B0609020204030204" pitchFamily="49" charset="0"/>
              </a:rPr>
              <a:t>Zopiclone (</a:t>
            </a:r>
            <a:r>
              <a:rPr lang="en-US" sz="800" b="1" dirty="0" err="1">
                <a:effectLst/>
                <a:latin typeface="Consolas" panose="020B0609020204030204" pitchFamily="49" charset="0"/>
              </a:rPr>
              <a:t>Imovane</a:t>
            </a:r>
            <a:r>
              <a:rPr lang="en-US" sz="800" b="1" dirty="0">
                <a:effectLst/>
                <a:latin typeface="Consolas" panose="020B0609020204030204" pitchFamily="49" charset="0"/>
              </a:rPr>
              <a:t>) – A non‑benzodiazepine sleep aid used to treat insomnia, known for metallic after‑taste and next‑day drowsiness.</a:t>
            </a:r>
          </a:p>
          <a:p>
            <a:pPr>
              <a:buNone/>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Example #1 </a:t>
            </a:r>
          </a:p>
          <a:p>
            <a:pPr>
              <a:buNone/>
            </a:pPr>
            <a:r>
              <a:rPr lang="en-US" sz="800" b="1" dirty="0">
                <a:effectLst/>
                <a:latin typeface="Consolas" panose="020B0609020204030204" pitchFamily="49" charset="0"/>
              </a:rPr>
              <a:t>Post: I got her hooked on that lean everyday she say she want codeine</a:t>
            </a:r>
          </a:p>
          <a:p>
            <a:pPr>
              <a:buNone/>
            </a:pPr>
            <a:r>
              <a:rPr lang="en-US" sz="800" b="1" dirty="0">
                <a:effectLst/>
                <a:latin typeface="Consolas" panose="020B0609020204030204" pitchFamily="49" charset="0"/>
              </a:rPr>
              <a:t>[{"</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"lean"}, {"</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"codeine"}]</a:t>
            </a:r>
          </a:p>
          <a:p>
            <a:pPr>
              <a:buNone/>
            </a:pPr>
            <a:r>
              <a:rPr lang="en-US" sz="800" b="1" dirty="0">
                <a:highlight>
                  <a:srgbClr val="C0C0C0"/>
                </a:highlight>
                <a:latin typeface="Consolas" panose="020B0609020204030204" pitchFamily="49" charset="0"/>
              </a:rPr>
              <a:t>…  More examples</a:t>
            </a:r>
            <a:endParaRPr lang="en-US" sz="800" b="1" dirty="0">
              <a:effectLst/>
              <a:highlight>
                <a:srgbClr val="C0C0C0"/>
              </a:highlight>
              <a:latin typeface="Consolas" panose="020B0609020204030204" pitchFamily="49" charset="0"/>
            </a:endParaRPr>
          </a:p>
          <a:p>
            <a:pPr>
              <a:buNone/>
            </a:pPr>
            <a:r>
              <a:rPr lang="en-US" sz="800" b="1" dirty="0">
                <a:effectLst/>
                <a:latin typeface="Consolas" panose="020B0609020204030204" pitchFamily="49" charset="0"/>
              </a:rPr>
              <a:t>### Example #4 (</a:t>
            </a:r>
            <a:r>
              <a:rPr lang="en-US" sz="800" b="1" dirty="0">
                <a:effectLst/>
                <a:highlight>
                  <a:srgbClr val="00FFFF"/>
                </a:highlight>
                <a:latin typeface="Consolas" panose="020B0609020204030204" pitchFamily="49" charset="0"/>
              </a:rPr>
              <a:t>Cocaine not on the list</a:t>
            </a:r>
            <a:r>
              <a:rPr lang="en-US" sz="800" b="1" dirty="0">
                <a:effectLst/>
                <a:latin typeface="Consolas" panose="020B0609020204030204" pitchFamily="49" charset="0"/>
              </a:rPr>
              <a:t>)</a:t>
            </a:r>
          </a:p>
          <a:p>
            <a:pPr>
              <a:buNone/>
            </a:pPr>
            <a:r>
              <a:rPr lang="en-US" sz="800" b="1" dirty="0">
                <a:effectLst/>
                <a:latin typeface="Consolas" panose="020B0609020204030204" pitchFamily="49" charset="0"/>
              </a:rPr>
              <a:t>Post: Picked up fresh snow to ride those white lines tonight ❄️</a:t>
            </a:r>
          </a:p>
          <a:p>
            <a:pPr>
              <a:buNone/>
            </a:pPr>
            <a:r>
              <a:rPr lang="en-US" sz="800" b="1" dirty="0">
                <a:effectLst/>
                <a:latin typeface="Consolas" panose="020B0609020204030204" pitchFamily="49" charset="0"/>
              </a:rPr>
              <a:t>[{"</a:t>
            </a:r>
            <a:r>
              <a:rPr lang="en-US" sz="800" b="1" dirty="0" err="1">
                <a:effectLst/>
                <a:latin typeface="Consolas" panose="020B0609020204030204" pitchFamily="49" charset="0"/>
              </a:rPr>
              <a:t>index_term</a:t>
            </a:r>
            <a:r>
              <a:rPr lang="en-US" sz="800" b="1" dirty="0">
                <a:effectLst/>
                <a:latin typeface="Consolas" panose="020B0609020204030204" pitchFamily="49" charset="0"/>
              </a:rPr>
              <a:t>": "other",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"snow"}, {"</a:t>
            </a:r>
            <a:r>
              <a:rPr lang="en-US" sz="800" b="1" dirty="0" err="1">
                <a:effectLst/>
                <a:latin typeface="Consolas" panose="020B0609020204030204" pitchFamily="49" charset="0"/>
              </a:rPr>
              <a:t>index_term</a:t>
            </a:r>
            <a:r>
              <a:rPr lang="en-US" sz="800" b="1" dirty="0">
                <a:effectLst/>
                <a:latin typeface="Consolas" panose="020B0609020204030204" pitchFamily="49" charset="0"/>
              </a:rPr>
              <a:t>": "other",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"white lines"}]</a:t>
            </a:r>
          </a:p>
          <a:p>
            <a:pPr>
              <a:buNone/>
            </a:pPr>
            <a:r>
              <a:rPr lang="en-US" sz="800" b="1" dirty="0">
                <a:effectLst/>
                <a:latin typeface="Consolas" panose="020B0609020204030204" pitchFamily="49" charset="0"/>
              </a:rPr>
              <a:t>Post: {{</a:t>
            </a:r>
            <a:r>
              <a:rPr lang="en-US" sz="800" b="1" dirty="0" err="1">
                <a:solidFill>
                  <a:schemeClr val="accent2">
                    <a:lumMod val="60000"/>
                    <a:lumOff val="40000"/>
                  </a:schemeClr>
                </a:solidFill>
                <a:effectLst/>
                <a:latin typeface="Consolas" panose="020B0609020204030204" pitchFamily="49" charset="0"/>
              </a:rPr>
              <a:t>tweet_text</a:t>
            </a:r>
            <a:r>
              <a:rPr lang="en-US" sz="800" b="1" dirty="0">
                <a:effectLst/>
                <a:latin typeface="Consolas" panose="020B0609020204030204" pitchFamily="49" charset="0"/>
              </a:rPr>
              <a:t>}}</a:t>
            </a:r>
            <a:endParaRPr lang="en-US" sz="800" b="1" dirty="0">
              <a:solidFill>
                <a:schemeClr val="accent2">
                  <a:lumMod val="60000"/>
                  <a:lumOff val="40000"/>
                </a:schemeClr>
              </a:solidFill>
              <a:effectLst/>
              <a:latin typeface="Consolas" panose="020B0609020204030204" pitchFamily="49" charset="0"/>
            </a:endParaRPr>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181213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B0C1C-9D48-3B75-6E75-825133C07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2834F-732B-59DD-AA1B-497EB329EC05}"/>
              </a:ext>
            </a:extLst>
          </p:cNvPr>
          <p:cNvSpPr>
            <a:spLocks noGrp="1"/>
          </p:cNvSpPr>
          <p:nvPr>
            <p:ph type="title"/>
          </p:nvPr>
        </p:nvSpPr>
        <p:spPr/>
        <p:txBody>
          <a:bodyPr/>
          <a:lstStyle/>
          <a:p>
            <a:r>
              <a:rPr lang="en-US" sz="3600" dirty="0"/>
              <a:t>Retrieval Augmented Generation</a:t>
            </a:r>
            <a:endParaRPr lang="en-US" dirty="0"/>
          </a:p>
        </p:txBody>
      </p:sp>
      <p:sp>
        <p:nvSpPr>
          <p:cNvPr id="4" name="Content Placeholder 2">
            <a:extLst>
              <a:ext uri="{FF2B5EF4-FFF2-40B4-BE49-F238E27FC236}">
                <a16:creationId xmlns:a16="http://schemas.microsoft.com/office/drawing/2014/main" id="{16FA21D3-1E26-4C3C-1F52-0DF69659D9D6}"/>
              </a:ext>
            </a:extLst>
          </p:cNvPr>
          <p:cNvSpPr txBox="1">
            <a:spLocks/>
          </p:cNvSpPr>
          <p:nvPr/>
        </p:nvSpPr>
        <p:spPr bwMode="auto">
          <a:xfrm>
            <a:off x="1306054" y="1024806"/>
            <a:ext cx="8264666"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800" u="sng" dirty="0" err="1"/>
              <a:t>Langchain</a:t>
            </a:r>
            <a:r>
              <a:rPr lang="fr-FR" sz="2800" u="sng" dirty="0"/>
              <a:t> </a:t>
            </a:r>
          </a:p>
          <a:p>
            <a:r>
              <a:rPr lang="fr-FR" sz="2400" dirty="0"/>
              <a:t>Documents</a:t>
            </a:r>
          </a:p>
          <a:p>
            <a:r>
              <a:rPr lang="en-US" sz="2400" dirty="0"/>
              <a:t>Chunks</a:t>
            </a:r>
          </a:p>
          <a:p>
            <a:pPr lvl="1"/>
            <a:r>
              <a:rPr lang="en-US" sz="2000" dirty="0"/>
              <a:t>Contextualize</a:t>
            </a:r>
          </a:p>
          <a:p>
            <a:r>
              <a:rPr lang="en-US" sz="2400" dirty="0"/>
              <a:t>3 Retriever types </a:t>
            </a:r>
          </a:p>
          <a:p>
            <a:pPr lvl="1"/>
            <a:r>
              <a:rPr lang="en-US" sz="2000" dirty="0"/>
              <a:t>Contextualized &amp; Non-contextualized</a:t>
            </a:r>
          </a:p>
          <a:p>
            <a:endParaRPr lang="en-US" sz="2400" dirty="0"/>
          </a:p>
          <a:p>
            <a:endParaRPr lang="en-US" sz="2400" dirty="0"/>
          </a:p>
          <a:p>
            <a:endParaRPr lang="fr-FR" sz="2400" dirty="0"/>
          </a:p>
          <a:p>
            <a:endParaRPr lang="fr-FR" sz="2400" dirty="0"/>
          </a:p>
        </p:txBody>
      </p:sp>
    </p:spTree>
    <p:extLst>
      <p:ext uri="{BB962C8B-B14F-4D97-AF65-F5344CB8AC3E}">
        <p14:creationId xmlns:p14="http://schemas.microsoft.com/office/powerpoint/2010/main" val="156005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B90B7-216B-80A1-D416-7353A952D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A0ABC-DEE8-362D-916D-2E6B798E2C7E}"/>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2BF40B1E-B388-B037-B54F-2913098A9F27}"/>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17</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9AA1C98F-2A34-787D-5C6D-497D12DC5883}"/>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CA8704EF-11E3-F95D-2BF4-95CD7FF64F74}"/>
              </a:ext>
            </a:extLst>
          </p:cNvPr>
          <p:cNvSpPr txBox="1">
            <a:spLocks/>
          </p:cNvSpPr>
          <p:nvPr/>
        </p:nvSpPr>
        <p:spPr bwMode="auto">
          <a:xfrm>
            <a:off x="220006" y="715778"/>
            <a:ext cx="884836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 </a:t>
            </a:r>
            <a:r>
              <a:rPr lang="en-US" sz="2000" dirty="0"/>
              <a:t>Documents from 5 sources</a:t>
            </a:r>
          </a:p>
          <a:p>
            <a:pPr marL="0" indent="0">
              <a:buNone/>
            </a:pPr>
            <a:r>
              <a:rPr lang="en-US" sz="1200" dirty="0"/>
              <a:t>    - </a:t>
            </a:r>
            <a:r>
              <a:rPr lang="en-US" sz="1400" dirty="0"/>
              <a:t>PubChem </a:t>
            </a:r>
          </a:p>
          <a:p>
            <a:pPr marL="0" indent="0">
              <a:buNone/>
            </a:pPr>
            <a:r>
              <a:rPr lang="en-US" sz="1400" dirty="0"/>
              <a:t>	- for each drug </a:t>
            </a:r>
            <a:r>
              <a:rPr lang="en-US" sz="1400" dirty="0">
                <a:sym typeface="Wingdings" panose="05000000000000000000" pitchFamily="2" charset="2"/>
              </a:rPr>
              <a:t></a:t>
            </a:r>
            <a:r>
              <a:rPr lang="en-US" sz="1400" dirty="0"/>
              <a:t> </a:t>
            </a:r>
            <a:r>
              <a:rPr lang="en-US" sz="1400" dirty="0">
                <a:hlinkClick r:id="rId2"/>
              </a:rPr>
              <a:t>https://pubchem.ncbi.nlm.nih.gov/compound/</a:t>
            </a:r>
            <a:r>
              <a:rPr lang="en-US" sz="1400" dirty="0"/>
              <a:t> + CID</a:t>
            </a:r>
          </a:p>
          <a:p>
            <a:pPr marL="0" indent="0">
              <a:buNone/>
            </a:pPr>
            <a:r>
              <a:rPr lang="en-US" sz="1400" dirty="0"/>
              <a:t>	- SPARSE - Long Webpages</a:t>
            </a:r>
          </a:p>
          <a:p>
            <a:pPr marL="0" indent="0">
              <a:buNone/>
            </a:pPr>
            <a:r>
              <a:rPr lang="en-US" sz="1400" dirty="0"/>
              <a:t>    - </a:t>
            </a:r>
            <a:r>
              <a:rPr lang="en-US" sz="1400" dirty="0" err="1"/>
              <a:t>PsychonautWiki</a:t>
            </a:r>
            <a:endParaRPr lang="en-US" sz="1400" dirty="0"/>
          </a:p>
          <a:p>
            <a:pPr marL="0" indent="0">
              <a:buNone/>
            </a:pPr>
            <a:r>
              <a:rPr lang="en-US" sz="1400" dirty="0"/>
              <a:t>	- for each drug </a:t>
            </a:r>
            <a:r>
              <a:rPr lang="en-US" sz="1400" dirty="0">
                <a:sym typeface="Wingdings" panose="05000000000000000000" pitchFamily="2" charset="2"/>
              </a:rPr>
              <a:t></a:t>
            </a:r>
            <a:r>
              <a:rPr lang="en-US" sz="1400" dirty="0"/>
              <a:t> </a:t>
            </a:r>
            <a:r>
              <a:rPr lang="en-US" sz="1400" dirty="0">
                <a:hlinkClick r:id="rId3"/>
              </a:rPr>
              <a:t>https://psychonautwiki.org/wiki/Psychoactive_substance_index</a:t>
            </a:r>
            <a:r>
              <a:rPr lang="en-US" sz="1400" dirty="0"/>
              <a:t> </a:t>
            </a:r>
          </a:p>
          <a:p>
            <a:pPr marL="0" indent="0">
              <a:buNone/>
            </a:pPr>
            <a:r>
              <a:rPr lang="en-US" sz="1400" dirty="0"/>
              <a:t>    - </a:t>
            </a:r>
            <a:r>
              <a:rPr lang="en-US" sz="1400" dirty="0" err="1"/>
              <a:t>Erowid</a:t>
            </a:r>
            <a:endParaRPr lang="en-US" sz="1400" dirty="0"/>
          </a:p>
          <a:p>
            <a:pPr marL="0" indent="0">
              <a:buNone/>
            </a:pPr>
            <a:r>
              <a:rPr lang="en-US" sz="1400" dirty="0"/>
              <a:t>	- </a:t>
            </a:r>
            <a:r>
              <a:rPr lang="en-US" sz="1400" dirty="0" err="1"/>
              <a:t>Erowid's</a:t>
            </a:r>
            <a:r>
              <a:rPr lang="en-US" sz="1400" dirty="0"/>
              <a:t> Main Chart of substances (</a:t>
            </a:r>
            <a:r>
              <a:rPr lang="en-US" sz="1400" dirty="0">
                <a:hlinkClick r:id="rId4"/>
              </a:rPr>
              <a:t>https://www.erowid.org/general/big_chart.shtml</a:t>
            </a:r>
            <a:r>
              <a:rPr lang="en-US" sz="1400" dirty="0"/>
              <a:t> )</a:t>
            </a:r>
          </a:p>
          <a:p>
            <a:pPr marL="0" indent="0">
              <a:buNone/>
            </a:pPr>
            <a:r>
              <a:rPr lang="en-US" sz="1400" dirty="0"/>
              <a:t>		- for each drug </a:t>
            </a:r>
            <a:r>
              <a:rPr lang="en-US" sz="1400" dirty="0">
                <a:sym typeface="Wingdings" panose="05000000000000000000" pitchFamily="2" charset="2"/>
              </a:rPr>
              <a:t></a:t>
            </a:r>
            <a:r>
              <a:rPr lang="en-US" sz="1400" dirty="0"/>
              <a:t> 12 categories of webpages (Law, Experiences, Effects, Spiritual)</a:t>
            </a:r>
          </a:p>
          <a:p>
            <a:pPr marL="0" indent="0">
              <a:buNone/>
            </a:pPr>
            <a:r>
              <a:rPr lang="en-US" sz="1400" dirty="0"/>
              <a:t>    - Synonym Lists (CSV from 4 sources)</a:t>
            </a:r>
          </a:p>
          <a:p>
            <a:pPr marL="0" indent="0">
              <a:buNone/>
            </a:pPr>
            <a:r>
              <a:rPr lang="en-US" sz="1400" dirty="0"/>
              <a:t>    - </a:t>
            </a:r>
            <a:r>
              <a:rPr lang="en-US" sz="1400" dirty="0" err="1"/>
              <a:t>PsychonautWiki</a:t>
            </a:r>
            <a:r>
              <a:rPr lang="en-US" sz="1400" dirty="0"/>
              <a:t> in CSV format</a:t>
            </a:r>
          </a:p>
          <a:p>
            <a:pPr marL="0" indent="0">
              <a:buNone/>
            </a:pPr>
            <a:endParaRPr lang="en-US" sz="1400" dirty="0"/>
          </a:p>
          <a:p>
            <a:pPr marL="0" indent="0" eaLnBrk="1" hangingPunct="1">
              <a:spcBef>
                <a:spcPct val="0"/>
              </a:spcBef>
              <a:buNone/>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a:t>
            </a:r>
            <a:r>
              <a:rPr lang="en-US" sz="1800" u="sng" kern="1200" dirty="0">
                <a:solidFill>
                  <a:srgbClr val="000000"/>
                </a:solidFill>
                <a:effectLst/>
                <a:latin typeface="Calibri" panose="020F0502020204030204" pitchFamily="34" charset="0"/>
                <a:ea typeface="ＭＳ Ｐゴシック" panose="020B0600070205080204" pitchFamily="34" charset="-128"/>
                <a:cs typeface="+mn-cs"/>
              </a:rPr>
              <a:t>More than 9000 Chunks from documents</a:t>
            </a:r>
            <a:endParaRPr lang="en-US" sz="1200" u="sng" dirty="0">
              <a:effectLst/>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endParaRPr>
          </a:p>
          <a:p>
            <a:pPr marL="0" indent="0">
              <a:buNone/>
            </a:pPr>
            <a:endParaRPr lang="en-US" sz="1400" dirty="0"/>
          </a:p>
          <a:p>
            <a:pPr marL="0" indent="0">
              <a:buNone/>
            </a:pPr>
            <a:endParaRPr lang="en-US" sz="2400" dirty="0"/>
          </a:p>
        </p:txBody>
      </p:sp>
    </p:spTree>
    <p:extLst>
      <p:ext uri="{BB962C8B-B14F-4D97-AF65-F5344CB8AC3E}">
        <p14:creationId xmlns:p14="http://schemas.microsoft.com/office/powerpoint/2010/main" val="251605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2AE9-7C9C-6C8B-37D1-57154975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2E7949-3AC2-E07E-139F-7F46365136C9}"/>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6B485569-CAEC-572A-8D6B-E27C2EA39A3B}"/>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18</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B134CC06-8317-FA10-87B2-CA951E7B19A2}"/>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0D48C8FB-2ED8-520D-5826-073F8ACC75D3}"/>
              </a:ext>
            </a:extLst>
          </p:cNvPr>
          <p:cNvSpPr txBox="1">
            <a:spLocks/>
          </p:cNvSpPr>
          <p:nvPr/>
        </p:nvSpPr>
        <p:spPr bwMode="auto">
          <a:xfrm>
            <a:off x="220006" y="715778"/>
            <a:ext cx="884836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200" dirty="0"/>
          </a:p>
          <a:p>
            <a:pPr marL="0" indent="0">
              <a:buNone/>
            </a:pPr>
            <a:endParaRPr lang="en-US" sz="1200" dirty="0"/>
          </a:p>
          <a:p>
            <a:pPr marL="0" indent="0">
              <a:buNone/>
            </a:pPr>
            <a:endParaRPr lang="en-US" sz="1200" dirty="0"/>
          </a:p>
          <a:p>
            <a:pPr marL="0" indent="0">
              <a:buNone/>
            </a:pPr>
            <a:r>
              <a:rPr lang="en-US" sz="2800" dirty="0"/>
              <a:t>- Contextualized Chunks</a:t>
            </a:r>
          </a:p>
          <a:p>
            <a:pPr marL="0" indent="0">
              <a:buNone/>
            </a:pPr>
            <a:r>
              <a:rPr lang="en-US" sz="2000" dirty="0"/>
              <a:t>    - Uses '</a:t>
            </a:r>
            <a:r>
              <a:rPr lang="en-US" sz="2000" dirty="0" err="1"/>
              <a:t>chunk_prompt</a:t>
            </a:r>
            <a:r>
              <a:rPr lang="en-US" sz="2000" dirty="0"/>
              <a:t>' </a:t>
            </a:r>
          </a:p>
          <a:p>
            <a:pPr marL="0" indent="0">
              <a:buNone/>
            </a:pPr>
            <a:r>
              <a:rPr lang="en-US" sz="2000" dirty="0"/>
              <a:t>    - Runs o4-mini </a:t>
            </a:r>
          </a:p>
          <a:p>
            <a:pPr marL="0" indent="0">
              <a:buNone/>
            </a:pPr>
            <a:r>
              <a:rPr lang="en-US" sz="2000" dirty="0"/>
              <a:t>    - Creates context for each chunk (context within the source document)</a:t>
            </a:r>
          </a:p>
          <a:p>
            <a:pPr marL="0" indent="0">
              <a:buNone/>
            </a:pPr>
            <a:endParaRPr lang="en-US" sz="1200" dirty="0"/>
          </a:p>
        </p:txBody>
      </p:sp>
    </p:spTree>
    <p:extLst>
      <p:ext uri="{BB962C8B-B14F-4D97-AF65-F5344CB8AC3E}">
        <p14:creationId xmlns:p14="http://schemas.microsoft.com/office/powerpoint/2010/main" val="9899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9E12-4205-3A18-EF22-7FBB3C91E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D6508-AF06-AFD1-745F-F879A8850FB4}"/>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9E1419B0-BCE9-7DC1-92E5-CFD9DB5BC97E}"/>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19</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C487AE20-B00A-5DD2-2D35-0256BF74802E}"/>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469F60EC-76ED-0FC1-DEDC-C095CB787677}"/>
              </a:ext>
            </a:extLst>
          </p:cNvPr>
          <p:cNvSpPr txBox="1">
            <a:spLocks/>
          </p:cNvSpPr>
          <p:nvPr/>
        </p:nvSpPr>
        <p:spPr bwMode="auto">
          <a:xfrm>
            <a:off x="794084" y="654922"/>
            <a:ext cx="8018431"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u="sng" dirty="0"/>
              <a:t>Chunking Prompt</a:t>
            </a:r>
          </a:p>
          <a:p>
            <a:pPr>
              <a:lnSpc>
                <a:spcPts val="1425"/>
              </a:lnSpc>
              <a:buNone/>
            </a:pPr>
            <a:r>
              <a:rPr lang="en-US" sz="1400" b="0" dirty="0">
                <a:effectLst/>
                <a:latin typeface="Consolas" panose="020B0609020204030204" pitchFamily="49" charset="0"/>
              </a:rPr>
              <a:t>You are provided content from a webpage:</a:t>
            </a:r>
          </a:p>
          <a:p>
            <a:pPr>
              <a:lnSpc>
                <a:spcPts val="1425"/>
              </a:lnSpc>
              <a:buNone/>
            </a:pPr>
            <a:r>
              <a:rPr lang="en-US" sz="1400" b="0" dirty="0">
                <a:solidFill>
                  <a:schemeClr val="accent2">
                    <a:lumMod val="60000"/>
                    <a:lumOff val="40000"/>
                  </a:schemeClr>
                </a:solidFill>
                <a:effectLst/>
                <a:latin typeface="Consolas" panose="020B0609020204030204" pitchFamily="49" charset="0"/>
              </a:rPr>
              <a:t>{WEBPAGE_DESCRIPTION}</a:t>
            </a:r>
          </a:p>
          <a:p>
            <a:pPr>
              <a:lnSpc>
                <a:spcPts val="1425"/>
              </a:lnSpc>
              <a:buNone/>
            </a:pPr>
            <a:endParaRPr lang="en-US" sz="1400" dirty="0">
              <a:latin typeface="Consolas" panose="020B0609020204030204" pitchFamily="49" charset="0"/>
            </a:endParaRPr>
          </a:p>
          <a:p>
            <a:pPr>
              <a:lnSpc>
                <a:spcPts val="1425"/>
              </a:lnSpc>
              <a:buNone/>
            </a:pPr>
            <a:r>
              <a:rPr lang="en-US" sz="1400" b="0" dirty="0">
                <a:effectLst/>
                <a:latin typeface="Consolas" panose="020B0609020204030204" pitchFamily="49" charset="0"/>
              </a:rPr>
              <a:t>Full webpage content:</a:t>
            </a:r>
          </a:p>
          <a:p>
            <a:pPr>
              <a:lnSpc>
                <a:spcPts val="1425"/>
              </a:lnSpc>
              <a:buNone/>
            </a:pPr>
            <a:r>
              <a:rPr lang="en-US" sz="1400" b="0" dirty="0">
                <a:solidFill>
                  <a:schemeClr val="accent2">
                    <a:lumMod val="60000"/>
                    <a:lumOff val="40000"/>
                  </a:schemeClr>
                </a:solidFill>
                <a:effectLst/>
                <a:latin typeface="Consolas" panose="020B0609020204030204" pitchFamily="49" charset="0"/>
              </a:rPr>
              <a:t>{WHOLE_DOCUMENT}</a:t>
            </a:r>
          </a:p>
          <a:p>
            <a:pPr>
              <a:lnSpc>
                <a:spcPts val="1425"/>
              </a:lnSpc>
              <a:buNone/>
            </a:pPr>
            <a:r>
              <a:rPr lang="en-US" sz="1400" b="0" dirty="0">
                <a:effectLst/>
                <a:latin typeface="Consolas" panose="020B0609020204030204" pitchFamily="49" charset="0"/>
              </a:rPr>
              <a:t>-----------------------------------------------------</a:t>
            </a:r>
          </a:p>
          <a:p>
            <a:pPr>
              <a:lnSpc>
                <a:spcPts val="1425"/>
              </a:lnSpc>
              <a:buNone/>
            </a:pPr>
            <a:r>
              <a:rPr lang="en-US" sz="1400" b="0" dirty="0">
                <a:effectLst/>
                <a:latin typeface="Consolas" panose="020B0609020204030204" pitchFamily="49" charset="0"/>
              </a:rPr>
              <a:t>Here is a smaller chunk we want to </a:t>
            </a:r>
            <a:r>
              <a:rPr lang="en-US" sz="1400" b="0" dirty="0">
                <a:effectLst/>
                <a:highlight>
                  <a:srgbClr val="FFFF00"/>
                </a:highlight>
                <a:latin typeface="Consolas" panose="020B0609020204030204" pitchFamily="49" charset="0"/>
              </a:rPr>
              <a:t>situate within the full document</a:t>
            </a:r>
            <a:r>
              <a:rPr lang="en-US" sz="1400" b="0" dirty="0">
                <a:effectLst/>
                <a:latin typeface="Consolas" panose="020B0609020204030204" pitchFamily="49" charset="0"/>
              </a:rPr>
              <a:t>:</a:t>
            </a:r>
          </a:p>
          <a:p>
            <a:pPr>
              <a:lnSpc>
                <a:spcPts val="1425"/>
              </a:lnSpc>
              <a:buNone/>
            </a:pPr>
            <a:r>
              <a:rPr lang="en-US" sz="1400" b="0" dirty="0">
                <a:solidFill>
                  <a:schemeClr val="accent2">
                    <a:lumMod val="60000"/>
                    <a:lumOff val="40000"/>
                  </a:schemeClr>
                </a:solidFill>
                <a:effectLst/>
                <a:latin typeface="Consolas" panose="020B0609020204030204" pitchFamily="49" charset="0"/>
              </a:rPr>
              <a:t>{CHUNK_CONTENT}</a:t>
            </a:r>
          </a:p>
          <a:p>
            <a:pPr>
              <a:lnSpc>
                <a:spcPts val="1425"/>
              </a:lnSpc>
              <a:buNone/>
            </a:pPr>
            <a:endParaRPr lang="en-US" sz="1400" dirty="0">
              <a:latin typeface="Consolas" panose="020B0609020204030204" pitchFamily="49" charset="0"/>
            </a:endParaRPr>
          </a:p>
          <a:p>
            <a:pPr>
              <a:lnSpc>
                <a:spcPts val="1425"/>
              </a:lnSpc>
              <a:buNone/>
            </a:pPr>
            <a:r>
              <a:rPr lang="en-US" sz="1400" b="0" dirty="0">
                <a:effectLst/>
                <a:latin typeface="Consolas" panose="020B0609020204030204" pitchFamily="49" charset="0"/>
              </a:rPr>
              <a:t>Task: </a:t>
            </a:r>
          </a:p>
          <a:p>
            <a:pPr>
              <a:lnSpc>
                <a:spcPts val="1425"/>
              </a:lnSpc>
              <a:buNone/>
            </a:pPr>
            <a:r>
              <a:rPr lang="en-US" sz="1400" b="0" dirty="0">
                <a:effectLst/>
                <a:latin typeface="Consolas" panose="020B0609020204030204" pitchFamily="49" charset="0"/>
              </a:rPr>
              <a:t>Write a short, </a:t>
            </a:r>
            <a:r>
              <a:rPr lang="en-US" sz="1400" b="0" dirty="0">
                <a:effectLst/>
                <a:highlight>
                  <a:srgbClr val="FFFF00"/>
                </a:highlight>
                <a:latin typeface="Consolas" panose="020B0609020204030204" pitchFamily="49" charset="0"/>
              </a:rPr>
              <a:t>2-4 sentence succinct contextualization </a:t>
            </a:r>
            <a:r>
              <a:rPr lang="en-US" sz="1400" b="0" dirty="0">
                <a:effectLst/>
                <a:latin typeface="Consolas" panose="020B0609020204030204" pitchFamily="49" charset="0"/>
              </a:rPr>
              <a:t>that situates this chunk within the overall document. </a:t>
            </a:r>
          </a:p>
          <a:p>
            <a:pPr>
              <a:lnSpc>
                <a:spcPts val="1425"/>
              </a:lnSpc>
              <a:buNone/>
            </a:pPr>
            <a:r>
              <a:rPr lang="en-US" sz="1400" b="0" dirty="0">
                <a:effectLst/>
                <a:latin typeface="Consolas" panose="020B0609020204030204" pitchFamily="49" charset="0"/>
              </a:rPr>
              <a:t>Focus on improving search retrieval effectiveness. Describe the chunk's content, its relevance to the document, and any important details.</a:t>
            </a:r>
          </a:p>
          <a:p>
            <a:pPr>
              <a:lnSpc>
                <a:spcPts val="1425"/>
              </a:lnSpc>
              <a:buNone/>
            </a:pPr>
            <a:r>
              <a:rPr lang="en-US" sz="1400" b="0" dirty="0">
                <a:effectLst/>
                <a:latin typeface="Consolas" panose="020B0609020204030204" pitchFamily="49" charset="0"/>
              </a:rPr>
              <a:t>**Output only the succinct context. Do not include any extra explanation or formatting.**</a:t>
            </a:r>
          </a:p>
          <a:p>
            <a:pPr>
              <a:lnSpc>
                <a:spcPts val="1425"/>
              </a:lnSpc>
              <a:buNone/>
            </a:pPr>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0300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D3C2-3611-EE48-8F8E-788E8A301DBF}"/>
              </a:ext>
            </a:extLst>
          </p:cNvPr>
          <p:cNvSpPr>
            <a:spLocks noGrp="1"/>
          </p:cNvSpPr>
          <p:nvPr>
            <p:ph type="title"/>
          </p:nvPr>
        </p:nvSpPr>
        <p:spPr>
          <a:xfrm>
            <a:off x="891540" y="182880"/>
            <a:ext cx="7637929" cy="548640"/>
          </a:xfrm>
        </p:spPr>
        <p:txBody>
          <a:bodyPr/>
          <a:lstStyle/>
          <a:p>
            <a:r>
              <a:rPr lang="en-US" dirty="0"/>
              <a:t>   Overview</a:t>
            </a:r>
          </a:p>
        </p:txBody>
      </p:sp>
      <p:sp>
        <p:nvSpPr>
          <p:cNvPr id="4" name="Content Placeholder 2">
            <a:extLst>
              <a:ext uri="{FF2B5EF4-FFF2-40B4-BE49-F238E27FC236}">
                <a16:creationId xmlns:a16="http://schemas.microsoft.com/office/drawing/2014/main" id="{3CE1410A-10B7-9255-56E7-CCD6D6465A54}"/>
              </a:ext>
            </a:extLst>
          </p:cNvPr>
          <p:cNvSpPr txBox="1">
            <a:spLocks/>
          </p:cNvSpPr>
          <p:nvPr/>
        </p:nvSpPr>
        <p:spPr bwMode="auto">
          <a:xfrm>
            <a:off x="2059368" y="780188"/>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Background</a:t>
            </a:r>
            <a:r>
              <a:rPr lang="en-US" sz="1800" dirty="0"/>
              <a:t> </a:t>
            </a:r>
          </a:p>
          <a:p>
            <a:pPr lvl="1"/>
            <a:r>
              <a:rPr lang="en-US" sz="1600" dirty="0"/>
              <a:t>NER, TE, Entity Linking, Term Disambiguation</a:t>
            </a:r>
          </a:p>
          <a:p>
            <a:pPr lvl="1"/>
            <a:r>
              <a:rPr lang="en-US" sz="1600" dirty="0"/>
              <a:t>Pharmacovigilance </a:t>
            </a:r>
          </a:p>
          <a:p>
            <a:pPr lvl="1"/>
            <a:r>
              <a:rPr lang="en-US" sz="1600" dirty="0"/>
              <a:t>Classification Tasks</a:t>
            </a:r>
          </a:p>
          <a:p>
            <a:pPr lvl="2"/>
            <a:r>
              <a:rPr lang="en-US" sz="1200" dirty="0"/>
              <a:t>About illicit/abusive drug use (binary)</a:t>
            </a:r>
          </a:p>
          <a:p>
            <a:pPr lvl="2"/>
            <a:r>
              <a:rPr lang="en-US" sz="1200" dirty="0"/>
              <a:t>Entity Linking - mentions of drugs of interest</a:t>
            </a:r>
            <a:endParaRPr lang="en-US" sz="1600" dirty="0"/>
          </a:p>
          <a:p>
            <a:r>
              <a:rPr lang="en-US" sz="2000" dirty="0">
                <a:ea typeface="SimSun" panose="02010600030101010101" pitchFamily="2" charset="-122"/>
              </a:rPr>
              <a:t>Data</a:t>
            </a:r>
          </a:p>
          <a:p>
            <a:r>
              <a:rPr lang="en-US" sz="2000" dirty="0"/>
              <a:t>Retrieval Augmented Generation (RAG)</a:t>
            </a:r>
          </a:p>
          <a:p>
            <a:r>
              <a:rPr lang="en-US" sz="2000" dirty="0"/>
              <a:t>Experiments</a:t>
            </a:r>
          </a:p>
          <a:p>
            <a:r>
              <a:rPr lang="en-US" sz="2000" dirty="0"/>
              <a:t>Results</a:t>
            </a:r>
          </a:p>
          <a:p>
            <a:r>
              <a:rPr lang="en-US" sz="2000" dirty="0"/>
              <a:t>Fine-tuning</a:t>
            </a:r>
          </a:p>
          <a:p>
            <a:r>
              <a:rPr lang="en-US" sz="2000" dirty="0"/>
              <a:t>Discussion</a:t>
            </a:r>
          </a:p>
          <a:p>
            <a:pPr lvl="1"/>
            <a:r>
              <a:rPr lang="en-US" sz="1400" dirty="0"/>
              <a:t>Future work</a:t>
            </a:r>
          </a:p>
        </p:txBody>
      </p:sp>
    </p:spTree>
    <p:extLst>
      <p:ext uri="{BB962C8B-B14F-4D97-AF65-F5344CB8AC3E}">
        <p14:creationId xmlns:p14="http://schemas.microsoft.com/office/powerpoint/2010/main" val="13549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03AE9-67A6-712A-6AA7-2A733428F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EF9E1C-4C91-CC4B-4C52-C6A0CBEC0B80}"/>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8A297C32-ACAB-9A97-568D-FF2B199D54B8}"/>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20</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EAD2E867-D970-3429-72CF-C038B3569C59}"/>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084C3181-F611-70EE-D4F8-3F38E347DE1E}"/>
              </a:ext>
            </a:extLst>
          </p:cNvPr>
          <p:cNvSpPr txBox="1">
            <a:spLocks/>
          </p:cNvSpPr>
          <p:nvPr/>
        </p:nvSpPr>
        <p:spPr bwMode="auto">
          <a:xfrm>
            <a:off x="220006" y="1131172"/>
            <a:ext cx="884836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 </a:t>
            </a:r>
            <a:r>
              <a:rPr lang="en-US" sz="2400" dirty="0"/>
              <a:t>3 retriever types (for both Contextualized &amp; Non-contextualized)</a:t>
            </a:r>
          </a:p>
          <a:p>
            <a:pPr marL="0" indent="0">
              <a:buNone/>
            </a:pPr>
            <a:endParaRPr lang="en-US" sz="1200" dirty="0"/>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embedding (</a:t>
            </a:r>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langchain.vectorstores.</a:t>
            </a:r>
            <a:r>
              <a:rPr lang="en-US" sz="1800" kern="1200" dirty="0" err="1">
                <a:solidFill>
                  <a:srgbClr val="000000"/>
                </a:solidFill>
                <a:effectLst/>
                <a:highlight>
                  <a:srgbClr val="FFFF00"/>
                </a:highlight>
                <a:latin typeface="Calibri" panose="020F0502020204030204" pitchFamily="34" charset="0"/>
                <a:ea typeface="ＭＳ Ｐゴシック" panose="020B0600070205080204" pitchFamily="34" charset="-128"/>
                <a:cs typeface="+mn-cs"/>
              </a:rPr>
              <a:t>FAISS</a:t>
            </a:r>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.as_retriever</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a:t>
            </a:r>
            <a:endParaRPr lang="en-US" sz="900" dirty="0">
              <a:effectLst/>
            </a:endParaRPr>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bm25 (langchain.retrievers.</a:t>
            </a:r>
            <a:r>
              <a:rPr lang="en-US" sz="1800" kern="1200" dirty="0">
                <a:solidFill>
                  <a:srgbClr val="000000"/>
                </a:solidFill>
                <a:effectLst/>
                <a:highlight>
                  <a:srgbClr val="FFFF00"/>
                </a:highlight>
                <a:latin typeface="Calibri" panose="020F0502020204030204" pitchFamily="34" charset="0"/>
                <a:ea typeface="ＭＳ Ｐゴシック" panose="020B0600070205080204" pitchFamily="34" charset="-128"/>
                <a:cs typeface="+mn-cs"/>
              </a:rPr>
              <a:t>BM25</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Retriever.from_documents()) </a:t>
            </a:r>
            <a:endParaRPr lang="en-US" sz="900" dirty="0">
              <a:effectLst/>
            </a:endParaRPr>
          </a:p>
          <a:p>
            <a:pPr>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 'combination’</a:t>
            </a:r>
          </a:p>
          <a:p>
            <a:pPr>
              <a:buNone/>
            </a:pPr>
            <a:r>
              <a:rPr lang="en-US" sz="1800" dirty="0">
                <a:solidFill>
                  <a:srgbClr val="000000"/>
                </a:solidFill>
                <a:latin typeface="Calibri" panose="020F0502020204030204" pitchFamily="34" charset="0"/>
                <a:ea typeface="ＭＳ Ｐゴシック" panose="020B0600070205080204" pitchFamily="34" charset="-128"/>
                <a:cs typeface="+mn-cs"/>
              </a:rPr>
              <a:t>			</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embedding + bm25 + </a:t>
            </a:r>
            <a:r>
              <a:rPr lang="en-US" sz="1800" kern="1200" dirty="0" err="1">
                <a:solidFill>
                  <a:srgbClr val="000000"/>
                </a:solidFill>
                <a:effectLst/>
                <a:highlight>
                  <a:srgbClr val="FFFF00"/>
                </a:highlight>
                <a:latin typeface="Calibri" panose="020F0502020204030204" pitchFamily="34" charset="0"/>
                <a:ea typeface="ＭＳ Ｐゴシック" panose="020B0600070205080204" pitchFamily="34" charset="-128"/>
                <a:cs typeface="+mn-cs"/>
              </a:rPr>
              <a:t>reranker</a:t>
            </a:r>
            <a:r>
              <a:rPr lang="en-US" sz="1800" kern="1200" dirty="0">
                <a:solidFill>
                  <a:srgbClr val="000000"/>
                </a:solidFill>
                <a:effectLst/>
                <a:highlight>
                  <a:srgbClr val="FFFF00"/>
                </a:highlight>
                <a:latin typeface="Calibri" panose="020F0502020204030204" pitchFamily="34" charset="0"/>
                <a:ea typeface="ＭＳ Ｐゴシック" panose="020B0600070205080204" pitchFamily="34" charset="-128"/>
                <a:cs typeface="+mn-cs"/>
              </a:rPr>
              <a:t> (</a:t>
            </a:r>
            <a:r>
              <a:rPr lang="en-US" sz="1800" kern="1200" dirty="0" err="1">
                <a:solidFill>
                  <a:srgbClr val="000000"/>
                </a:solidFill>
                <a:effectLst/>
                <a:highlight>
                  <a:srgbClr val="FFFF00"/>
                </a:highlight>
                <a:latin typeface="Calibri" panose="020F0502020204030204" pitchFamily="34" charset="0"/>
                <a:ea typeface="ＭＳ Ｐゴシック" panose="020B0600070205080204" pitchFamily="34" charset="-128"/>
                <a:cs typeface="+mn-cs"/>
              </a:rPr>
              <a:t>langchain_cohere.CohereRerank</a:t>
            </a:r>
            <a:endParaRPr lang="en-US" sz="1200" dirty="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468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FFC41-F714-CAC5-081C-1B30CD704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25D87-F466-D778-C9CE-3B51BDB6FC11}"/>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94602BB4-40D5-0B6B-CADA-62182356EE51}"/>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21</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DAB0BC5C-BAA7-AEDC-0CB5-67AECEB1C4FB}"/>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3" name="Content Placeholder 2">
            <a:extLst>
              <a:ext uri="{FF2B5EF4-FFF2-40B4-BE49-F238E27FC236}">
                <a16:creationId xmlns:a16="http://schemas.microsoft.com/office/drawing/2014/main" id="{EC52923A-441A-974F-4DB3-AE3D9AC6008D}"/>
              </a:ext>
            </a:extLst>
          </p:cNvPr>
          <p:cNvSpPr txBox="1">
            <a:spLocks/>
          </p:cNvSpPr>
          <p:nvPr/>
        </p:nvSpPr>
        <p:spPr bwMode="auto">
          <a:xfrm>
            <a:off x="745957" y="594510"/>
            <a:ext cx="8465319"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800" b="1" dirty="0">
                <a:effectLst/>
                <a:latin typeface="Consolas" panose="020B0609020204030204" pitchFamily="49" charset="0"/>
              </a:rPr>
              <a:t>### Role</a:t>
            </a:r>
          </a:p>
          <a:p>
            <a:pPr>
              <a:buNone/>
            </a:pPr>
            <a:r>
              <a:rPr lang="en-US" sz="800" b="1" dirty="0">
                <a:effectLst/>
                <a:latin typeface="Consolas" panose="020B0609020204030204" pitchFamily="49" charset="0"/>
              </a:rPr>
              <a:t>You moderate social‑media content for drug‑related references.</a:t>
            </a:r>
          </a:p>
          <a:p>
            <a:pPr>
              <a:buNone/>
            </a:pPr>
            <a:r>
              <a:rPr lang="en-US" sz="800" b="1" dirty="0">
                <a:effectLst/>
                <a:latin typeface="Consolas" panose="020B0609020204030204" pitchFamily="49" charset="0"/>
              </a:rPr>
              <a:t>### Tasks</a:t>
            </a:r>
          </a:p>
          <a:p>
            <a:pPr>
              <a:buNone/>
            </a:pPr>
            <a:r>
              <a:rPr lang="en-US" sz="800" b="1" dirty="0">
                <a:effectLst/>
                <a:latin typeface="Consolas" panose="020B0609020204030204" pitchFamily="49" charset="0"/>
              </a:rPr>
              <a:t>Given a post </a:t>
            </a:r>
            <a:r>
              <a:rPr lang="en-US" sz="800" b="1" dirty="0">
                <a:effectLst/>
                <a:highlight>
                  <a:srgbClr val="FFFF00"/>
                </a:highlight>
                <a:latin typeface="Consolas" panose="020B0609020204030204" pitchFamily="49" charset="0"/>
              </a:rPr>
              <a:t>**and a set of RAG context chunks**:</a:t>
            </a:r>
          </a:p>
          <a:p>
            <a:pPr>
              <a:buNone/>
            </a:pPr>
            <a:r>
              <a:rPr lang="en-US" sz="800" b="1" dirty="0">
                <a:effectLst/>
                <a:latin typeface="Consolas" panose="020B0609020204030204" pitchFamily="49" charset="0"/>
              </a:rPr>
              <a:t>1. Detect every word or phrase (slang, euphemism, synonym, cultural references) that refers to an illicit drug or substance.</a:t>
            </a:r>
          </a:p>
          <a:p>
            <a:pPr>
              <a:buNone/>
            </a:pPr>
            <a:r>
              <a:rPr lang="en-US" sz="800" b="1" dirty="0">
                <a:effectLst/>
                <a:latin typeface="Consolas" panose="020B0609020204030204" pitchFamily="49" charset="0"/>
              </a:rPr>
              <a:t>   • Include illegal, RX, OTC, or recreational drugs (using, buying, promoting, encouraging or glorifying drug use).</a:t>
            </a:r>
          </a:p>
          <a:p>
            <a:pPr>
              <a:buNone/>
            </a:pPr>
            <a:r>
              <a:rPr lang="en-US" sz="800" b="1" dirty="0">
                <a:effectLst/>
                <a:latin typeface="Consolas" panose="020B0609020204030204" pitchFamily="49" charset="0"/>
              </a:rPr>
              <a:t>   • **</a:t>
            </a:r>
            <a:r>
              <a:rPr lang="en-US" sz="800" b="1" dirty="0">
                <a:effectLst/>
                <a:highlight>
                  <a:srgbClr val="FFFF00"/>
                </a:highlight>
                <a:latin typeface="Consolas" panose="020B0609020204030204" pitchFamily="49" charset="0"/>
              </a:rPr>
              <a:t>Use the RAG chunks </a:t>
            </a:r>
            <a:r>
              <a:rPr lang="en-US" sz="800" b="1" dirty="0">
                <a:effectLst/>
                <a:latin typeface="Consolas" panose="020B0609020204030204" pitchFamily="49" charset="0"/>
              </a:rPr>
              <a:t>only as </a:t>
            </a:r>
            <a:r>
              <a:rPr lang="en-US" sz="800" b="1" dirty="0">
                <a:effectLst/>
                <a:highlight>
                  <a:srgbClr val="FFFF00"/>
                </a:highlight>
                <a:latin typeface="Consolas" panose="020B0609020204030204" pitchFamily="49" charset="0"/>
              </a:rPr>
              <a:t>background knowledge for disambiguation</a:t>
            </a:r>
            <a:r>
              <a:rPr lang="en-US" sz="800" b="1" dirty="0">
                <a:effectLst/>
                <a:latin typeface="Consolas" panose="020B0609020204030204" pitchFamily="49" charset="0"/>
              </a:rPr>
              <a:t>; do NOT extract or return phrases that appear solely inside the chunks.**</a:t>
            </a:r>
          </a:p>
          <a:p>
            <a:pPr>
              <a:buNone/>
            </a:pPr>
            <a:r>
              <a:rPr lang="en-US" sz="800" b="1" dirty="0">
                <a:effectLst/>
                <a:latin typeface="Consolas" panose="020B0609020204030204" pitchFamily="49" charset="0"/>
              </a:rPr>
              <a:t>2. Link each detected phrase to its matching **Index Term** (see list below). </a:t>
            </a:r>
          </a:p>
          <a:p>
            <a:pPr>
              <a:buNone/>
            </a:pPr>
            <a:r>
              <a:rPr lang="en-US" sz="800" b="1" dirty="0">
                <a:effectLst/>
                <a:latin typeface="Consolas" panose="020B0609020204030204" pitchFamily="49" charset="0"/>
              </a:rPr>
              <a:t>   • If the drug is *not* in the list, use "other".</a:t>
            </a:r>
          </a:p>
          <a:p>
            <a:pPr>
              <a:buNone/>
            </a:pPr>
            <a:r>
              <a:rPr lang="en-US" sz="800" b="1" dirty="0">
                <a:effectLst/>
                <a:latin typeface="Consolas" panose="020B0609020204030204" pitchFamily="49" charset="0"/>
              </a:rPr>
              <a:t>3. Return **only** a valid JSON array, one object per match, using the schema  </a:t>
            </a:r>
          </a:p>
          <a:p>
            <a:pPr>
              <a:buNone/>
            </a:pPr>
            <a:r>
              <a:rPr lang="en-US" sz="800" b="1" dirty="0">
                <a:effectLst/>
                <a:latin typeface="Consolas" panose="020B0609020204030204" pitchFamily="49" charset="0"/>
              </a:rPr>
              <a:t>   `{"</a:t>
            </a:r>
            <a:r>
              <a:rPr lang="en-US" sz="800" b="1" dirty="0" err="1">
                <a:effectLst/>
                <a:latin typeface="Consolas" panose="020B0609020204030204" pitchFamily="49" charset="0"/>
              </a:rPr>
              <a:t>index_term</a:t>
            </a:r>
            <a:r>
              <a:rPr lang="en-US" sz="800" b="1" dirty="0">
                <a:effectLst/>
                <a:latin typeface="Consolas" panose="020B0609020204030204" pitchFamily="49" charset="0"/>
              </a:rPr>
              <a:t>": "&lt;Index Term or other&gt;",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"&lt;exact text&gt;"}`.</a:t>
            </a:r>
          </a:p>
          <a:p>
            <a:pPr>
              <a:buNone/>
            </a:pPr>
            <a:r>
              <a:rPr lang="en-US" sz="800" b="1" dirty="0">
                <a:effectLst/>
                <a:latin typeface="Consolas" panose="020B0609020204030204" pitchFamily="49" charset="0"/>
              </a:rPr>
              <a:t>### Output: exact format</a:t>
            </a:r>
          </a:p>
          <a:p>
            <a:pPr>
              <a:buNone/>
            </a:pPr>
            <a:r>
              <a:rPr lang="en-US" sz="800" b="1" dirty="0">
                <a:effectLst/>
                <a:highlight>
                  <a:srgbClr val="00FFFF"/>
                </a:highlight>
                <a:latin typeface="Consolas" panose="020B0609020204030204" pitchFamily="49" charset="0"/>
              </a:rPr>
              <a:t>[{"</a:t>
            </a:r>
            <a:r>
              <a:rPr lang="en-US" sz="800" b="1" dirty="0" err="1">
                <a:effectLst/>
                <a:highlight>
                  <a:srgbClr val="00FFFF"/>
                </a:highlight>
                <a:latin typeface="Consolas" panose="020B0609020204030204" pitchFamily="49" charset="0"/>
              </a:rPr>
              <a:t>index_term</a:t>
            </a:r>
            <a:r>
              <a:rPr lang="en-US" sz="800" b="1" dirty="0">
                <a:effectLst/>
                <a:highlight>
                  <a:srgbClr val="00FFFF"/>
                </a:highlight>
                <a:latin typeface="Consolas" panose="020B0609020204030204" pitchFamily="49" charset="0"/>
              </a:rPr>
              <a:t>": "Codeine", "</a:t>
            </a:r>
            <a:r>
              <a:rPr lang="en-US" sz="800" b="1" dirty="0" err="1">
                <a:effectLst/>
                <a:highlight>
                  <a:srgbClr val="00FFFF"/>
                </a:highlight>
                <a:latin typeface="Consolas" panose="020B0609020204030204" pitchFamily="49" charset="0"/>
              </a:rPr>
              <a:t>matched_phrase</a:t>
            </a:r>
            <a:r>
              <a:rPr lang="en-US" sz="800" b="1" dirty="0">
                <a:effectLst/>
                <a:highlight>
                  <a:srgbClr val="00FFFF"/>
                </a:highlight>
                <a:latin typeface="Consolas" panose="020B0609020204030204" pitchFamily="49" charset="0"/>
              </a:rPr>
              <a:t>": "lean"},{"</a:t>
            </a:r>
            <a:r>
              <a:rPr lang="en-US" sz="800" b="1" dirty="0" err="1">
                <a:effectLst/>
                <a:highlight>
                  <a:srgbClr val="00FFFF"/>
                </a:highlight>
                <a:latin typeface="Consolas" panose="020B0609020204030204" pitchFamily="49" charset="0"/>
              </a:rPr>
              <a:t>index_term</a:t>
            </a:r>
            <a:r>
              <a:rPr lang="en-US" sz="800" b="1" dirty="0">
                <a:effectLst/>
                <a:highlight>
                  <a:srgbClr val="00FFFF"/>
                </a:highlight>
                <a:latin typeface="Consolas" panose="020B0609020204030204" pitchFamily="49" charset="0"/>
              </a:rPr>
              <a:t>": "Codeine", "</a:t>
            </a:r>
            <a:r>
              <a:rPr lang="en-US" sz="800" b="1" dirty="0" err="1">
                <a:effectLst/>
                <a:highlight>
                  <a:srgbClr val="00FFFF"/>
                </a:highlight>
                <a:latin typeface="Consolas" panose="020B0609020204030204" pitchFamily="49" charset="0"/>
              </a:rPr>
              <a:t>matched_phrase</a:t>
            </a:r>
            <a:r>
              <a:rPr lang="en-US" sz="800" b="1" dirty="0">
                <a:effectLst/>
                <a:highlight>
                  <a:srgbClr val="00FFFF"/>
                </a:highlight>
                <a:latin typeface="Consolas" panose="020B0609020204030204" pitchFamily="49" charset="0"/>
              </a:rPr>
              <a:t>": "codeine"},...]    </a:t>
            </a:r>
          </a:p>
          <a:p>
            <a:pPr>
              <a:buNone/>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Index Terms</a:t>
            </a:r>
          </a:p>
          <a:p>
            <a:pPr>
              <a:buNone/>
            </a:pPr>
            <a:r>
              <a:rPr lang="en-US" sz="800" b="1" dirty="0">
                <a:effectLst/>
                <a:latin typeface="Consolas" panose="020B0609020204030204" pitchFamily="49" charset="0"/>
              </a:rPr>
              <a:t>2,6-Xylidine (2,6-Dimethylaniline, 2‑amino‑1,3‑dimethylbenzene) – A toxic aniline derivative used as an intermediate in manufacturing local . . . </a:t>
            </a:r>
          </a:p>
          <a:p>
            <a:pPr marL="0" indent="0" algn="l" rtl="0" fontAlgn="base">
              <a:buNone/>
            </a:pPr>
            <a:r>
              <a:rPr lang="en-US" sz="800" b="1" kern="1200" dirty="0">
                <a:solidFill>
                  <a:srgbClr val="000000"/>
                </a:solidFill>
                <a:effectLst/>
                <a:highlight>
                  <a:srgbClr val="C0C0C0"/>
                </a:highlight>
                <a:latin typeface="Consolas" panose="020B0609020204030204" pitchFamily="49" charset="0"/>
                <a:ea typeface="ＭＳ Ｐゴシック" panose="020B0600070205080204" pitchFamily="34" charset="-128"/>
                <a:cs typeface="+mn-cs"/>
              </a:rPr>
              <a:t>…  77 total index terms</a:t>
            </a: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Zopiclone (</a:t>
            </a:r>
            <a:r>
              <a:rPr lang="en-US" sz="800" b="1" dirty="0" err="1">
                <a:effectLst/>
                <a:latin typeface="Consolas" panose="020B0609020204030204" pitchFamily="49" charset="0"/>
              </a:rPr>
              <a:t>Imovane</a:t>
            </a:r>
            <a:r>
              <a:rPr lang="en-US" sz="800" b="1" dirty="0">
                <a:effectLst/>
                <a:latin typeface="Consolas" panose="020B0609020204030204" pitchFamily="49" charset="0"/>
              </a:rPr>
              <a:t>) – A non‑benzodiazepine sleep aid used to treat insomnia, known for metallic after‑taste and next‑day drowsiness.</a:t>
            </a:r>
          </a:p>
          <a:p>
            <a:pPr>
              <a:buNone/>
            </a:pPr>
            <a:endParaRPr lang="en-US" sz="800" b="1" dirty="0">
              <a:latin typeface="Consolas" panose="020B0609020204030204" pitchFamily="49" charset="0"/>
            </a:endParaRP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BEGINNING</a:t>
            </a:r>
            <a:r>
              <a:rPr lang="en-US" sz="800" b="1" dirty="0">
                <a:effectLst/>
                <a:latin typeface="Consolas" panose="020B0609020204030204" pitchFamily="49" charset="0"/>
              </a:rPr>
              <a:t> of RAG Chunks  </a:t>
            </a:r>
          </a:p>
          <a:p>
            <a:pPr>
              <a:buNone/>
            </a:pPr>
            <a:r>
              <a:rPr lang="en-US" sz="800" b="1" dirty="0">
                <a:solidFill>
                  <a:schemeClr val="accent2">
                    <a:lumMod val="60000"/>
                    <a:lumOff val="40000"/>
                  </a:schemeClr>
                </a:solidFill>
                <a:effectLst/>
                <a:latin typeface="Consolas" panose="020B0609020204030204" pitchFamily="49" charset="0"/>
              </a:rPr>
              <a:t>{{</a:t>
            </a:r>
            <a:r>
              <a:rPr lang="en-US" sz="800" b="1" dirty="0" err="1">
                <a:solidFill>
                  <a:schemeClr val="accent2">
                    <a:lumMod val="60000"/>
                    <a:lumOff val="40000"/>
                  </a:schemeClr>
                </a:solidFill>
                <a:effectLst/>
                <a:latin typeface="Consolas" panose="020B0609020204030204" pitchFamily="49" charset="0"/>
              </a:rPr>
              <a:t>rag_chunks</a:t>
            </a:r>
            <a:r>
              <a:rPr lang="en-US" sz="800" b="1" dirty="0">
                <a:solidFill>
                  <a:schemeClr val="accent2">
                    <a:lumMod val="60000"/>
                    <a:lumOff val="40000"/>
                  </a:schemeClr>
                </a:solidFill>
                <a:effectLst/>
                <a:latin typeface="Consolas" panose="020B0609020204030204" pitchFamily="49" charset="0"/>
              </a:rPr>
              <a:t>}}</a:t>
            </a: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ENDING</a:t>
            </a:r>
            <a:r>
              <a:rPr lang="en-US" sz="800" b="1" dirty="0">
                <a:effectLst/>
                <a:latin typeface="Consolas" panose="020B0609020204030204" pitchFamily="49" charset="0"/>
              </a:rPr>
              <a:t> of RAG Chunks</a:t>
            </a:r>
          </a:p>
          <a:p>
            <a:pPr>
              <a:buNone/>
            </a:pPr>
            <a:endParaRPr lang="en-US" sz="800" b="1" dirty="0">
              <a:latin typeface="Consolas" panose="020B0609020204030204" pitchFamily="49" charset="0"/>
            </a:endParaRPr>
          </a:p>
          <a:p>
            <a:pPr>
              <a:buNone/>
            </a:pPr>
            <a:r>
              <a:rPr lang="en-US" sz="800" b="1" dirty="0">
                <a:effectLst/>
                <a:latin typeface="Consolas" panose="020B0609020204030204" pitchFamily="49" charset="0"/>
              </a:rPr>
              <a:t>### Example #1 </a:t>
            </a:r>
          </a:p>
          <a:p>
            <a:pPr>
              <a:buNone/>
            </a:pPr>
            <a:r>
              <a:rPr lang="en-US" sz="800" b="1" dirty="0">
                <a:effectLst/>
                <a:latin typeface="Consolas" panose="020B0609020204030204" pitchFamily="49" charset="0"/>
              </a:rPr>
              <a:t>Post: I got her hooked on that lean everyday she say she want codeine</a:t>
            </a:r>
          </a:p>
          <a:p>
            <a:pPr>
              <a:buNone/>
            </a:pPr>
            <a:r>
              <a:rPr lang="en-US" sz="800" b="1" dirty="0">
                <a:effectLst/>
                <a:latin typeface="Consolas" panose="020B0609020204030204" pitchFamily="49" charset="0"/>
              </a:rPr>
              <a:t>. . . </a:t>
            </a:r>
          </a:p>
          <a:p>
            <a:pPr>
              <a:buNone/>
            </a:pPr>
            <a:r>
              <a:rPr lang="en-US" sz="800" b="1" dirty="0">
                <a:effectLst/>
                <a:latin typeface="Consolas" panose="020B0609020204030204" pitchFamily="49" charset="0"/>
              </a:rPr>
              <a:t>Post: {{</a:t>
            </a:r>
            <a:r>
              <a:rPr lang="en-US" sz="800" b="1" dirty="0" err="1">
                <a:solidFill>
                  <a:schemeClr val="accent2">
                    <a:lumMod val="60000"/>
                    <a:lumOff val="40000"/>
                  </a:schemeClr>
                </a:solidFill>
                <a:effectLst/>
                <a:latin typeface="Consolas" panose="020B0609020204030204" pitchFamily="49" charset="0"/>
              </a:rPr>
              <a:t>tweet_text</a:t>
            </a:r>
            <a:r>
              <a:rPr lang="en-US" sz="800" b="1" dirty="0">
                <a:effectLst/>
                <a:latin typeface="Consolas" panose="020B0609020204030204" pitchFamily="49" charset="0"/>
              </a:rPr>
              <a:t>}}</a:t>
            </a:r>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13234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47E2D-54FB-CBFF-3AAE-2BA626001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1AC134-18F7-04A4-942E-B31157B42B24}"/>
              </a:ext>
            </a:extLst>
          </p:cNvPr>
          <p:cNvSpPr>
            <a:spLocks noGrp="1"/>
          </p:cNvSpPr>
          <p:nvPr>
            <p:ph type="title"/>
          </p:nvPr>
        </p:nvSpPr>
        <p:spPr/>
        <p:txBody>
          <a:bodyPr/>
          <a:lstStyle/>
          <a:p>
            <a:r>
              <a:rPr lang="en-US" dirty="0"/>
              <a:t>Results</a:t>
            </a:r>
          </a:p>
        </p:txBody>
      </p:sp>
      <p:sp>
        <p:nvSpPr>
          <p:cNvPr id="4" name="Content Placeholder 2">
            <a:extLst>
              <a:ext uri="{FF2B5EF4-FFF2-40B4-BE49-F238E27FC236}">
                <a16:creationId xmlns:a16="http://schemas.microsoft.com/office/drawing/2014/main" id="{66C2BA7F-4F76-25F2-025B-2A6D8951F116}"/>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Binary Classification</a:t>
            </a:r>
          </a:p>
          <a:p>
            <a:pPr lvl="1"/>
            <a:r>
              <a:rPr lang="en-US" sz="1600" dirty="0"/>
              <a:t> Is about illicit/abusive drug use?</a:t>
            </a:r>
          </a:p>
          <a:p>
            <a:r>
              <a:rPr lang="en-US" sz="2000" dirty="0"/>
              <a:t> Entity Linking</a:t>
            </a:r>
          </a:p>
          <a:p>
            <a:pPr lvl="1"/>
            <a:r>
              <a:rPr lang="en-US" sz="1600" dirty="0"/>
              <a:t> Each mention of drug  within ‘substances of interest list’</a:t>
            </a:r>
          </a:p>
        </p:txBody>
      </p:sp>
    </p:spTree>
    <p:extLst>
      <p:ext uri="{BB962C8B-B14F-4D97-AF65-F5344CB8AC3E}">
        <p14:creationId xmlns:p14="http://schemas.microsoft.com/office/powerpoint/2010/main" val="4142061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792B-B641-0D75-984E-D465AF974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078F19-8228-26F0-F832-6469E3E5F418}"/>
              </a:ext>
            </a:extLst>
          </p:cNvPr>
          <p:cNvSpPr>
            <a:spLocks noGrp="1"/>
          </p:cNvSpPr>
          <p:nvPr>
            <p:ph type="title"/>
          </p:nvPr>
        </p:nvSpPr>
        <p:spPr/>
        <p:txBody>
          <a:bodyPr/>
          <a:lstStyle/>
          <a:p>
            <a:r>
              <a:rPr lang="en-US" sz="3200" dirty="0"/>
              <a:t>Results</a:t>
            </a:r>
            <a:endParaRPr lang="en-US" sz="2800" dirty="0"/>
          </a:p>
        </p:txBody>
      </p:sp>
      <p:sp>
        <p:nvSpPr>
          <p:cNvPr id="4" name="Slide Number Placeholder 3">
            <a:extLst>
              <a:ext uri="{FF2B5EF4-FFF2-40B4-BE49-F238E27FC236}">
                <a16:creationId xmlns:a16="http://schemas.microsoft.com/office/drawing/2014/main" id="{CB4A1F30-6C25-64A6-18EE-E81773BDA240}"/>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23</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D0631136-8B3A-C7C8-FC52-8E1DE0D8891B}"/>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pic>
        <p:nvPicPr>
          <p:cNvPr id="6" name="Picture 5">
            <a:extLst>
              <a:ext uri="{FF2B5EF4-FFF2-40B4-BE49-F238E27FC236}">
                <a16:creationId xmlns:a16="http://schemas.microsoft.com/office/drawing/2014/main" id="{8935379D-1281-B732-E974-133B609C4470}"/>
              </a:ext>
            </a:extLst>
          </p:cNvPr>
          <p:cNvPicPr>
            <a:picLocks noChangeAspect="1"/>
          </p:cNvPicPr>
          <p:nvPr/>
        </p:nvPicPr>
        <p:blipFill>
          <a:blip r:embed="rId2"/>
          <a:stretch>
            <a:fillRect/>
          </a:stretch>
        </p:blipFill>
        <p:spPr>
          <a:xfrm>
            <a:off x="1146810" y="800252"/>
            <a:ext cx="6507280" cy="3669679"/>
          </a:xfrm>
          <a:prstGeom prst="rect">
            <a:avLst/>
          </a:prstGeom>
        </p:spPr>
      </p:pic>
    </p:spTree>
    <p:extLst>
      <p:ext uri="{BB962C8B-B14F-4D97-AF65-F5344CB8AC3E}">
        <p14:creationId xmlns:p14="http://schemas.microsoft.com/office/powerpoint/2010/main" val="1849238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4A821-DFCA-3464-F0E2-FC2E64DDC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C7B21-3F76-17D2-3656-DE3CA871CA7C}"/>
              </a:ext>
            </a:extLst>
          </p:cNvPr>
          <p:cNvSpPr>
            <a:spLocks noGrp="1"/>
          </p:cNvSpPr>
          <p:nvPr>
            <p:ph type="title"/>
          </p:nvPr>
        </p:nvSpPr>
        <p:spPr/>
        <p:txBody>
          <a:bodyPr/>
          <a:lstStyle/>
          <a:p>
            <a:r>
              <a:rPr lang="en-US" sz="3200" dirty="0"/>
              <a:t>Results</a:t>
            </a:r>
            <a:endParaRPr lang="en-US" sz="2800" dirty="0"/>
          </a:p>
        </p:txBody>
      </p:sp>
      <p:sp>
        <p:nvSpPr>
          <p:cNvPr id="4" name="Slide Number Placeholder 3">
            <a:extLst>
              <a:ext uri="{FF2B5EF4-FFF2-40B4-BE49-F238E27FC236}">
                <a16:creationId xmlns:a16="http://schemas.microsoft.com/office/drawing/2014/main" id="{2DFDDF93-26B7-BABE-4577-7B502EB652AB}"/>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24</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A9777D54-4E0E-9519-C5AE-93C6F687A1DC}"/>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pic>
        <p:nvPicPr>
          <p:cNvPr id="7" name="Picture 6">
            <a:extLst>
              <a:ext uri="{FF2B5EF4-FFF2-40B4-BE49-F238E27FC236}">
                <a16:creationId xmlns:a16="http://schemas.microsoft.com/office/drawing/2014/main" id="{A63650C6-2EFA-559E-9AE0-412F8F93CD2C}"/>
              </a:ext>
            </a:extLst>
          </p:cNvPr>
          <p:cNvPicPr>
            <a:picLocks noChangeAspect="1"/>
          </p:cNvPicPr>
          <p:nvPr/>
        </p:nvPicPr>
        <p:blipFill>
          <a:blip r:embed="rId2"/>
          <a:stretch>
            <a:fillRect/>
          </a:stretch>
        </p:blipFill>
        <p:spPr>
          <a:xfrm>
            <a:off x="1309663" y="1262053"/>
            <a:ext cx="6524673" cy="2619394"/>
          </a:xfrm>
          <a:prstGeom prst="rect">
            <a:avLst/>
          </a:prstGeom>
        </p:spPr>
      </p:pic>
      <p:pic>
        <p:nvPicPr>
          <p:cNvPr id="9" name="Picture 8">
            <a:extLst>
              <a:ext uri="{FF2B5EF4-FFF2-40B4-BE49-F238E27FC236}">
                <a16:creationId xmlns:a16="http://schemas.microsoft.com/office/drawing/2014/main" id="{02133E76-EE6F-A80A-98FB-1E106F4FF46C}"/>
              </a:ext>
            </a:extLst>
          </p:cNvPr>
          <p:cNvPicPr>
            <a:picLocks noChangeAspect="1"/>
          </p:cNvPicPr>
          <p:nvPr/>
        </p:nvPicPr>
        <p:blipFill>
          <a:blip r:embed="rId3"/>
          <a:stretch>
            <a:fillRect/>
          </a:stretch>
        </p:blipFill>
        <p:spPr>
          <a:xfrm>
            <a:off x="4211924" y="2643188"/>
            <a:ext cx="2947066" cy="1238259"/>
          </a:xfrm>
          <a:prstGeom prst="rect">
            <a:avLst/>
          </a:prstGeom>
        </p:spPr>
      </p:pic>
    </p:spTree>
    <p:extLst>
      <p:ext uri="{BB962C8B-B14F-4D97-AF65-F5344CB8AC3E}">
        <p14:creationId xmlns:p14="http://schemas.microsoft.com/office/powerpoint/2010/main" val="226109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9B2E6-19C9-5600-832E-DB143B201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624A77-ABC0-5146-8A98-E80057DDCC14}"/>
              </a:ext>
            </a:extLst>
          </p:cNvPr>
          <p:cNvSpPr>
            <a:spLocks noGrp="1"/>
          </p:cNvSpPr>
          <p:nvPr>
            <p:ph type="title"/>
          </p:nvPr>
        </p:nvSpPr>
        <p:spPr/>
        <p:txBody>
          <a:bodyPr/>
          <a:lstStyle/>
          <a:p>
            <a:r>
              <a:rPr lang="en-US" dirty="0"/>
              <a:t>LLM Fine-tuning</a:t>
            </a:r>
          </a:p>
        </p:txBody>
      </p:sp>
      <p:sp>
        <p:nvSpPr>
          <p:cNvPr id="4" name="Content Placeholder 2">
            <a:extLst>
              <a:ext uri="{FF2B5EF4-FFF2-40B4-BE49-F238E27FC236}">
                <a16:creationId xmlns:a16="http://schemas.microsoft.com/office/drawing/2014/main" id="{8C3D12BD-186F-38E3-498F-E64A6A676DB6}"/>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Binary Classification</a:t>
            </a:r>
          </a:p>
          <a:p>
            <a:pPr lvl="1"/>
            <a:r>
              <a:rPr lang="en-US" sz="1600" dirty="0"/>
              <a:t> Is about illicit/abusive drug use?</a:t>
            </a:r>
          </a:p>
          <a:p>
            <a:pPr marL="0" indent="0">
              <a:buNone/>
            </a:pPr>
            <a:endParaRPr lang="en-US" sz="1600" dirty="0"/>
          </a:p>
        </p:txBody>
      </p:sp>
    </p:spTree>
    <p:extLst>
      <p:ext uri="{BB962C8B-B14F-4D97-AF65-F5344CB8AC3E}">
        <p14:creationId xmlns:p14="http://schemas.microsoft.com/office/powerpoint/2010/main" val="1319958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5D5F-8E6F-E6AD-88EE-3181A3065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D3602-E111-96F9-A140-BCCE9716AD05}"/>
              </a:ext>
            </a:extLst>
          </p:cNvPr>
          <p:cNvSpPr>
            <a:spLocks noGrp="1"/>
          </p:cNvSpPr>
          <p:nvPr>
            <p:ph type="title"/>
          </p:nvPr>
        </p:nvSpPr>
        <p:spPr/>
        <p:txBody>
          <a:bodyPr/>
          <a:lstStyle/>
          <a:p>
            <a:pPr marL="0" indent="0">
              <a:buNone/>
            </a:pPr>
            <a:r>
              <a:rPr lang="en-US" sz="3200" dirty="0"/>
              <a:t>LLM Fine-tuning</a:t>
            </a:r>
          </a:p>
        </p:txBody>
      </p:sp>
      <p:sp>
        <p:nvSpPr>
          <p:cNvPr id="4" name="Slide Number Placeholder 3">
            <a:extLst>
              <a:ext uri="{FF2B5EF4-FFF2-40B4-BE49-F238E27FC236}">
                <a16:creationId xmlns:a16="http://schemas.microsoft.com/office/drawing/2014/main" id="{F682BEB1-78DB-1788-4CF5-C2AFCFB4670D}"/>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26</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30BFD4C9-07A7-A87B-1018-48E552874A3E}"/>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DB7D1959-F633-559D-4506-22FD8778A901}"/>
              </a:ext>
            </a:extLst>
          </p:cNvPr>
          <p:cNvSpPr txBox="1">
            <a:spLocks/>
          </p:cNvSpPr>
          <p:nvPr/>
        </p:nvSpPr>
        <p:spPr bwMode="auto">
          <a:xfrm>
            <a:off x="51533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Manually annotated Twitter dataset</a:t>
            </a:r>
          </a:p>
          <a:p>
            <a:r>
              <a:rPr lang="en-US" sz="2400" dirty="0" err="1"/>
              <a:t>DeDerta</a:t>
            </a:r>
            <a:r>
              <a:rPr lang="en-US" sz="2400" dirty="0"/>
              <a:t>  fine-tuning</a:t>
            </a:r>
          </a:p>
          <a:p>
            <a:pPr lvl="1"/>
            <a:r>
              <a:rPr lang="en-US" sz="2000" dirty="0" err="1"/>
              <a:t>AutoModelForSequenceClassification</a:t>
            </a:r>
            <a:endParaRPr lang="en-US" sz="2000" dirty="0"/>
          </a:p>
          <a:p>
            <a:r>
              <a:rPr lang="en-US" sz="2400" dirty="0"/>
              <a:t>Initial Plan-fine-tune with larger models</a:t>
            </a:r>
          </a:p>
          <a:p>
            <a:pPr lvl="1"/>
            <a:r>
              <a:rPr lang="en-US" sz="2000" dirty="0"/>
              <a:t>Llama/Gwen</a:t>
            </a:r>
          </a:p>
          <a:p>
            <a:pPr lvl="2"/>
            <a:r>
              <a:rPr lang="en-US" sz="1600" dirty="0"/>
              <a:t>LORA &amp; </a:t>
            </a:r>
            <a:r>
              <a:rPr lang="en-US" sz="1600" dirty="0" err="1"/>
              <a:t>QLoRA</a:t>
            </a:r>
            <a:endParaRPr lang="en-US" sz="1600" dirty="0"/>
          </a:p>
          <a:p>
            <a:endParaRPr lang="en-US" sz="2400" dirty="0"/>
          </a:p>
          <a:p>
            <a:endParaRPr lang="en-US" sz="2400"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17A0543C-BF23-BE0A-D9AB-C4C62362FA77}"/>
                  </a:ext>
                </a:extLst>
              </p14:cNvPr>
              <p14:cNvContentPartPr/>
              <p14:nvPr/>
            </p14:nvContentPartPr>
            <p14:xfrm>
              <a:off x="1348680" y="-240360"/>
              <a:ext cx="360" cy="360"/>
            </p14:xfrm>
          </p:contentPart>
        </mc:Choice>
        <mc:Fallback>
          <p:pic>
            <p:nvPicPr>
              <p:cNvPr id="9" name="Ink 8">
                <a:extLst>
                  <a:ext uri="{FF2B5EF4-FFF2-40B4-BE49-F238E27FC236}">
                    <a16:creationId xmlns:a16="http://schemas.microsoft.com/office/drawing/2014/main" id="{17A0543C-BF23-BE0A-D9AB-C4C62362FA77}"/>
                  </a:ext>
                </a:extLst>
              </p:cNvPr>
              <p:cNvPicPr/>
              <p:nvPr/>
            </p:nvPicPr>
            <p:blipFill>
              <a:blip r:embed="rId3"/>
              <a:stretch>
                <a:fillRect/>
              </a:stretch>
            </p:blipFill>
            <p:spPr>
              <a:xfrm>
                <a:off x="1294680" y="-348000"/>
                <a:ext cx="108000" cy="216000"/>
              </a:xfrm>
              <a:prstGeom prst="rect">
                <a:avLst/>
              </a:prstGeom>
            </p:spPr>
          </p:pic>
        </mc:Fallback>
      </mc:AlternateContent>
      <p:grpSp>
        <p:nvGrpSpPr>
          <p:cNvPr id="16" name="Group 15">
            <a:extLst>
              <a:ext uri="{FF2B5EF4-FFF2-40B4-BE49-F238E27FC236}">
                <a16:creationId xmlns:a16="http://schemas.microsoft.com/office/drawing/2014/main" id="{19DFFAC3-5CC9-30F3-66B1-48648D69DF73}"/>
              </a:ext>
            </a:extLst>
          </p:cNvPr>
          <p:cNvGrpSpPr/>
          <p:nvPr/>
        </p:nvGrpSpPr>
        <p:grpSpPr>
          <a:xfrm>
            <a:off x="2382954" y="3093720"/>
            <a:ext cx="5408496" cy="1300480"/>
            <a:chOff x="2360094" y="3082290"/>
            <a:chExt cx="5408496" cy="1300480"/>
          </a:xfrm>
        </p:grpSpPr>
        <p:pic>
          <p:nvPicPr>
            <p:cNvPr id="1028" name="Picture 4" descr="Output image">
              <a:extLst>
                <a:ext uri="{FF2B5EF4-FFF2-40B4-BE49-F238E27FC236}">
                  <a16:creationId xmlns:a16="http://schemas.microsoft.com/office/drawing/2014/main" id="{BF58D4D5-49A2-9780-E454-50E7ADA07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094" y="3082290"/>
              <a:ext cx="5408496" cy="13004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187C062-5961-811C-D734-2BE8AEEDADB1}"/>
                    </a:ext>
                  </a:extLst>
                </p14:cNvPr>
                <p14:cNvContentPartPr/>
                <p14:nvPr/>
              </p14:nvContentPartPr>
              <p14:xfrm>
                <a:off x="2574840" y="3791640"/>
                <a:ext cx="4206960" cy="3240"/>
              </p14:xfrm>
            </p:contentPart>
          </mc:Choice>
          <mc:Fallback>
            <p:pic>
              <p:nvPicPr>
                <p:cNvPr id="8" name="Ink 7">
                  <a:extLst>
                    <a:ext uri="{FF2B5EF4-FFF2-40B4-BE49-F238E27FC236}">
                      <a16:creationId xmlns:a16="http://schemas.microsoft.com/office/drawing/2014/main" id="{A187C062-5961-811C-D734-2BE8AEEDADB1}"/>
                    </a:ext>
                  </a:extLst>
                </p:cNvPr>
                <p:cNvPicPr/>
                <p:nvPr/>
              </p:nvPicPr>
              <p:blipFill>
                <a:blip r:embed="rId6"/>
                <a:stretch>
                  <a:fillRect/>
                </a:stretch>
              </p:blipFill>
              <p:spPr>
                <a:xfrm>
                  <a:off x="2521200" y="3684000"/>
                  <a:ext cx="43146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3AD33AF1-306F-887D-4B21-366BA23D35CE}"/>
                    </a:ext>
                  </a:extLst>
                </p14:cNvPr>
                <p14:cNvContentPartPr/>
                <p14:nvPr/>
              </p14:nvContentPartPr>
              <p14:xfrm>
                <a:off x="7113000" y="3824190"/>
                <a:ext cx="396720" cy="9000"/>
              </p14:xfrm>
            </p:contentPart>
          </mc:Choice>
          <mc:Fallback>
            <p:pic>
              <p:nvPicPr>
                <p:cNvPr id="14" name="Ink 13">
                  <a:extLst>
                    <a:ext uri="{FF2B5EF4-FFF2-40B4-BE49-F238E27FC236}">
                      <a16:creationId xmlns:a16="http://schemas.microsoft.com/office/drawing/2014/main" id="{3AD33AF1-306F-887D-4B21-366BA23D35CE}"/>
                    </a:ext>
                  </a:extLst>
                </p:cNvPr>
                <p:cNvPicPr/>
                <p:nvPr/>
              </p:nvPicPr>
              <p:blipFill>
                <a:blip r:embed="rId8"/>
                <a:stretch>
                  <a:fillRect/>
                </a:stretch>
              </p:blipFill>
              <p:spPr>
                <a:xfrm>
                  <a:off x="7050000" y="3761190"/>
                  <a:ext cx="522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AEA0DAD1-056B-CFDE-535A-3760AE89AC2C}"/>
                    </a:ext>
                  </a:extLst>
                </p14:cNvPr>
                <p14:cNvContentPartPr/>
                <p14:nvPr/>
              </p14:nvContentPartPr>
              <p14:xfrm>
                <a:off x="7116960" y="3607830"/>
                <a:ext cx="377640" cy="360"/>
              </p14:xfrm>
            </p:contentPart>
          </mc:Choice>
          <mc:Fallback>
            <p:pic>
              <p:nvPicPr>
                <p:cNvPr id="15" name="Ink 14">
                  <a:extLst>
                    <a:ext uri="{FF2B5EF4-FFF2-40B4-BE49-F238E27FC236}">
                      <a16:creationId xmlns:a16="http://schemas.microsoft.com/office/drawing/2014/main" id="{AEA0DAD1-056B-CFDE-535A-3760AE89AC2C}"/>
                    </a:ext>
                  </a:extLst>
                </p:cNvPr>
                <p:cNvPicPr/>
                <p:nvPr/>
              </p:nvPicPr>
              <p:blipFill>
                <a:blip r:embed="rId10"/>
                <a:stretch>
                  <a:fillRect/>
                </a:stretch>
              </p:blipFill>
              <p:spPr>
                <a:xfrm>
                  <a:off x="7054320" y="3544830"/>
                  <a:ext cx="503280" cy="126000"/>
                </a:xfrm>
                <a:prstGeom prst="rect">
                  <a:avLst/>
                </a:prstGeom>
              </p:spPr>
            </p:pic>
          </mc:Fallback>
        </mc:AlternateContent>
      </p:grpSp>
    </p:spTree>
    <p:extLst>
      <p:ext uri="{BB962C8B-B14F-4D97-AF65-F5344CB8AC3E}">
        <p14:creationId xmlns:p14="http://schemas.microsoft.com/office/powerpoint/2010/main" val="353396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27B64-761F-C5D8-AA24-29595EE6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6D877-9AAA-0AD6-49FD-FF3184357F26}"/>
              </a:ext>
            </a:extLst>
          </p:cNvPr>
          <p:cNvSpPr>
            <a:spLocks noGrp="1"/>
          </p:cNvSpPr>
          <p:nvPr>
            <p:ph type="title"/>
          </p:nvPr>
        </p:nvSpPr>
        <p:spPr/>
        <p:txBody>
          <a:bodyPr/>
          <a:lstStyle/>
          <a:p>
            <a:pPr marL="0" indent="0">
              <a:buNone/>
            </a:pPr>
            <a:r>
              <a:rPr lang="en-US" sz="3200" dirty="0"/>
              <a:t>LLM Fine-tuning</a:t>
            </a:r>
          </a:p>
        </p:txBody>
      </p:sp>
      <p:sp>
        <p:nvSpPr>
          <p:cNvPr id="4" name="Slide Number Placeholder 3">
            <a:extLst>
              <a:ext uri="{FF2B5EF4-FFF2-40B4-BE49-F238E27FC236}">
                <a16:creationId xmlns:a16="http://schemas.microsoft.com/office/drawing/2014/main" id="{A9AC601A-3CD2-26B1-297D-EEEA892FAB83}"/>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27</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17DFCDED-3110-35FE-B2D8-C87C777DEF3B}"/>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BD169AA2-B47F-4A0A-4673-1DAE7FBE3503}"/>
              </a:ext>
            </a:extLst>
          </p:cNvPr>
          <p:cNvSpPr txBox="1">
            <a:spLocks/>
          </p:cNvSpPr>
          <p:nvPr/>
        </p:nvSpPr>
        <p:spPr bwMode="auto">
          <a:xfrm>
            <a:off x="728694" y="71262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Highly subjective labeling</a:t>
            </a:r>
          </a:p>
          <a:p>
            <a:endParaRPr lang="en-US" sz="1400" dirty="0"/>
          </a:p>
          <a:p>
            <a:r>
              <a:rPr lang="en-US" sz="1400" dirty="0"/>
              <a:t>For a tweet to be classified as drug related or non-drug-related in relation to </a:t>
            </a:r>
            <a:r>
              <a:rPr lang="en-US" sz="1400" dirty="0">
                <a:highlight>
                  <a:srgbClr val="FFFF00"/>
                </a:highlight>
              </a:rPr>
              <a:t>illicit</a:t>
            </a:r>
            <a:r>
              <a:rPr lang="en-US" sz="1400" dirty="0"/>
              <a:t> drug use, it should reference certain practices, such as </a:t>
            </a:r>
            <a:r>
              <a:rPr lang="en-US" sz="1400" dirty="0">
                <a:highlight>
                  <a:srgbClr val="FFFF00"/>
                </a:highlight>
              </a:rPr>
              <a:t>using, selling, smuggling, buying, promoting, or encouraging</a:t>
            </a:r>
            <a:r>
              <a:rPr lang="en-US" sz="1400" dirty="0"/>
              <a:t> some kind of drug. A tweet that does not mention any of these aspects should be classified as non-drug-related, </a:t>
            </a:r>
            <a:r>
              <a:rPr lang="en-US" sz="1400" dirty="0">
                <a:highlight>
                  <a:srgbClr val="FFFF00"/>
                </a:highlight>
              </a:rPr>
              <a:t>regardless</a:t>
            </a:r>
            <a:r>
              <a:rPr lang="en-US" sz="1400" dirty="0"/>
              <a:t> of whether it refers to </a:t>
            </a:r>
            <a:r>
              <a:rPr lang="en-US" sz="1400" dirty="0">
                <a:highlight>
                  <a:srgbClr val="FFFF00"/>
                </a:highlight>
              </a:rPr>
              <a:t>themes</a:t>
            </a:r>
            <a:r>
              <a:rPr lang="en-US" sz="1400" dirty="0"/>
              <a:t> of religion, ethnicity, politics, or social issues or if it is on a completely unrelated theme, such as sports or fashion.</a:t>
            </a:r>
          </a:p>
          <a:p>
            <a:pPr algn="l"/>
            <a:r>
              <a:rPr lang="en-US" sz="1400" b="0" i="0" u="none" strike="noStrike" baseline="0" dirty="0">
                <a:latin typeface="Times-Roman"/>
              </a:rPr>
              <a:t>In this study, two quality filters were used to ensure the accuracy of the results. In the first filter, the annotator works with the validator. The evaluator then provides the second filter. Great care was taken to minimize potential bias by setting forth explicit directives and affirming our discoveries through a range of methodologies.</a:t>
            </a:r>
          </a:p>
          <a:p>
            <a:pPr algn="l"/>
            <a:endParaRPr lang="en-US" sz="1400" dirty="0">
              <a:latin typeface="Times-Roman"/>
            </a:endParaRPr>
          </a:p>
          <a:p>
            <a:pPr algn="l"/>
            <a:r>
              <a:rPr lang="en-US" sz="2000" dirty="0">
                <a:latin typeface="Times-Roman"/>
              </a:rPr>
              <a:t>Poor sampling</a:t>
            </a:r>
          </a:p>
          <a:p>
            <a:pPr lvl="1"/>
            <a:r>
              <a:rPr lang="en-US" sz="1000" dirty="0">
                <a:latin typeface="Times-Roman"/>
              </a:rPr>
              <a:t> </a:t>
            </a:r>
            <a:r>
              <a:rPr lang="en-US" sz="1600" dirty="0">
                <a:latin typeface="Times-Roman"/>
              </a:rPr>
              <a:t>MANY posts related to George Floyd</a:t>
            </a:r>
            <a:endParaRPr lang="en-US" sz="1600" dirty="0"/>
          </a:p>
          <a:p>
            <a:endParaRPr lang="en-US" sz="2400"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4C86818D-BF4E-4628-3424-A018B950E443}"/>
                  </a:ext>
                </a:extLst>
              </p14:cNvPr>
              <p14:cNvContentPartPr/>
              <p14:nvPr/>
            </p14:nvContentPartPr>
            <p14:xfrm>
              <a:off x="1348680" y="-240360"/>
              <a:ext cx="360" cy="360"/>
            </p14:xfrm>
          </p:contentPart>
        </mc:Choice>
        <mc:Fallback>
          <p:pic>
            <p:nvPicPr>
              <p:cNvPr id="9" name="Ink 8">
                <a:extLst>
                  <a:ext uri="{FF2B5EF4-FFF2-40B4-BE49-F238E27FC236}">
                    <a16:creationId xmlns:a16="http://schemas.microsoft.com/office/drawing/2014/main" id="{4C86818D-BF4E-4628-3424-A018B950E443}"/>
                  </a:ext>
                </a:extLst>
              </p:cNvPr>
              <p:cNvPicPr/>
              <p:nvPr/>
            </p:nvPicPr>
            <p:blipFill>
              <a:blip r:embed="rId3"/>
              <a:stretch>
                <a:fillRect/>
              </a:stretch>
            </p:blipFill>
            <p:spPr>
              <a:xfrm>
                <a:off x="1294680" y="-348000"/>
                <a:ext cx="108000" cy="216000"/>
              </a:xfrm>
              <a:prstGeom prst="rect">
                <a:avLst/>
              </a:prstGeom>
            </p:spPr>
          </p:pic>
        </mc:Fallback>
      </mc:AlternateContent>
    </p:spTree>
    <p:extLst>
      <p:ext uri="{BB962C8B-B14F-4D97-AF65-F5344CB8AC3E}">
        <p14:creationId xmlns:p14="http://schemas.microsoft.com/office/powerpoint/2010/main" val="367552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F8046-83AB-C60C-0987-C5C9E81C9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11EF1-CDB9-E943-EBB3-9E6FCD4981C8}"/>
              </a:ext>
            </a:extLst>
          </p:cNvPr>
          <p:cNvSpPr>
            <a:spLocks noGrp="1"/>
          </p:cNvSpPr>
          <p:nvPr>
            <p:ph type="title"/>
          </p:nvPr>
        </p:nvSpPr>
        <p:spPr/>
        <p:txBody>
          <a:bodyPr/>
          <a:lstStyle/>
          <a:p>
            <a:pPr marL="0" indent="0">
              <a:buNone/>
            </a:pPr>
            <a:r>
              <a:rPr lang="en-US" sz="3200" dirty="0"/>
              <a:t>LLM Fine-tuning</a:t>
            </a:r>
          </a:p>
        </p:txBody>
      </p:sp>
      <p:sp>
        <p:nvSpPr>
          <p:cNvPr id="4" name="Slide Number Placeholder 3">
            <a:extLst>
              <a:ext uri="{FF2B5EF4-FFF2-40B4-BE49-F238E27FC236}">
                <a16:creationId xmlns:a16="http://schemas.microsoft.com/office/drawing/2014/main" id="{78E32605-9551-B706-28EA-5076D0DCB3E9}"/>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28</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DE8A4C80-755E-CBB4-5146-1B842FA0AF86}"/>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8BE7C902-AC5E-297F-7F2C-C27A3F0C64FF}"/>
              </a:ext>
            </a:extLst>
          </p:cNvPr>
          <p:cNvSpPr txBox="1">
            <a:spLocks/>
          </p:cNvSpPr>
          <p:nvPr/>
        </p:nvSpPr>
        <p:spPr bwMode="auto">
          <a:xfrm>
            <a:off x="576294" y="1066319"/>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000000"/>
                </a:solidFill>
                <a:latin typeface="Aptos Narrow" panose="020B0004020202020204" pitchFamily="34" charset="0"/>
              </a:rPr>
              <a:t>Examples of True Labels</a:t>
            </a:r>
          </a:p>
          <a:p>
            <a:r>
              <a:rPr lang="en-US" sz="1800" dirty="0">
                <a:solidFill>
                  <a:srgbClr val="000000"/>
                </a:solidFill>
                <a:latin typeface="Aptos Narrow" panose="020B0004020202020204" pitchFamily="34" charset="0"/>
              </a:rPr>
              <a:t>Why Chauvin continued to apply that level of force, even when Floyd was motionless? Why didn't he administer the required drug for the apparent drug overdose? Why didn't he inform the paramedic that the suspect had apparently overdosed . . . ?</a:t>
            </a:r>
            <a:r>
              <a:rPr lang="en-US" sz="1800" dirty="0"/>
              <a:t> </a:t>
            </a:r>
          </a:p>
          <a:p>
            <a:endParaRPr lang="en-US" sz="1800" dirty="0">
              <a:solidFill>
                <a:srgbClr val="9C0006"/>
              </a:solidFill>
              <a:latin typeface="Aptos Narrow" panose="020B0004020202020204" pitchFamily="34" charset="0"/>
            </a:endParaRPr>
          </a:p>
          <a:p>
            <a:r>
              <a:rPr lang="en-US" sz="1800" dirty="0">
                <a:solidFill>
                  <a:srgbClr val="000000"/>
                </a:solidFill>
                <a:latin typeface="Aptos Narrow" panose="020B0004020202020204" pitchFamily="34" charset="0"/>
              </a:rPr>
              <a:t>One of my great aunts was born in 1915 &amp; would visit from CA every couple yrs. I'd play cards w/ her &amp; my grandma on the floor in front of a TV w/Jeopardy on. They knew most of the answers &amp; would crack jokes or talk </a:t>
            </a:r>
            <a:r>
              <a:rPr lang="en-US" sz="1800" dirty="0" err="1">
                <a:solidFill>
                  <a:srgbClr val="000000"/>
                </a:solidFill>
                <a:latin typeface="Aptos Narrow" panose="020B0004020202020204" pitchFamily="34" charset="0"/>
              </a:rPr>
              <a:t>abt</a:t>
            </a:r>
            <a:r>
              <a:rPr lang="en-US" sz="1800" dirty="0">
                <a:solidFill>
                  <a:srgbClr val="000000"/>
                </a:solidFill>
                <a:latin typeface="Aptos Narrow" panose="020B0004020202020204" pitchFamily="34" charset="0"/>
              </a:rPr>
              <a:t> random stuff from the old days during the Great Depression.</a:t>
            </a:r>
            <a:r>
              <a:rPr lang="en-US" sz="1800" dirty="0"/>
              <a:t> </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61C47F35-AC88-D2E3-51E7-227E6D24D6D2}"/>
                  </a:ext>
                </a:extLst>
              </p14:cNvPr>
              <p14:cNvContentPartPr/>
              <p14:nvPr/>
            </p14:nvContentPartPr>
            <p14:xfrm>
              <a:off x="1348680" y="-240360"/>
              <a:ext cx="360" cy="360"/>
            </p14:xfrm>
          </p:contentPart>
        </mc:Choice>
        <mc:Fallback>
          <p:pic>
            <p:nvPicPr>
              <p:cNvPr id="9" name="Ink 8">
                <a:extLst>
                  <a:ext uri="{FF2B5EF4-FFF2-40B4-BE49-F238E27FC236}">
                    <a16:creationId xmlns:a16="http://schemas.microsoft.com/office/drawing/2014/main" id="{61C47F35-AC88-D2E3-51E7-227E6D24D6D2}"/>
                  </a:ext>
                </a:extLst>
              </p:cNvPr>
              <p:cNvPicPr/>
              <p:nvPr/>
            </p:nvPicPr>
            <p:blipFill>
              <a:blip r:embed="rId3"/>
              <a:stretch>
                <a:fillRect/>
              </a:stretch>
            </p:blipFill>
            <p:spPr>
              <a:xfrm>
                <a:off x="1294680" y="-348000"/>
                <a:ext cx="108000" cy="216000"/>
              </a:xfrm>
              <a:prstGeom prst="rect">
                <a:avLst/>
              </a:prstGeom>
            </p:spPr>
          </p:pic>
        </mc:Fallback>
      </mc:AlternateContent>
    </p:spTree>
    <p:extLst>
      <p:ext uri="{BB962C8B-B14F-4D97-AF65-F5344CB8AC3E}">
        <p14:creationId xmlns:p14="http://schemas.microsoft.com/office/powerpoint/2010/main" val="674012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B073-445C-1978-8BB2-BCDE61B1E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F5BDC-2B4E-25E2-42F3-3A748C97DE90}"/>
              </a:ext>
            </a:extLst>
          </p:cNvPr>
          <p:cNvSpPr>
            <a:spLocks noGrp="1"/>
          </p:cNvSpPr>
          <p:nvPr>
            <p:ph type="title"/>
          </p:nvPr>
        </p:nvSpPr>
        <p:spPr/>
        <p:txBody>
          <a:bodyPr/>
          <a:lstStyle/>
          <a:p>
            <a:r>
              <a:rPr lang="en-US" dirty="0"/>
              <a:t>Discussion</a:t>
            </a:r>
          </a:p>
        </p:txBody>
      </p:sp>
      <p:sp>
        <p:nvSpPr>
          <p:cNvPr id="4" name="Content Placeholder 2">
            <a:extLst>
              <a:ext uri="{FF2B5EF4-FFF2-40B4-BE49-F238E27FC236}">
                <a16:creationId xmlns:a16="http://schemas.microsoft.com/office/drawing/2014/main" id="{AF9212EC-8B72-A904-8FE2-388103BB31C0}"/>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Clarify goals of matching drugs</a:t>
            </a:r>
          </a:p>
          <a:p>
            <a:pPr lvl="1"/>
            <a:r>
              <a:rPr lang="en-US" sz="2000" dirty="0"/>
              <a:t>How important is recall?</a:t>
            </a:r>
          </a:p>
          <a:p>
            <a:pPr lvl="1"/>
            <a:r>
              <a:rPr lang="en-US" sz="2000" dirty="0"/>
              <a:t>Purpose driven</a:t>
            </a:r>
          </a:p>
        </p:txBody>
      </p:sp>
    </p:spTree>
    <p:extLst>
      <p:ext uri="{BB962C8B-B14F-4D97-AF65-F5344CB8AC3E}">
        <p14:creationId xmlns:p14="http://schemas.microsoft.com/office/powerpoint/2010/main" val="55580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D6B35-AFB6-CD28-7B78-23666F429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0C9A0-77FE-E7C5-5004-D590FA5A12D5}"/>
              </a:ext>
            </a:extLst>
          </p:cNvPr>
          <p:cNvSpPr>
            <a:spLocks noGrp="1"/>
          </p:cNvSpPr>
          <p:nvPr>
            <p:ph type="title"/>
          </p:nvPr>
        </p:nvSpPr>
        <p:spPr/>
        <p:txBody>
          <a:bodyPr/>
          <a:lstStyle/>
          <a:p>
            <a:r>
              <a:rPr lang="en-US" dirty="0"/>
              <a:t>Background</a:t>
            </a:r>
          </a:p>
        </p:txBody>
      </p:sp>
      <p:sp>
        <p:nvSpPr>
          <p:cNvPr id="4" name="Content Placeholder 2">
            <a:extLst>
              <a:ext uri="{FF2B5EF4-FFF2-40B4-BE49-F238E27FC236}">
                <a16:creationId xmlns:a16="http://schemas.microsoft.com/office/drawing/2014/main" id="{86700C66-69AE-0AAE-F2CF-69A4817E5166}"/>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NER, TE, Entity Linking, Term Disambiguation</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Pharmacovigilance </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Classification Tasks</a:t>
            </a:r>
          </a:p>
          <a:p>
            <a:pPr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a:ea typeface="ＭＳ Ｐゴシック" charset="0"/>
              </a:rPr>
              <a:t>About illicit/abusive drug use (binary)</a:t>
            </a:r>
          </a:p>
          <a:p>
            <a:pPr lvl="1" indent="-342900">
              <a:buFont typeface="Arial" panose="020B0604020202020204" pitchFamily="34" charset="0"/>
              <a:buChar char="•"/>
              <a:defRPr/>
            </a:pPr>
            <a:r>
              <a:rPr lang="en-US" sz="2000" dirty="0"/>
              <a:t>Entity Linking - mentions of drugs of interest</a:t>
            </a:r>
            <a:endParaRPr lang="en-US" sz="2800" dirty="0"/>
          </a:p>
          <a:p>
            <a:pPr lvl="1" indent="-342900">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charset="0"/>
            </a:endParaRPr>
          </a:p>
        </p:txBody>
      </p:sp>
    </p:spTree>
    <p:extLst>
      <p:ext uri="{BB962C8B-B14F-4D97-AF65-F5344CB8AC3E}">
        <p14:creationId xmlns:p14="http://schemas.microsoft.com/office/powerpoint/2010/main" val="1452326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89D45-AC84-A36A-8E8D-5A4FD4714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303502-3422-0675-880F-C0D1EBBBF57F}"/>
              </a:ext>
            </a:extLst>
          </p:cNvPr>
          <p:cNvSpPr>
            <a:spLocks noGrp="1"/>
          </p:cNvSpPr>
          <p:nvPr>
            <p:ph type="title"/>
          </p:nvPr>
        </p:nvSpPr>
        <p:spPr/>
        <p:txBody>
          <a:bodyPr/>
          <a:lstStyle/>
          <a:p>
            <a:r>
              <a:rPr lang="en-US" dirty="0"/>
              <a:t>Future Work</a:t>
            </a:r>
          </a:p>
        </p:txBody>
      </p:sp>
      <p:sp>
        <p:nvSpPr>
          <p:cNvPr id="4" name="Content Placeholder 2">
            <a:extLst>
              <a:ext uri="{FF2B5EF4-FFF2-40B4-BE49-F238E27FC236}">
                <a16:creationId xmlns:a16="http://schemas.microsoft.com/office/drawing/2014/main" id="{53EBC877-9486-B279-83AE-996C9DC2C5D4}"/>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Labels Needed</a:t>
            </a:r>
          </a:p>
          <a:p>
            <a:pPr lvl="1"/>
            <a:r>
              <a:rPr lang="en-US" sz="1600" dirty="0"/>
              <a:t> Fine tune llama/Gwen</a:t>
            </a:r>
          </a:p>
          <a:p>
            <a:pPr lvl="1"/>
            <a:r>
              <a:rPr lang="en-US" sz="1600" dirty="0"/>
              <a:t> Disambiguation</a:t>
            </a:r>
          </a:p>
          <a:p>
            <a:pPr lvl="1"/>
            <a:endParaRPr lang="en-US" sz="1600" dirty="0"/>
          </a:p>
          <a:p>
            <a:r>
              <a:rPr lang="en-US" sz="2000" dirty="0"/>
              <a:t>Ensemble?</a:t>
            </a:r>
          </a:p>
          <a:p>
            <a:endParaRPr lang="en-US" sz="2000" dirty="0"/>
          </a:p>
          <a:p>
            <a:pPr marL="0" indent="0">
              <a:buNone/>
            </a:pPr>
            <a:r>
              <a:rPr lang="en-US" sz="2000" dirty="0"/>
              <a:t>TODO: ADD experience reports</a:t>
            </a:r>
          </a:p>
          <a:p>
            <a:pPr marL="0" indent="0">
              <a:buNone/>
            </a:pPr>
            <a:r>
              <a:rPr lang="en-US" sz="2000" dirty="0"/>
              <a:t>TODO: ADD Labeled </a:t>
            </a:r>
            <a:r>
              <a:rPr lang="en-US" sz="4000" dirty="0"/>
              <a:t>tweets etc.</a:t>
            </a:r>
          </a:p>
          <a:p>
            <a:pPr marL="0" indent="0">
              <a:buNone/>
            </a:pPr>
            <a:endParaRPr lang="en-US" sz="4000" dirty="0"/>
          </a:p>
          <a:p>
            <a:endParaRPr lang="en-US" sz="2000" dirty="0"/>
          </a:p>
        </p:txBody>
      </p:sp>
    </p:spTree>
    <p:extLst>
      <p:ext uri="{BB962C8B-B14F-4D97-AF65-F5344CB8AC3E}">
        <p14:creationId xmlns:p14="http://schemas.microsoft.com/office/powerpoint/2010/main" val="89850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3340B-9132-DFF8-F277-44832C5069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5E7A3-308B-C054-6B78-73C3D5B73090}"/>
              </a:ext>
            </a:extLst>
          </p:cNvPr>
          <p:cNvSpPr>
            <a:spLocks noGrp="1"/>
          </p:cNvSpPr>
          <p:nvPr>
            <p:ph type="title"/>
          </p:nvPr>
        </p:nvSpPr>
        <p:spPr/>
        <p:txBody>
          <a:bodyPr/>
          <a:lstStyle/>
          <a:p>
            <a:r>
              <a:rPr lang="en-US" dirty="0"/>
              <a:t>Future Work</a:t>
            </a:r>
          </a:p>
        </p:txBody>
      </p:sp>
      <p:sp>
        <p:nvSpPr>
          <p:cNvPr id="4" name="Content Placeholder 2">
            <a:extLst>
              <a:ext uri="{FF2B5EF4-FFF2-40B4-BE49-F238E27FC236}">
                <a16:creationId xmlns:a16="http://schemas.microsoft.com/office/drawing/2014/main" id="{702672B4-E133-A484-0437-DF11A6F6F16B}"/>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Track terms (and emojis) with drug mentions</a:t>
            </a:r>
            <a:endParaRPr lang="en-US" sz="4000" dirty="0"/>
          </a:p>
          <a:p>
            <a:pPr marL="0" indent="0">
              <a:buNone/>
            </a:pPr>
            <a:endParaRPr lang="en-US" sz="4000" dirty="0"/>
          </a:p>
          <a:p>
            <a:endParaRPr lang="en-US" sz="2000" dirty="0"/>
          </a:p>
        </p:txBody>
      </p:sp>
    </p:spTree>
    <p:extLst>
      <p:ext uri="{BB962C8B-B14F-4D97-AF65-F5344CB8AC3E}">
        <p14:creationId xmlns:p14="http://schemas.microsoft.com/office/powerpoint/2010/main" val="7888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E6DCA-3545-635C-08A9-765B1EF31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C345D-A81A-ED18-AC9C-E4666E95F9D6}"/>
              </a:ext>
            </a:extLst>
          </p:cNvPr>
          <p:cNvSpPr>
            <a:spLocks noGrp="1"/>
          </p:cNvSpPr>
          <p:nvPr>
            <p:ph type="title"/>
          </p:nvPr>
        </p:nvSpPr>
        <p:spPr/>
        <p:txBody>
          <a:bodyPr/>
          <a:lstStyle/>
          <a:p>
            <a:pPr marL="0" indent="0">
              <a:buNone/>
            </a:pPr>
            <a:r>
              <a:rPr lang="en-US" sz="3200" dirty="0"/>
              <a:t>Background</a:t>
            </a:r>
          </a:p>
        </p:txBody>
      </p:sp>
      <p:sp>
        <p:nvSpPr>
          <p:cNvPr id="4" name="Slide Number Placeholder 3">
            <a:extLst>
              <a:ext uri="{FF2B5EF4-FFF2-40B4-BE49-F238E27FC236}">
                <a16:creationId xmlns:a16="http://schemas.microsoft.com/office/drawing/2014/main" id="{E4B455E0-5448-53B1-B506-52A9BCDFB2B1}"/>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4</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66E82D3B-1337-B692-434F-56765FACCC5C}"/>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4C7892B4-4C8F-33FE-183B-1CB9E9684CBF}"/>
              </a:ext>
            </a:extLst>
          </p:cNvPr>
          <p:cNvSpPr txBox="1">
            <a:spLocks/>
          </p:cNvSpPr>
          <p:nvPr/>
        </p:nvSpPr>
        <p:spPr bwMode="auto">
          <a:xfrm>
            <a:off x="56030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Manual</a:t>
            </a:r>
          </a:p>
        </p:txBody>
      </p:sp>
    </p:spTree>
    <p:extLst>
      <p:ext uri="{BB962C8B-B14F-4D97-AF65-F5344CB8AC3E}">
        <p14:creationId xmlns:p14="http://schemas.microsoft.com/office/powerpoint/2010/main" val="338340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54837-3556-6452-619F-1EFA09A26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50644-FB3F-A85C-4CD9-FC2B15FAA8A2}"/>
              </a:ext>
            </a:extLst>
          </p:cNvPr>
          <p:cNvSpPr>
            <a:spLocks noGrp="1"/>
          </p:cNvSpPr>
          <p:nvPr>
            <p:ph type="title"/>
          </p:nvPr>
        </p:nvSpPr>
        <p:spPr/>
        <p:txBody>
          <a:bodyPr/>
          <a:lstStyle/>
          <a:p>
            <a:r>
              <a:rPr lang="en-US" dirty="0"/>
              <a:t>Data</a:t>
            </a:r>
          </a:p>
        </p:txBody>
      </p:sp>
      <p:sp>
        <p:nvSpPr>
          <p:cNvPr id="4" name="Content Placeholder 2">
            <a:extLst>
              <a:ext uri="{FF2B5EF4-FFF2-40B4-BE49-F238E27FC236}">
                <a16:creationId xmlns:a16="http://schemas.microsoft.com/office/drawing/2014/main" id="{E318886D-0A47-9F3B-6F24-29CB17166C60}"/>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Twitter</a:t>
            </a:r>
          </a:p>
          <a:p>
            <a:r>
              <a:rPr lang="en-US" sz="2400" dirty="0"/>
              <a:t>Reddit</a:t>
            </a:r>
          </a:p>
        </p:txBody>
      </p:sp>
    </p:spTree>
    <p:extLst>
      <p:ext uri="{BB962C8B-B14F-4D97-AF65-F5344CB8AC3E}">
        <p14:creationId xmlns:p14="http://schemas.microsoft.com/office/powerpoint/2010/main" val="263057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244D9-E82E-51C0-5373-CCBA2353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59C88-EE10-A3C3-FD29-F6F1747A0F2B}"/>
              </a:ext>
            </a:extLst>
          </p:cNvPr>
          <p:cNvSpPr>
            <a:spLocks noGrp="1"/>
          </p:cNvSpPr>
          <p:nvPr>
            <p:ph type="title"/>
          </p:nvPr>
        </p:nvSpPr>
        <p:spPr/>
        <p:txBody>
          <a:bodyPr/>
          <a:lstStyle/>
          <a:p>
            <a:pPr marL="0" indent="0">
              <a:buNone/>
            </a:pPr>
            <a:r>
              <a:rPr lang="en-US" sz="3200" dirty="0"/>
              <a:t>Data</a:t>
            </a:r>
          </a:p>
        </p:txBody>
      </p:sp>
      <p:sp>
        <p:nvSpPr>
          <p:cNvPr id="4" name="Slide Number Placeholder 3">
            <a:extLst>
              <a:ext uri="{FF2B5EF4-FFF2-40B4-BE49-F238E27FC236}">
                <a16:creationId xmlns:a16="http://schemas.microsoft.com/office/drawing/2014/main" id="{A424755A-5EE3-5BB1-E389-AC6A28D5558D}"/>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6</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0C9002AC-E04A-3157-E6F7-A355D9AB0292}"/>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FB81E8B1-9D9C-1654-E104-6AF3A663A21D}"/>
              </a:ext>
            </a:extLst>
          </p:cNvPr>
          <p:cNvSpPr txBox="1">
            <a:spLocks/>
          </p:cNvSpPr>
          <p:nvPr/>
        </p:nvSpPr>
        <p:spPr bwMode="auto">
          <a:xfrm>
            <a:off x="560304" y="816400"/>
            <a:ext cx="7564692" cy="113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Substances of interest  (Dr. McGinty’s list)</a:t>
            </a:r>
            <a:endParaRPr lang="en-US" sz="2400" dirty="0"/>
          </a:p>
          <a:p>
            <a:endParaRPr lang="en-US" sz="1800" dirty="0"/>
          </a:p>
          <a:p>
            <a:pPr lvl="1"/>
            <a:endParaRPr lang="en-US" sz="2400" dirty="0"/>
          </a:p>
        </p:txBody>
      </p:sp>
      <p:sp>
        <p:nvSpPr>
          <p:cNvPr id="11" name="TextBox 10">
            <a:extLst>
              <a:ext uri="{FF2B5EF4-FFF2-40B4-BE49-F238E27FC236}">
                <a16:creationId xmlns:a16="http://schemas.microsoft.com/office/drawing/2014/main" id="{0ADA0475-DDD4-1F6B-49CE-981EC3086635}"/>
              </a:ext>
            </a:extLst>
          </p:cNvPr>
          <p:cNvSpPr txBox="1"/>
          <p:nvPr/>
        </p:nvSpPr>
        <p:spPr>
          <a:xfrm>
            <a:off x="1300639" y="1317834"/>
            <a:ext cx="1992630" cy="3416320"/>
          </a:xfrm>
          <a:prstGeom prst="rect">
            <a:avLst/>
          </a:prstGeom>
          <a:noFill/>
        </p:spPr>
        <p:txBody>
          <a:bodyPr wrap="square">
            <a:spAutoFit/>
          </a:bodyPr>
          <a:lstStyle/>
          <a:p>
            <a:r>
              <a:rPr lang="en-US" sz="800" dirty="0"/>
              <a:t>2,6-Xylidine</a:t>
            </a:r>
          </a:p>
          <a:p>
            <a:r>
              <a:rPr lang="en-US" sz="800" dirty="0"/>
              <a:t>2-amino-5-chloropyridine</a:t>
            </a:r>
          </a:p>
          <a:p>
            <a:r>
              <a:rPr lang="en-US" sz="800" dirty="0"/>
              <a:t>2-fluoro-2-oxo PCE</a:t>
            </a:r>
          </a:p>
          <a:p>
            <a:r>
              <a:rPr lang="en-US" sz="800" dirty="0"/>
              <a:t>2-Oxo-3-hydroxy-LSD</a:t>
            </a:r>
          </a:p>
          <a:p>
            <a:r>
              <a:rPr lang="en-US" sz="800" dirty="0"/>
              <a:t>3-hydroxy </a:t>
            </a:r>
            <a:r>
              <a:rPr lang="en-US" sz="800" dirty="0" err="1"/>
              <a:t>flubromazepam</a:t>
            </a:r>
            <a:endParaRPr lang="en-US" sz="800" dirty="0"/>
          </a:p>
          <a:p>
            <a:r>
              <a:rPr lang="en-US" sz="800" dirty="0"/>
              <a:t>3-hydroxy </a:t>
            </a:r>
            <a:r>
              <a:rPr lang="en-US" sz="800" dirty="0" err="1"/>
              <a:t>flubromazepam</a:t>
            </a:r>
            <a:r>
              <a:rPr lang="en-US" sz="800" dirty="0"/>
              <a:t> glucuronide</a:t>
            </a:r>
          </a:p>
          <a:p>
            <a:r>
              <a:rPr lang="en-US" sz="800" dirty="0"/>
              <a:t>4-ANPP</a:t>
            </a:r>
          </a:p>
          <a:p>
            <a:r>
              <a:rPr lang="en-US" sz="800" dirty="0"/>
              <a:t>4-HIAA</a:t>
            </a:r>
          </a:p>
          <a:p>
            <a:r>
              <a:rPr lang="en-US" sz="800" dirty="0"/>
              <a:t>6-acetylmorphine</a:t>
            </a:r>
          </a:p>
          <a:p>
            <a:r>
              <a:rPr lang="en-US" sz="800" dirty="0"/>
              <a:t>7-aminoclonazepam</a:t>
            </a:r>
          </a:p>
          <a:p>
            <a:r>
              <a:rPr lang="en-US" sz="800" dirty="0"/>
              <a:t>7-hydroxymitragynine</a:t>
            </a:r>
          </a:p>
          <a:p>
            <a:r>
              <a:rPr lang="en-US" sz="800" dirty="0"/>
              <a:t>7-OH-CBD glucuronide</a:t>
            </a:r>
          </a:p>
          <a:p>
            <a:r>
              <a:rPr lang="en-US" sz="800" dirty="0"/>
              <a:t>8-aminoclonazolam</a:t>
            </a:r>
          </a:p>
          <a:p>
            <a:r>
              <a:rPr lang="en-US" sz="800" dirty="0"/>
              <a:t>8R-OH-R-HHC</a:t>
            </a:r>
          </a:p>
          <a:p>
            <a:r>
              <a:rPr lang="en-US" sz="800" dirty="0"/>
              <a:t>8S-OH-R-HHC</a:t>
            </a:r>
          </a:p>
          <a:p>
            <a:r>
              <a:rPr lang="en-US" sz="800" dirty="0"/>
              <a:t>alpha-</a:t>
            </a:r>
            <a:r>
              <a:rPr lang="en-US" sz="800" dirty="0" err="1"/>
              <a:t>hydroxyalprazolam</a:t>
            </a:r>
            <a:endParaRPr lang="en-US" sz="800" dirty="0"/>
          </a:p>
          <a:p>
            <a:r>
              <a:rPr lang="en-US" sz="800" dirty="0"/>
              <a:t>alpha-</a:t>
            </a:r>
            <a:r>
              <a:rPr lang="en-US" sz="800" dirty="0" err="1"/>
              <a:t>hydroxybromazolam</a:t>
            </a:r>
            <a:endParaRPr lang="en-US" sz="800" dirty="0"/>
          </a:p>
          <a:p>
            <a:r>
              <a:rPr lang="en-US" sz="800" dirty="0"/>
              <a:t>Amphetamine</a:t>
            </a:r>
          </a:p>
          <a:p>
            <a:r>
              <a:rPr lang="en-US" sz="800" dirty="0"/>
              <a:t>Benzoylecgonine</a:t>
            </a:r>
          </a:p>
          <a:p>
            <a:r>
              <a:rPr lang="en-US" sz="800" dirty="0" err="1"/>
              <a:t>Bromazolam</a:t>
            </a:r>
            <a:endParaRPr lang="en-US" sz="800" dirty="0"/>
          </a:p>
          <a:p>
            <a:r>
              <a:rPr lang="en-US" sz="800" dirty="0"/>
              <a:t>Buprenorphine</a:t>
            </a:r>
          </a:p>
          <a:p>
            <a:r>
              <a:rPr lang="en-US" sz="800" dirty="0" err="1"/>
              <a:t>Carfentanil</a:t>
            </a:r>
            <a:endParaRPr lang="en-US" sz="800" dirty="0"/>
          </a:p>
          <a:p>
            <a:r>
              <a:rPr lang="en-US" sz="800" dirty="0"/>
              <a:t>CBD</a:t>
            </a:r>
          </a:p>
          <a:p>
            <a:r>
              <a:rPr lang="en-US" sz="800" dirty="0"/>
              <a:t>Codeine</a:t>
            </a:r>
          </a:p>
          <a:p>
            <a:r>
              <a:rPr lang="en-US" sz="800" dirty="0"/>
              <a:t>Cyclobenzaprine</a:t>
            </a:r>
          </a:p>
          <a:p>
            <a:endParaRPr lang="en-US" sz="800" dirty="0"/>
          </a:p>
          <a:p>
            <a:endParaRPr lang="en-US" sz="800" dirty="0"/>
          </a:p>
        </p:txBody>
      </p:sp>
      <p:sp>
        <p:nvSpPr>
          <p:cNvPr id="12" name="TextBox 11">
            <a:extLst>
              <a:ext uri="{FF2B5EF4-FFF2-40B4-BE49-F238E27FC236}">
                <a16:creationId xmlns:a16="http://schemas.microsoft.com/office/drawing/2014/main" id="{CEEB189E-607A-4658-31F1-71750A28729F}"/>
              </a:ext>
            </a:extLst>
          </p:cNvPr>
          <p:cNvSpPr txBox="1"/>
          <p:nvPr/>
        </p:nvSpPr>
        <p:spPr>
          <a:xfrm>
            <a:off x="5850730" y="1284724"/>
            <a:ext cx="1870710" cy="3416320"/>
          </a:xfrm>
          <a:prstGeom prst="rect">
            <a:avLst/>
          </a:prstGeom>
          <a:noFill/>
        </p:spPr>
        <p:txBody>
          <a:bodyPr wrap="square">
            <a:spAutoFit/>
          </a:bodyPr>
          <a:lstStyle/>
          <a:p>
            <a:r>
              <a:rPr lang="en-US" sz="800" dirty="0"/>
              <a:t>Norbuprenorphine</a:t>
            </a:r>
          </a:p>
          <a:p>
            <a:r>
              <a:rPr lang="en-US" sz="800" dirty="0" err="1"/>
              <a:t>Norcarfentanil</a:t>
            </a:r>
            <a:endParaRPr lang="en-US" sz="800" dirty="0"/>
          </a:p>
          <a:p>
            <a:r>
              <a:rPr lang="en-US" sz="800" dirty="0"/>
              <a:t>Nordiazepam</a:t>
            </a:r>
          </a:p>
          <a:p>
            <a:r>
              <a:rPr lang="en-US" sz="800" dirty="0" err="1"/>
              <a:t>Norfentanyl</a:t>
            </a:r>
            <a:endParaRPr lang="en-US" sz="800" dirty="0"/>
          </a:p>
          <a:p>
            <a:r>
              <a:rPr lang="en-US" sz="800" dirty="0" err="1"/>
              <a:t>Norketamine</a:t>
            </a:r>
            <a:endParaRPr lang="en-US" sz="800" dirty="0"/>
          </a:p>
          <a:p>
            <a:r>
              <a:rPr lang="en-US" sz="800" dirty="0"/>
              <a:t>Normeperidine</a:t>
            </a:r>
          </a:p>
          <a:p>
            <a:r>
              <a:rPr lang="en-US" sz="800" dirty="0" err="1"/>
              <a:t>Noroxycodone</a:t>
            </a:r>
            <a:endParaRPr lang="en-US" sz="800" dirty="0"/>
          </a:p>
          <a:p>
            <a:r>
              <a:rPr lang="en-US" sz="800" dirty="0"/>
              <a:t>N-</a:t>
            </a:r>
            <a:r>
              <a:rPr lang="en-US" sz="800" dirty="0" err="1"/>
              <a:t>Pyrrolidinoetonitazene</a:t>
            </a:r>
            <a:endParaRPr lang="en-US" sz="800" dirty="0"/>
          </a:p>
          <a:p>
            <a:r>
              <a:rPr lang="en-US" sz="800" dirty="0"/>
              <a:t>O-desmethyltramadol</a:t>
            </a:r>
          </a:p>
          <a:p>
            <a:r>
              <a:rPr lang="en-US" sz="800" dirty="0"/>
              <a:t>ortho-</a:t>
            </a:r>
            <a:r>
              <a:rPr lang="en-US" sz="800" dirty="0" err="1"/>
              <a:t>methylfentanyl</a:t>
            </a:r>
            <a:endParaRPr lang="en-US" sz="800" dirty="0"/>
          </a:p>
          <a:p>
            <a:r>
              <a:rPr lang="en-US" sz="800" dirty="0"/>
              <a:t>Oxazepam</a:t>
            </a:r>
          </a:p>
          <a:p>
            <a:r>
              <a:rPr lang="en-US" sz="800" dirty="0"/>
              <a:t>Oxycodone</a:t>
            </a:r>
          </a:p>
          <a:p>
            <a:r>
              <a:rPr lang="en-US" sz="800" dirty="0"/>
              <a:t>Oxymorphone</a:t>
            </a:r>
          </a:p>
          <a:p>
            <a:r>
              <a:rPr lang="en-US" sz="800" dirty="0"/>
              <a:t>para-</a:t>
            </a:r>
            <a:r>
              <a:rPr lang="en-US" sz="800" dirty="0" err="1"/>
              <a:t>Fluorofentanyl</a:t>
            </a:r>
            <a:endParaRPr lang="en-US" sz="800" dirty="0"/>
          </a:p>
          <a:p>
            <a:r>
              <a:rPr lang="en-US" sz="800" dirty="0"/>
              <a:t>para-</a:t>
            </a:r>
            <a:r>
              <a:rPr lang="en-US" sz="800" dirty="0" err="1"/>
              <a:t>Fluoronorfentanyl</a:t>
            </a:r>
            <a:endParaRPr lang="en-US" sz="800" dirty="0"/>
          </a:p>
          <a:p>
            <a:r>
              <a:rPr lang="en-US" sz="800" dirty="0" err="1"/>
              <a:t>Pentylone</a:t>
            </a:r>
            <a:endParaRPr lang="en-US" sz="800" dirty="0"/>
          </a:p>
          <a:p>
            <a:r>
              <a:rPr lang="en-US" sz="800" dirty="0"/>
              <a:t>Phencyclidine</a:t>
            </a:r>
          </a:p>
          <a:p>
            <a:r>
              <a:rPr lang="en-US" sz="800" dirty="0"/>
              <a:t>Pregabalin</a:t>
            </a:r>
          </a:p>
          <a:p>
            <a:r>
              <a:rPr lang="en-US" sz="800" dirty="0"/>
              <a:t>Psilocin</a:t>
            </a:r>
          </a:p>
          <a:p>
            <a:r>
              <a:rPr lang="en-US" sz="800" dirty="0"/>
              <a:t>Psilocybin</a:t>
            </a:r>
          </a:p>
          <a:p>
            <a:r>
              <a:rPr lang="en-US" sz="800" dirty="0"/>
              <a:t>R-HHC-COOH</a:t>
            </a:r>
          </a:p>
          <a:p>
            <a:r>
              <a:rPr lang="en-US" sz="800" dirty="0"/>
              <a:t>S-HHC-COOH</a:t>
            </a:r>
          </a:p>
          <a:p>
            <a:r>
              <a:rPr lang="en-US" sz="800" dirty="0" err="1"/>
              <a:t>Speciociliatine</a:t>
            </a:r>
            <a:endParaRPr lang="en-US" sz="800" dirty="0"/>
          </a:p>
          <a:p>
            <a:r>
              <a:rPr lang="en-US" sz="800" dirty="0"/>
              <a:t>Temazepam</a:t>
            </a:r>
          </a:p>
          <a:p>
            <a:r>
              <a:rPr lang="en-US" sz="800" dirty="0"/>
              <a:t>Xylazine</a:t>
            </a:r>
          </a:p>
          <a:p>
            <a:r>
              <a:rPr lang="en-US" sz="800" dirty="0"/>
              <a:t>Zolpidem</a:t>
            </a:r>
          </a:p>
          <a:p>
            <a:r>
              <a:rPr lang="en-US" sz="800" dirty="0"/>
              <a:t>Zopiclone</a:t>
            </a:r>
          </a:p>
        </p:txBody>
      </p:sp>
      <p:sp>
        <p:nvSpPr>
          <p:cNvPr id="13" name="TextBox 12">
            <a:extLst>
              <a:ext uri="{FF2B5EF4-FFF2-40B4-BE49-F238E27FC236}">
                <a16:creationId xmlns:a16="http://schemas.microsoft.com/office/drawing/2014/main" id="{AE208ECD-C0DD-FF52-B449-B8A1AD0EFDE1}"/>
              </a:ext>
            </a:extLst>
          </p:cNvPr>
          <p:cNvSpPr txBox="1"/>
          <p:nvPr/>
        </p:nvSpPr>
        <p:spPr>
          <a:xfrm>
            <a:off x="3631405" y="1317834"/>
            <a:ext cx="2219325" cy="3416320"/>
          </a:xfrm>
          <a:prstGeom prst="rect">
            <a:avLst/>
          </a:prstGeom>
          <a:noFill/>
        </p:spPr>
        <p:txBody>
          <a:bodyPr wrap="square">
            <a:spAutoFit/>
          </a:bodyPr>
          <a:lstStyle/>
          <a:p>
            <a:r>
              <a:rPr lang="en-US" sz="800" dirty="0"/>
              <a:t>delta-8-THC-COOH</a:t>
            </a:r>
          </a:p>
          <a:p>
            <a:r>
              <a:rPr lang="en-US" sz="800" dirty="0">
                <a:highlight>
                  <a:srgbClr val="FFFF00"/>
                </a:highlight>
              </a:rPr>
              <a:t>delta-9-THC-COOH</a:t>
            </a:r>
          </a:p>
          <a:p>
            <a:r>
              <a:rPr lang="en-US" sz="800" dirty="0"/>
              <a:t>Diphenhydramine</a:t>
            </a:r>
          </a:p>
          <a:p>
            <a:r>
              <a:rPr lang="en-US" sz="800" dirty="0"/>
              <a:t>EDDP</a:t>
            </a:r>
          </a:p>
          <a:p>
            <a:r>
              <a:rPr lang="en-US" sz="800" dirty="0"/>
              <a:t>Fentanyl</a:t>
            </a:r>
          </a:p>
          <a:p>
            <a:r>
              <a:rPr lang="en-US" sz="800" dirty="0" err="1"/>
              <a:t>Flubromazepam</a:t>
            </a:r>
            <a:endParaRPr lang="en-US" sz="800" dirty="0"/>
          </a:p>
          <a:p>
            <a:r>
              <a:rPr lang="en-US" sz="800" dirty="0"/>
              <a:t>Gabapentin</a:t>
            </a:r>
          </a:p>
          <a:p>
            <a:r>
              <a:rPr lang="en-US" sz="800" dirty="0"/>
              <a:t>Hydrocodone</a:t>
            </a:r>
          </a:p>
          <a:p>
            <a:r>
              <a:rPr lang="en-US" sz="800" dirty="0"/>
              <a:t>Hydromorphone</a:t>
            </a:r>
          </a:p>
          <a:p>
            <a:r>
              <a:rPr lang="en-US" sz="800" dirty="0"/>
              <a:t>Ketamine</a:t>
            </a:r>
          </a:p>
          <a:p>
            <a:r>
              <a:rPr lang="en-US" sz="800" dirty="0"/>
              <a:t>Lorazepam</a:t>
            </a:r>
          </a:p>
          <a:p>
            <a:r>
              <a:rPr lang="en-US" sz="800" dirty="0"/>
              <a:t>LSD</a:t>
            </a:r>
          </a:p>
          <a:p>
            <a:r>
              <a:rPr lang="en-US" sz="800" dirty="0"/>
              <a:t>MDA</a:t>
            </a:r>
          </a:p>
          <a:p>
            <a:r>
              <a:rPr lang="en-US" sz="800" dirty="0"/>
              <a:t>MDMA</a:t>
            </a:r>
          </a:p>
          <a:p>
            <a:r>
              <a:rPr lang="en-US" sz="800" dirty="0"/>
              <a:t>MDMB-4en-PINACA butanoic acid</a:t>
            </a:r>
          </a:p>
          <a:p>
            <a:r>
              <a:rPr lang="en-US" sz="800" dirty="0"/>
              <a:t>Meperidine</a:t>
            </a:r>
          </a:p>
          <a:p>
            <a:r>
              <a:rPr lang="en-US" sz="800" dirty="0"/>
              <a:t>Meprobamate</a:t>
            </a:r>
          </a:p>
          <a:p>
            <a:r>
              <a:rPr lang="en-US" sz="800" dirty="0"/>
              <a:t>Methadone</a:t>
            </a:r>
          </a:p>
          <a:p>
            <a:r>
              <a:rPr lang="en-US" sz="800" dirty="0"/>
              <a:t>Methamphetamine</a:t>
            </a:r>
          </a:p>
          <a:p>
            <a:r>
              <a:rPr lang="en-US" sz="800" dirty="0" err="1"/>
              <a:t>Metonitazene</a:t>
            </a:r>
            <a:endParaRPr lang="en-US" sz="800" dirty="0"/>
          </a:p>
          <a:p>
            <a:r>
              <a:rPr lang="en-US" sz="800" dirty="0" err="1"/>
              <a:t>Mitragynine</a:t>
            </a:r>
            <a:endParaRPr lang="en-US" sz="800" dirty="0"/>
          </a:p>
          <a:p>
            <a:r>
              <a:rPr lang="en-US" sz="800" dirty="0"/>
              <a:t>Morphine</a:t>
            </a:r>
          </a:p>
          <a:p>
            <a:r>
              <a:rPr lang="en-US" sz="800" dirty="0"/>
              <a:t>N,N-</a:t>
            </a:r>
            <a:r>
              <a:rPr lang="en-US" sz="800" dirty="0" err="1"/>
              <a:t>dimethylpentylone</a:t>
            </a:r>
            <a:endParaRPr lang="en-US" sz="800" dirty="0"/>
          </a:p>
          <a:p>
            <a:r>
              <a:rPr lang="en-US" sz="800" dirty="0"/>
              <a:t>Naltrexone</a:t>
            </a:r>
          </a:p>
          <a:p>
            <a:r>
              <a:rPr lang="en-US" sz="800" dirty="0"/>
              <a:t>N-</a:t>
            </a:r>
            <a:r>
              <a:rPr lang="en-US" sz="800" dirty="0" err="1"/>
              <a:t>desethylmetonitazene</a:t>
            </a:r>
            <a:endParaRPr lang="en-US" sz="800" dirty="0"/>
          </a:p>
          <a:p>
            <a:endParaRPr lang="en-US" sz="800" dirty="0"/>
          </a:p>
          <a:p>
            <a:endParaRPr lang="en-US" sz="800" dirty="0"/>
          </a:p>
        </p:txBody>
      </p:sp>
    </p:spTree>
    <p:extLst>
      <p:ext uri="{BB962C8B-B14F-4D97-AF65-F5344CB8AC3E}">
        <p14:creationId xmlns:p14="http://schemas.microsoft.com/office/powerpoint/2010/main" val="378413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3518-5A99-D847-A5A0-523710899DB7}"/>
              </a:ext>
            </a:extLst>
          </p:cNvPr>
          <p:cNvSpPr>
            <a:spLocks noGrp="1"/>
          </p:cNvSpPr>
          <p:nvPr>
            <p:ph type="title"/>
          </p:nvPr>
        </p:nvSpPr>
        <p:spPr/>
        <p:txBody>
          <a:bodyPr/>
          <a:lstStyle/>
          <a:p>
            <a:r>
              <a:rPr lang="en-US" sz="3200" dirty="0"/>
              <a:t>Data</a:t>
            </a:r>
            <a:endParaRPr lang="en-US" sz="2800" dirty="0"/>
          </a:p>
        </p:txBody>
      </p:sp>
      <p:sp>
        <p:nvSpPr>
          <p:cNvPr id="3" name="Content Placeholder 2">
            <a:extLst>
              <a:ext uri="{FF2B5EF4-FFF2-40B4-BE49-F238E27FC236}">
                <a16:creationId xmlns:a16="http://schemas.microsoft.com/office/drawing/2014/main" id="{B66FDF7A-9105-9F4F-878F-F4D602820322}"/>
              </a:ext>
            </a:extLst>
          </p:cNvPr>
          <p:cNvSpPr>
            <a:spLocks noGrp="1"/>
          </p:cNvSpPr>
          <p:nvPr>
            <p:ph idx="1"/>
          </p:nvPr>
        </p:nvSpPr>
        <p:spPr>
          <a:xfrm>
            <a:off x="729842" y="663167"/>
            <a:ext cx="7682638" cy="4070123"/>
          </a:xfrm>
        </p:spPr>
        <p:txBody>
          <a:bodyPr/>
          <a:lstStyle/>
          <a:p>
            <a:r>
              <a:rPr lang="en-US" dirty="0">
                <a:effectLst/>
                <a:latin typeface="Times New Roman" panose="02020603050405020304" pitchFamily="18" charset="0"/>
                <a:ea typeface="SimSun" panose="02010600030101010101" pitchFamily="2" charset="-122"/>
              </a:rPr>
              <a:t>Synonym lists from 5 sources.</a:t>
            </a:r>
          </a:p>
          <a:p>
            <a:pPr lvl="1"/>
            <a:r>
              <a:rPr lang="en-US" sz="1800" b="1" dirty="0">
                <a:effectLst/>
                <a:latin typeface="Times New Roman" panose="02020603050405020304" pitchFamily="18" charset="0"/>
                <a:ea typeface="SimSun" panose="02010600030101010101" pitchFamily="2" charset="-122"/>
              </a:rPr>
              <a:t>PubChem</a:t>
            </a:r>
            <a:r>
              <a:rPr lang="en-US" sz="1800" dirty="0">
                <a:effectLst/>
                <a:latin typeface="Times New Roman" panose="02020603050405020304" pitchFamily="18" charset="0"/>
                <a:ea typeface="SimSun" panose="02010600030101010101" pitchFamily="2" charset="-122"/>
              </a:rPr>
              <a:t>'s Python API - </a:t>
            </a:r>
            <a:r>
              <a:rPr lang="en-US" sz="1800" dirty="0" err="1">
                <a:effectLst/>
                <a:latin typeface="Times New Roman" panose="02020603050405020304" pitchFamily="18" charset="0"/>
                <a:ea typeface="SimSun" panose="02010600030101010101" pitchFamily="2" charset="-122"/>
              </a:rPr>
              <a:t>PubChemPy</a:t>
            </a:r>
            <a:endParaRPr lang="en-US" sz="1800" dirty="0">
              <a:effectLst/>
              <a:latin typeface="Times New Roman" panose="02020603050405020304" pitchFamily="18" charset="0"/>
              <a:ea typeface="SimSun" panose="02010600030101010101" pitchFamily="2" charset="-122"/>
            </a:endParaRPr>
          </a:p>
          <a:p>
            <a:pPr lvl="1"/>
            <a:r>
              <a:rPr lang="en-US" sz="1800" b="1" dirty="0">
                <a:effectLst/>
                <a:latin typeface="Times New Roman" panose="02020603050405020304" pitchFamily="18" charset="0"/>
                <a:ea typeface="SimSun" panose="02010600030101010101" pitchFamily="2" charset="-122"/>
              </a:rPr>
              <a:t>DEA</a:t>
            </a:r>
            <a:r>
              <a:rPr lang="en-US" sz="1800" dirty="0">
                <a:effectLst/>
                <a:latin typeface="Times New Roman" panose="02020603050405020304" pitchFamily="18" charset="0"/>
                <a:ea typeface="SimSun" panose="02010600030101010101" pitchFamily="2" charset="-122"/>
              </a:rPr>
              <a:t> Slang Terms and Code Words:  A Reference for Law Enforcement Personnel</a:t>
            </a:r>
          </a:p>
          <a:p>
            <a:pPr lvl="1"/>
            <a:r>
              <a:rPr lang="en-US" sz="1800" b="1" dirty="0">
                <a:effectLst/>
                <a:latin typeface="Times New Roman" panose="02020603050405020304" pitchFamily="18" charset="0"/>
                <a:ea typeface="SimSun" panose="02010600030101010101" pitchFamily="2" charset="-122"/>
              </a:rPr>
              <a:t>DEA</a:t>
            </a:r>
            <a:r>
              <a:rPr lang="en-US" sz="1800" dirty="0">
                <a:effectLst/>
                <a:latin typeface="Times New Roman" panose="02020603050405020304" pitchFamily="18" charset="0"/>
                <a:ea typeface="SimSun" panose="02010600030101010101" pitchFamily="2" charset="-122"/>
              </a:rPr>
              <a:t> emoji drug codes</a:t>
            </a:r>
          </a:p>
          <a:p>
            <a:pPr lvl="1"/>
            <a:r>
              <a:rPr lang="en-US" sz="1800" dirty="0">
                <a:effectLst/>
                <a:latin typeface="Times New Roman" panose="02020603050405020304" pitchFamily="18" charset="0"/>
                <a:ea typeface="SimSun" panose="02010600030101010101" pitchFamily="2" charset="-122"/>
              </a:rPr>
              <a:t>GitHub Repo for GPT 3 Paper</a:t>
            </a:r>
          </a:p>
          <a:p>
            <a:pPr lvl="2"/>
            <a:r>
              <a:rPr lang="en-US" sz="1400" dirty="0">
                <a:effectLst/>
                <a:latin typeface="Times New Roman" panose="02020603050405020304" pitchFamily="18" charset="0"/>
                <a:ea typeface="SimSun" panose="02010600030101010101" pitchFamily="2" charset="-122"/>
              </a:rPr>
              <a:t>Carpenter KA, Altman RB. Using GPT-3 to Build a Lexicon of Drugs of Abuse Synonyms for Social Media Pharmacovigilance. Biomolecules. 2023; 13(2):387. </a:t>
            </a:r>
            <a:r>
              <a:rPr lang="en-US" sz="1400" dirty="0">
                <a:effectLst/>
                <a:latin typeface="Times New Roman" panose="02020603050405020304" pitchFamily="18" charset="0"/>
                <a:ea typeface="SimSun" panose="02010600030101010101" pitchFamily="2" charset="-122"/>
                <a:hlinkClick r:id="rId2"/>
              </a:rPr>
              <a:t>https://doi.org/10.3390/biom13020387</a:t>
            </a:r>
            <a:r>
              <a:rPr lang="en-US" sz="1400" dirty="0">
                <a:effectLst/>
                <a:latin typeface="Times New Roman" panose="02020603050405020304" pitchFamily="18" charset="0"/>
                <a:ea typeface="SimSun" panose="02010600030101010101" pitchFamily="2" charset="-122"/>
              </a:rPr>
              <a:t> </a:t>
            </a:r>
          </a:p>
          <a:p>
            <a:pPr lvl="1"/>
            <a:r>
              <a:rPr lang="en-US" sz="1800" dirty="0">
                <a:effectLst/>
                <a:latin typeface="Times New Roman" panose="02020603050405020304" pitchFamily="18" charset="0"/>
                <a:ea typeface="SimSun" panose="02010600030101010101" pitchFamily="2" charset="-122"/>
              </a:rPr>
              <a:t>GitHub Repo for </a:t>
            </a:r>
            <a:r>
              <a:rPr lang="en-US" sz="1800" dirty="0" err="1">
                <a:effectLst/>
                <a:latin typeface="Times New Roman" panose="02020603050405020304" pitchFamily="18" charset="0"/>
                <a:ea typeface="SimSun" panose="02010600030101010101" pitchFamily="2" charset="-122"/>
              </a:rPr>
              <a:t>RedMed</a:t>
            </a:r>
            <a:r>
              <a:rPr lang="en-US" sz="1800" dirty="0">
                <a:effectLst/>
                <a:latin typeface="Times New Roman" panose="02020603050405020304" pitchFamily="18" charset="0"/>
                <a:ea typeface="SimSun" panose="02010600030101010101" pitchFamily="2" charset="-122"/>
              </a:rPr>
              <a:t> Paper</a:t>
            </a:r>
          </a:p>
          <a:p>
            <a:pPr lvl="2"/>
            <a:r>
              <a:rPr lang="en-US" sz="1400" dirty="0">
                <a:effectLst/>
                <a:latin typeface="Times New Roman" panose="02020603050405020304" pitchFamily="18" charset="0"/>
                <a:ea typeface="SimSun" panose="02010600030101010101" pitchFamily="2" charset="-122"/>
              </a:rPr>
              <a:t>Lavertu, A. &amp; Altman, R. B. </a:t>
            </a:r>
            <a:r>
              <a:rPr lang="en-US" sz="1400" dirty="0" err="1">
                <a:effectLst/>
                <a:latin typeface="Times New Roman" panose="02020603050405020304" pitchFamily="18" charset="0"/>
                <a:ea typeface="SimSun" panose="02010600030101010101" pitchFamily="2" charset="-122"/>
              </a:rPr>
              <a:t>RedMed</a:t>
            </a:r>
            <a:r>
              <a:rPr lang="en-US" sz="1400" dirty="0">
                <a:effectLst/>
                <a:latin typeface="Times New Roman" panose="02020603050405020304" pitchFamily="18" charset="0"/>
                <a:ea typeface="SimSun" panose="02010600030101010101" pitchFamily="2" charset="-122"/>
              </a:rPr>
              <a:t>: Extending drug lexicons for social media applications. </a:t>
            </a:r>
            <a:r>
              <a:rPr lang="en-US" sz="1400" dirty="0" err="1">
                <a:effectLst/>
                <a:latin typeface="Times New Roman" panose="02020603050405020304" pitchFamily="18" charset="0"/>
                <a:ea typeface="SimSun" panose="02010600030101010101" pitchFamily="2" charset="-122"/>
              </a:rPr>
              <a:t>bioRxiv</a:t>
            </a:r>
            <a:r>
              <a:rPr lang="en-US" sz="1400" dirty="0">
                <a:effectLst/>
                <a:latin typeface="Times New Roman" panose="02020603050405020304" pitchFamily="18" charset="0"/>
                <a:ea typeface="SimSun" panose="02010600030101010101" pitchFamily="2" charset="-122"/>
              </a:rPr>
              <a:t> (2019). </a:t>
            </a:r>
            <a:r>
              <a:rPr lang="en-US" sz="1400" dirty="0">
                <a:latin typeface="Times New Roman" panose="02020603050405020304" pitchFamily="18" charset="0"/>
                <a:ea typeface="SimSun" panose="02010600030101010101" pitchFamily="2" charset="-122"/>
                <a:hlinkClick r:id="rId3"/>
              </a:rPr>
              <a:t>https://doi.org/</a:t>
            </a:r>
            <a:r>
              <a:rPr lang="en-US" sz="1400" dirty="0">
                <a:effectLst/>
                <a:latin typeface="Times New Roman" panose="02020603050405020304" pitchFamily="18" charset="0"/>
                <a:ea typeface="SimSun" panose="02010600030101010101" pitchFamily="2" charset="-122"/>
                <a:hlinkClick r:id="rId3"/>
              </a:rPr>
              <a:t>10.1101/663625</a:t>
            </a:r>
            <a:r>
              <a:rPr lang="en-US" sz="14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p:txBody>
      </p:sp>
      <p:sp>
        <p:nvSpPr>
          <p:cNvPr id="4" name="Slide Number Placeholder 3">
            <a:extLst>
              <a:ext uri="{FF2B5EF4-FFF2-40B4-BE49-F238E27FC236}">
                <a16:creationId xmlns:a16="http://schemas.microsoft.com/office/drawing/2014/main" id="{8FC46EE6-2E81-41CD-F176-3865D594EEBF}"/>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7</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4D6C7CA8-82C3-EE1E-FD43-410A998EAD49}"/>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Tree>
    <p:extLst>
      <p:ext uri="{BB962C8B-B14F-4D97-AF65-F5344CB8AC3E}">
        <p14:creationId xmlns:p14="http://schemas.microsoft.com/office/powerpoint/2010/main" val="43744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7BBDC-DA20-E94C-F9C0-2D5B44E92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08FD0-0961-E092-47B3-70092E4EE670}"/>
              </a:ext>
            </a:extLst>
          </p:cNvPr>
          <p:cNvSpPr>
            <a:spLocks noGrp="1"/>
          </p:cNvSpPr>
          <p:nvPr>
            <p:ph type="title"/>
          </p:nvPr>
        </p:nvSpPr>
        <p:spPr/>
        <p:txBody>
          <a:bodyPr/>
          <a:lstStyle/>
          <a:p>
            <a:pPr marL="0" indent="0">
              <a:buNone/>
            </a:pPr>
            <a:r>
              <a:rPr lang="en-US" sz="3200" dirty="0"/>
              <a:t>Data</a:t>
            </a:r>
          </a:p>
        </p:txBody>
      </p:sp>
      <p:sp>
        <p:nvSpPr>
          <p:cNvPr id="4" name="Slide Number Placeholder 3">
            <a:extLst>
              <a:ext uri="{FF2B5EF4-FFF2-40B4-BE49-F238E27FC236}">
                <a16:creationId xmlns:a16="http://schemas.microsoft.com/office/drawing/2014/main" id="{C8617D83-0AB9-B03C-4349-299DE7826E55}"/>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8</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C93E9A60-D85A-ADCE-3F14-1DABF3E84756}"/>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54F001AF-3084-1D65-7FBE-F83D6DC27766}"/>
              </a:ext>
            </a:extLst>
          </p:cNvPr>
          <p:cNvSpPr txBox="1">
            <a:spLocks/>
          </p:cNvSpPr>
          <p:nvPr/>
        </p:nvSpPr>
        <p:spPr bwMode="auto">
          <a:xfrm>
            <a:off x="56030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Reem Al-Ghannam, R., </a:t>
            </a:r>
            <a:r>
              <a:rPr lang="en-US" sz="1400" kern="100" dirty="0" err="1">
                <a:effectLst/>
                <a:latin typeface="Times New Roman" panose="02020603050405020304" pitchFamily="18" charset="0"/>
                <a:ea typeface="Aptos" panose="020B0004020202020204" pitchFamily="34" charset="0"/>
                <a:cs typeface="Times New Roman" panose="02020603050405020304" pitchFamily="18" charset="0"/>
              </a:rPr>
              <a:t>Ykhlef</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M. &amp; Al-</a:t>
            </a:r>
            <a:r>
              <a:rPr lang="en-US" sz="1400" kern="100" dirty="0" err="1">
                <a:effectLst/>
                <a:latin typeface="Times New Roman" panose="02020603050405020304" pitchFamily="18" charset="0"/>
                <a:ea typeface="Aptos" panose="020B0004020202020204" pitchFamily="34" charset="0"/>
                <a:cs typeface="Times New Roman" panose="02020603050405020304" pitchFamily="18" charset="0"/>
              </a:rPr>
              <a:t>Dossari</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H.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Robust Drug Use Detection on X: Ensemble Method with a Transformer Approach.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Arab J Sci Eng</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49</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12867–12885 (2024).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https://doi.org/10.1007/s13369-024-08845-6</a:t>
            </a:r>
            <a:endPar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endParaRPr>
          </a:p>
          <a:p>
            <a:pPr lvl="1"/>
            <a:r>
              <a:rPr lang="en-US" sz="1400" dirty="0"/>
              <a:t>112,057 tweets from 2008 to 2022</a:t>
            </a:r>
          </a:p>
          <a:p>
            <a:pPr lvl="1"/>
            <a:r>
              <a:rPr lang="en-US" sz="1400" dirty="0"/>
              <a:t>*** Manually annotated</a:t>
            </a:r>
          </a:p>
          <a:p>
            <a:pPr lvl="1"/>
            <a:r>
              <a:rPr lang="en-US" sz="1400" dirty="0"/>
              <a:t>X/Twitter  character limit</a:t>
            </a:r>
          </a:p>
          <a:p>
            <a:pPr lvl="1"/>
            <a:endParaRPr lang="en-US" sz="1400" dirty="0"/>
          </a:p>
          <a:p>
            <a:r>
              <a:rPr lang="en-US" sz="1800" dirty="0"/>
              <a:t>Randomly sampled 1000 tweets</a:t>
            </a:r>
          </a:p>
          <a:p>
            <a:pPr lvl="1"/>
            <a:r>
              <a:rPr lang="en-US" sz="1400" dirty="0"/>
              <a:t>Hand-Labeled 117</a:t>
            </a:r>
          </a:p>
          <a:p>
            <a:pPr lvl="1"/>
            <a:r>
              <a:rPr lang="en-US" sz="1400" dirty="0"/>
              <a:t>binary classification  (about illicit/abusive drug use)</a:t>
            </a:r>
          </a:p>
          <a:p>
            <a:pPr lvl="1"/>
            <a:r>
              <a:rPr lang="en-US" sz="1400" dirty="0"/>
              <a:t>identified term/phrase that referenced a drug</a:t>
            </a:r>
          </a:p>
          <a:p>
            <a:pPr lvl="2"/>
            <a:r>
              <a:rPr lang="en-US" sz="1000" dirty="0"/>
              <a:t>Matched term/phrase to substances of interest</a:t>
            </a:r>
          </a:p>
          <a:p>
            <a:pPr lvl="3"/>
            <a:endParaRPr lang="en-US" sz="600" dirty="0"/>
          </a:p>
          <a:p>
            <a:endParaRPr lang="en-US" sz="1800" dirty="0"/>
          </a:p>
          <a:p>
            <a:pPr lvl="1"/>
            <a:endParaRPr lang="en-US" sz="2400" dirty="0"/>
          </a:p>
        </p:txBody>
      </p:sp>
    </p:spTree>
    <p:extLst>
      <p:ext uri="{BB962C8B-B14F-4D97-AF65-F5344CB8AC3E}">
        <p14:creationId xmlns:p14="http://schemas.microsoft.com/office/powerpoint/2010/main" val="200054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C871D-0472-D29E-C4A7-B4013F62A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B19059-0C2C-900E-8B12-BA306C66A9BC}"/>
              </a:ext>
            </a:extLst>
          </p:cNvPr>
          <p:cNvSpPr>
            <a:spLocks noGrp="1"/>
          </p:cNvSpPr>
          <p:nvPr>
            <p:ph type="title"/>
          </p:nvPr>
        </p:nvSpPr>
        <p:spPr/>
        <p:txBody>
          <a:bodyPr/>
          <a:lstStyle/>
          <a:p>
            <a:pPr marL="0" indent="0">
              <a:buNone/>
            </a:pPr>
            <a:r>
              <a:rPr lang="en-US" sz="3200" dirty="0"/>
              <a:t>Data</a:t>
            </a:r>
          </a:p>
        </p:txBody>
      </p:sp>
      <p:sp>
        <p:nvSpPr>
          <p:cNvPr id="4" name="Slide Number Placeholder 3">
            <a:extLst>
              <a:ext uri="{FF2B5EF4-FFF2-40B4-BE49-F238E27FC236}">
                <a16:creationId xmlns:a16="http://schemas.microsoft.com/office/drawing/2014/main" id="{6812444F-9257-DAF2-9534-2D3A19F9027D}"/>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9</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7235D42D-EB23-52FE-FC42-F6CF2DDC8F07}"/>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37AAD9EB-D55D-FC1B-B1A4-34C928084201}"/>
              </a:ext>
            </a:extLst>
          </p:cNvPr>
          <p:cNvSpPr txBox="1">
            <a:spLocks/>
          </p:cNvSpPr>
          <p:nvPr/>
        </p:nvSpPr>
        <p:spPr bwMode="auto">
          <a:xfrm>
            <a:off x="56030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Reddit history</a:t>
            </a:r>
            <a:endParaRPr lang="en-US" sz="1000" dirty="0">
              <a:effectLst/>
            </a:endParaRPr>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Via Academic Torrents</a:t>
            </a:r>
            <a:endParaRPr lang="en-US" sz="1000" dirty="0">
              <a:effectLst/>
            </a:endParaRPr>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Filter based on a list of </a:t>
            </a:r>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subReddits</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 and months</a:t>
            </a:r>
            <a:endParaRPr lang="en-US" sz="1000" dirty="0">
              <a:effectLst/>
            </a:endParaRPr>
          </a:p>
          <a:p>
            <a:pPr marL="914400" algn="l" rtl="0" fontAlgn="base"/>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subReddits</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 - currently have list of over 600 known drug-related</a:t>
            </a:r>
            <a:endParaRPr lang="en-US" sz="1000" dirty="0">
              <a:effectLst/>
            </a:endParaRPr>
          </a:p>
          <a:p>
            <a:pPr lvl="3"/>
            <a:endParaRPr lang="en-US" sz="600" dirty="0"/>
          </a:p>
          <a:p>
            <a:endParaRPr lang="en-US" sz="1800" dirty="0"/>
          </a:p>
          <a:p>
            <a:pPr marL="342900" marR="0" lvl="0" indent="-342900">
              <a:lnSpc>
                <a:spcPct val="107000"/>
              </a:lnSpc>
              <a:buFont typeface="Symbol" panose="05050102010706020507" pitchFamily="18"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Reddit history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buFont typeface="Courier New" panose="02070309020205020404" pitchFamily="49" charset="0"/>
              <a:buChar char="o"/>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Via Academic Torrents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buFont typeface="Wingdings" panose="05000000000000000000" pitchFamily="2"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All Reddit submissions/posts, compressed, with available Python scripts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buFont typeface="Wingdings" panose="05000000000000000000" pitchFamily="2"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Filter based on a list of </a:t>
            </a: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subReddits</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and months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600200" marR="0" lvl="3" indent="-228600">
              <a:lnSpc>
                <a:spcPct val="107000"/>
              </a:lnSpc>
              <a:buFont typeface="Symbol" panose="05050102010706020507" pitchFamily="18" charset="2"/>
              <a:buChar char=""/>
            </a:pP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subReddits</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 currently have list of over 600 known drug-related</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600200" marR="0" lvl="3" indent="-228600">
              <a:lnSpc>
                <a:spcPct val="107000"/>
              </a:lnSpc>
              <a:buFont typeface="Symbol" panose="05050102010706020507" pitchFamily="18"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(probably go back 5years)?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buFont typeface="Wingdings" panose="05000000000000000000" pitchFamily="2" charset="2"/>
              <a:buChar char=""/>
            </a:pPr>
            <a:r>
              <a:rPr lang="en-US" sz="11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https://academictorrents.com/details/ba051999301b109eab37d16f027b3f49ade2de13</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buFont typeface="Courier New" panose="02070309020205020404" pitchFamily="49" charset="0"/>
              <a:buChar char="o"/>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Unlabeled- to use with active/weak/semi supervision learning.</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lvl="1"/>
            <a:endParaRPr lang="en-US" sz="2400" dirty="0"/>
          </a:p>
        </p:txBody>
      </p:sp>
    </p:spTree>
    <p:extLst>
      <p:ext uri="{BB962C8B-B14F-4D97-AF65-F5344CB8AC3E}">
        <p14:creationId xmlns:p14="http://schemas.microsoft.com/office/powerpoint/2010/main" val="173013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rizontal-PPT-Template" id="{00430FA3-813E-4A07-BD17-A76CFAA1EA95}" vid="{5784B6DE-0CCF-49CD-8066-C2B61EC2833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rizontal-PPT-Template" id="{00430FA3-813E-4A07-BD17-A76CFAA1EA95}" vid="{74A2139D-2FAF-45B2-8672-D2FE636D7C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6247</TotalTime>
  <Words>5179</Words>
  <Application>Microsoft Office PowerPoint</Application>
  <PresentationFormat>On-screen Show (16:9)</PresentationFormat>
  <Paragraphs>550</Paragraphs>
  <Slides>31</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SimSun</vt:lpstr>
      <vt:lpstr>Aptos</vt:lpstr>
      <vt:lpstr>Aptos Narrow</vt:lpstr>
      <vt:lpstr>Arial</vt:lpstr>
      <vt:lpstr>Calibri</vt:lpstr>
      <vt:lpstr>Consolas</vt:lpstr>
      <vt:lpstr>Courier New</vt:lpstr>
      <vt:lpstr>Lucida Sans</vt:lpstr>
      <vt:lpstr>Symbol</vt:lpstr>
      <vt:lpstr>Times New Roman</vt:lpstr>
      <vt:lpstr>Times-Roman</vt:lpstr>
      <vt:lpstr>Wingdings</vt:lpstr>
      <vt:lpstr>Office Theme</vt:lpstr>
      <vt:lpstr>1_Office Theme</vt:lpstr>
      <vt:lpstr>LLMs &amp; RAG for  Identifying Illicit Drug Use  on Social Media</vt:lpstr>
      <vt:lpstr>   Overview</vt:lpstr>
      <vt:lpstr>Background</vt:lpstr>
      <vt:lpstr>Background</vt:lpstr>
      <vt:lpstr>Data</vt:lpstr>
      <vt:lpstr>Data</vt:lpstr>
      <vt:lpstr>Data</vt:lpstr>
      <vt:lpstr>Data</vt:lpstr>
      <vt:lpstr>Data</vt:lpstr>
      <vt:lpstr> Experiments</vt:lpstr>
      <vt:lpstr>Experiments</vt:lpstr>
      <vt:lpstr>Experiments – ‘Short’ Prompt</vt:lpstr>
      <vt:lpstr>Experiments – ‘Long’ Prompt</vt:lpstr>
      <vt:lpstr>Experiments – ‘Entity Linking’ Prompt</vt:lpstr>
      <vt:lpstr>Experiments – ‘Entity Linking’ Prompt</vt:lpstr>
      <vt:lpstr>Retrieval Augmented Generation</vt:lpstr>
      <vt:lpstr>Retrieval Augmented Generation</vt:lpstr>
      <vt:lpstr>Retrieval Augmented Generation</vt:lpstr>
      <vt:lpstr>Retrieval Augmented Generation</vt:lpstr>
      <vt:lpstr>Retrieval Augmented Generation</vt:lpstr>
      <vt:lpstr>Retrieval Augmented Generation</vt:lpstr>
      <vt:lpstr>Results</vt:lpstr>
      <vt:lpstr>Results</vt:lpstr>
      <vt:lpstr>Results</vt:lpstr>
      <vt:lpstr>LLM Fine-tuning</vt:lpstr>
      <vt:lpstr>LLM Fine-tuning</vt:lpstr>
      <vt:lpstr>LLM Fine-tuning</vt:lpstr>
      <vt:lpstr>LLM Fine-tuning</vt:lpstr>
      <vt:lpstr>Discussion</vt:lpstr>
      <vt:lpstr>Future Work</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Communications and Marketing vpcm</dc:creator>
  <cp:lastModifiedBy>James Chapman</cp:lastModifiedBy>
  <cp:revision>28</cp:revision>
  <dcterms:created xsi:type="dcterms:W3CDTF">2020-07-20T19:47:48Z</dcterms:created>
  <dcterms:modified xsi:type="dcterms:W3CDTF">2025-05-16T05:29:43Z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