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635" r:id="rId4"/>
    <p:sldMasterId id="2147493647" r:id="rId5"/>
  </p:sldMasterIdLst>
  <p:notesMasterIdLst>
    <p:notesMasterId r:id="rId13"/>
  </p:notesMasterIdLst>
  <p:sldIdLst>
    <p:sldId id="256" r:id="rId6"/>
    <p:sldId id="303" r:id="rId7"/>
    <p:sldId id="292" r:id="rId8"/>
    <p:sldId id="304" r:id="rId9"/>
    <p:sldId id="305" r:id="rId10"/>
    <p:sldId id="306" r:id="rId11"/>
    <p:sldId id="307" r:id="rId12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DB637-3167-4B5C-A8C9-F87427DFEBBB}" v="5" dt="2024-04-05T23:26:1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6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hapman" userId="3c8adc9b184aeb7d" providerId="LiveId" clId="{2ECDB637-3167-4B5C-A8C9-F87427DFEBBB}"/>
    <pc:docChg chg="undo custSel modSld sldOrd">
      <pc:chgData name="James Chapman" userId="3c8adc9b184aeb7d" providerId="LiveId" clId="{2ECDB637-3167-4B5C-A8C9-F87427DFEBBB}" dt="2024-04-05T23:28:00.322" v="105" actId="20577"/>
      <pc:docMkLst>
        <pc:docMk/>
      </pc:docMkLst>
      <pc:sldChg chg="modSp mod">
        <pc:chgData name="James Chapman" userId="3c8adc9b184aeb7d" providerId="LiveId" clId="{2ECDB637-3167-4B5C-A8C9-F87427DFEBBB}" dt="2024-04-05T23:28:00.322" v="105" actId="20577"/>
        <pc:sldMkLst>
          <pc:docMk/>
          <pc:sldMk cId="2701187223" sldId="258"/>
        </pc:sldMkLst>
        <pc:spChg chg="mod">
          <ac:chgData name="James Chapman" userId="3c8adc9b184aeb7d" providerId="LiveId" clId="{2ECDB637-3167-4B5C-A8C9-F87427DFEBBB}" dt="2024-04-05T23:28:00.322" v="105" actId="20577"/>
          <ac:spMkLst>
            <pc:docMk/>
            <pc:sldMk cId="2701187223" sldId="258"/>
            <ac:spMk id="2" creationId="{0E0ED4D0-2510-714B-ACE5-A069B72AA696}"/>
          </ac:spMkLst>
        </pc:spChg>
      </pc:sldChg>
      <pc:sldChg chg="ord">
        <pc:chgData name="James Chapman" userId="3c8adc9b184aeb7d" providerId="LiveId" clId="{2ECDB637-3167-4B5C-A8C9-F87427DFEBBB}" dt="2024-04-05T23:26:17.751" v="1"/>
        <pc:sldMkLst>
          <pc:docMk/>
          <pc:sldMk cId="1354919598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5/5/2024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everybody knows that lithium-ion batteries is a growing technology with a big future. And that batteries have a shelf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4C81F-D287-4FE6-B647-BA2E8F8CA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93" y="1550591"/>
            <a:ext cx="7498079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2752280"/>
            <a:ext cx="65836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E5C25-56AA-4438-AD6E-26640E642245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6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14401"/>
            <a:ext cx="7637929" cy="3620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2251-6916-45C2-A272-6283A0536015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8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879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879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02D62-401F-4E79-A959-973DD4C4BB88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192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C5EDA-51DA-4F30-9D87-867196E31CA7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0516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0516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12CD1-D44A-4319-A627-10B0DDD5EB0B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CDBC23-8B1B-A04E-B3C0-378D638B8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3290-3C8F-4E6C-AC44-105D50CA132B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57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37BB2-08EF-48DB-B15F-3284930E03D6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91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692" y="204788"/>
            <a:ext cx="4503107" cy="438983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9E4C9-05D0-4299-8997-4155B0A825E6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43" y="3485208"/>
            <a:ext cx="61366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443" y="205423"/>
            <a:ext cx="6136687" cy="32797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443" y="3922787"/>
            <a:ext cx="6136687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7D05F-7A65-46D0-979F-093BDE2DBDEF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6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F9BD9-DAFE-4A80-A823-DFF01A0C119F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880"/>
            <a:ext cx="2057400" cy="4388644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82880"/>
            <a:ext cx="547116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543E7-97B5-4574-B373-7D0521B8F418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7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0C001-7378-4DAD-9F44-DC6AA92FE8CF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0E91D-AA81-4926-9A54-B28918612F01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1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791DC-7B58-46F7-A1B0-D56EEA83221C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13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F0440-8247-4136-97B9-8B41AA6C8536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8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44A5-54A8-4791-B32E-AD96B9812175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52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2BB9B-578B-4216-8B17-0AE947C5976D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10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7117F-74BD-4C0E-95BB-065470FB80E4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DCB02-C3ED-439B-9BC5-8A766F38DD0C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4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F7774-06E3-4B6E-A02C-0698D9521A63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3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14916-2284-4DC6-85F3-E9D769B30417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2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DB7-6E96-468D-98AD-385D8C1330C6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5840" y="182880"/>
            <a:ext cx="7637929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05840" y="914401"/>
            <a:ext cx="7637929" cy="36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4663440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A7B1C05-EA21-4143-BF9B-5A7AE622790B}" type="datetime1">
              <a:rPr lang="en-US" altLang="en-US" smtClean="0"/>
              <a:t>5/5/2024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  <p:sldLayoutId id="2147493637" r:id="rId2"/>
    <p:sldLayoutId id="2147493638" r:id="rId3"/>
    <p:sldLayoutId id="2147493639" r:id="rId4"/>
    <p:sldLayoutId id="2147493640" r:id="rId5"/>
    <p:sldLayoutId id="2147493641" r:id="rId6"/>
    <p:sldLayoutId id="2147493642" r:id="rId7"/>
    <p:sldLayoutId id="2147493643" r:id="rId8"/>
    <p:sldLayoutId id="2147493644" r:id="rId9"/>
    <p:sldLayoutId id="2147493645" r:id="rId10"/>
    <p:sldLayoutId id="2147493646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56B676-FD35-4A81-AE7E-A88C163C26B0}" type="datetime1">
              <a:rPr lang="en-US" altLang="en-US" smtClean="0"/>
              <a:t>5/5/2024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8" r:id="rId1"/>
    <p:sldLayoutId id="2147493649" r:id="rId2"/>
    <p:sldLayoutId id="2147493650" r:id="rId3"/>
    <p:sldLayoutId id="2147493651" r:id="rId4"/>
    <p:sldLayoutId id="2147493652" r:id="rId5"/>
    <p:sldLayoutId id="2147493653" r:id="rId6"/>
    <p:sldLayoutId id="2147493654" r:id="rId7"/>
    <p:sldLayoutId id="2147493655" r:id="rId8"/>
    <p:sldLayoutId id="2147493656" r:id="rId9"/>
    <p:sldLayoutId id="2147493657" r:id="rId10"/>
    <p:sldLayoutId id="2147493658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ChapmanNV/NFL_database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3C2-3611-EE48-8F8E-788E8A3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E1410A-10B7-9255-56E7-CCD6D6465A54}"/>
              </a:ext>
            </a:extLst>
          </p:cNvPr>
          <p:cNvSpPr txBox="1">
            <a:spLocks/>
          </p:cNvSpPr>
          <p:nvPr/>
        </p:nvSpPr>
        <p:spPr bwMode="auto">
          <a:xfrm>
            <a:off x="1462264" y="1174923"/>
            <a:ext cx="7564692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Demonstration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49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92" y="45720"/>
            <a:ext cx="8229600" cy="457200"/>
          </a:xfrm>
        </p:spPr>
        <p:txBody>
          <a:bodyPr/>
          <a:lstStyle/>
          <a:p>
            <a:r>
              <a:rPr lang="en-US" sz="3200" dirty="0"/>
              <a:t>National Football League (NFL)</a:t>
            </a:r>
            <a:endParaRPr lang="en-US" sz="2800" dirty="0"/>
          </a:p>
        </p:txBody>
      </p:sp>
      <p:pic>
        <p:nvPicPr>
          <p:cNvPr id="11" name="Content Placeholder 10" descr="A group of football players running with the ball&#10;&#10;Description automatically generated">
            <a:extLst>
              <a:ext uri="{FF2B5EF4-FFF2-40B4-BE49-F238E27FC236}">
                <a16:creationId xmlns:a16="http://schemas.microsoft.com/office/drawing/2014/main" id="{ADEC8ADF-E235-F239-6B70-6F62C52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53" y="1968614"/>
            <a:ext cx="3810000" cy="24384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81335" y="753483"/>
            <a:ext cx="3810000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NFL is a professional American football league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32 teams compete in the NFL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Super Bowl is annual league championship game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657666" y="4134079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Molto Torres</a:t>
            </a:r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A510DFA-FDC8-500C-02E5-34D0695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984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8" y="71942"/>
            <a:ext cx="8229600" cy="457200"/>
          </a:xfrm>
        </p:spPr>
        <p:txBody>
          <a:bodyPr/>
          <a:lstStyle/>
          <a:p>
            <a:r>
              <a:rPr lang="en-US" sz="3200" dirty="0"/>
              <a:t>NFL</a:t>
            </a:r>
            <a:r>
              <a:rPr lang="en-US" dirty="0"/>
              <a:t> Sports App</a:t>
            </a:r>
            <a:endParaRPr lang="en-U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40137" y="654922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Objective: Obtain stats from the NFL games.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Targeted users: Football fans, statisticians.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Possible Applications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Fantasy Football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Sports Betting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Casual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155474" y="3940808"/>
            <a:ext cx="263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https://support.apple.com/en-tm/guide/apple-sports-app/apdec6a74b4c/web</a:t>
            </a:r>
            <a:endParaRPr lang="en-US"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ACFA2EF9-DD13-9CE3-CE82-7D9A47A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66" y="976508"/>
            <a:ext cx="2874459" cy="267143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BBE3ED-694B-9021-825E-43A0BBF6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237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1664-B50B-C85D-D5CF-03DFC04A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55" y="15983"/>
            <a:ext cx="8229600" cy="457200"/>
          </a:xfrm>
        </p:spPr>
        <p:txBody>
          <a:bodyPr/>
          <a:lstStyle/>
          <a:p>
            <a:r>
              <a:rPr lang="en-US" dirty="0"/>
              <a:t>NFL database system implementation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A79F805D-30E3-F0C5-71A9-45EE232BD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27" y="1020878"/>
            <a:ext cx="5365595" cy="33940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623B-67A3-0C03-F480-E090C66D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EC503-E437-AB9A-5C56-3771AE8CC49C}"/>
              </a:ext>
            </a:extLst>
          </p:cNvPr>
          <p:cNvSpPr txBox="1">
            <a:spLocks/>
          </p:cNvSpPr>
          <p:nvPr/>
        </p:nvSpPr>
        <p:spPr bwMode="auto">
          <a:xfrm>
            <a:off x="287377" y="1970766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Python application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Extract past 10 years of NFL data from ESPN API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47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28EE-D621-2727-1712-AF3BBE0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392" y="94808"/>
            <a:ext cx="8229600" cy="457200"/>
          </a:xfrm>
        </p:spPr>
        <p:txBody>
          <a:bodyPr/>
          <a:lstStyle/>
          <a:p>
            <a:r>
              <a:rPr lang="en-US" dirty="0"/>
              <a:t>NFL Application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1591-3C3C-BDA9-131E-C63C25AD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" y="874712"/>
            <a:ext cx="8425861" cy="3394075"/>
          </a:xfrm>
        </p:spPr>
        <p:txBody>
          <a:bodyPr/>
          <a:lstStyle/>
          <a:p>
            <a:r>
              <a:rPr lang="en-US" dirty="0"/>
              <a:t>NFL application publicly available at 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https://github.com/JamesChapmanNV/NFL_database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documentation for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D30E-5827-6BDA-966D-9E353D9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27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</p:spTree>
    <p:extLst>
      <p:ext uri="{BB962C8B-B14F-4D97-AF65-F5344CB8AC3E}">
        <p14:creationId xmlns:p14="http://schemas.microsoft.com/office/powerpoint/2010/main" val="4924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74A2139D-2FAF-45B2-8672-D2FE636D7C6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5784B6DE-0CCF-49CD-8066-C2B61EC2833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171</Words>
  <Application>Microsoft Office PowerPoint</Application>
  <PresentationFormat>On-screen Show (16:9)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2_Office Theme</vt:lpstr>
      <vt:lpstr>1_Office Theme</vt:lpstr>
      <vt:lpstr>NFL Database Application</vt:lpstr>
      <vt:lpstr>Overview</vt:lpstr>
      <vt:lpstr>National Football League (NFL)</vt:lpstr>
      <vt:lpstr>NFL Sports App</vt:lpstr>
      <vt:lpstr>NFL database system implementation</vt:lpstr>
      <vt:lpstr>NFL Application Installation</vt:lpstr>
      <vt:lpstr>NFL Application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Vishnu Bondalakunta</cp:lastModifiedBy>
  <cp:revision>63</cp:revision>
  <cp:lastPrinted>2016-05-09T13:04:25Z</cp:lastPrinted>
  <dcterms:created xsi:type="dcterms:W3CDTF">2010-04-12T23:12:02Z</dcterms:created>
  <dcterms:modified xsi:type="dcterms:W3CDTF">2024-05-06T01:10:22Z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