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5"/>
  </p:notesMasterIdLst>
  <p:sldIdLst>
    <p:sldId id="256" r:id="rId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/>
    <p:restoredTop sz="94674"/>
  </p:normalViewPr>
  <p:slideViewPr>
    <p:cSldViewPr snapToGrid="0" snapToObjects="1">
      <p:cViewPr varScale="1">
        <p:scale>
          <a:sx n="134" d="100"/>
          <a:sy n="134" d="100"/>
        </p:scale>
        <p:origin x="138" y="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65F84-C4C0-724A-AAC1-2C57BDCFE5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F3A2-ADD7-2B41-A657-8A60273446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A1EC1B7-81C4-41FF-A846-0198B9309330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0448EE-5A73-D44B-98AF-21C04E59A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89E621-FCEE-A946-A479-3F7426D4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E6A1-4118-DF4C-941B-9B9DEF810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0A3-B269-DF4A-9965-EF3591E0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1568E92-7494-460C-ADA4-CF1C982C5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FE46-C7F8-4D62-A14C-91FA83264220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3104-7467-4556-9733-500B0385F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CDB5-9269-4827-8475-55A3336E3937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34E1-B1C4-4F66-9D51-3FA8118C8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7CE6-6385-44DE-96C2-C2F45DFF7AC5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09AC-43E2-4228-A7D2-4733D3893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2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B83-5BE0-4CCE-96B3-58F57E113CAA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05FE-A482-482F-AD36-CB34E432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BB1E-3935-49FA-BE30-7563E8EAAE16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F9F9-C203-4D20-9658-12166A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A142-9F62-46AA-9B31-1D9C67C9E0E2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5B5E4-5FEA-4870-A9C8-75FFE9368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A16D-C011-4A22-9E79-96B68311D9D4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CB9B-9672-4AC2-ACED-745B310E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2816-019F-49C0-8E8A-90542B6AE4CF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F362-CFCC-4CD0-BF32-F2C59E4C5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8597-21CE-4016-959A-D7C3FFF5260E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C9E1-F76D-4FD6-AAE5-639B3DFF4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882-87D2-4740-9128-03FA007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D8AD-F2C1-4A79-AE1D-4622EF410FE6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87C6-90BB-0B49-8793-7650626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B9F5-FE33-AC41-A21E-8C178CB6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0BEB-497F-42D6-9A69-DA8491B6F650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C2FD-F423-487A-8100-089F69CBA8C9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2C1E-F150-4321-B7B5-A4DB306E2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5BE020-6F4C-4B08-A295-C5D5DEA7A711}" type="datetimeFigureOut">
              <a:rPr lang="en-US" altLang="en-US"/>
              <a:pPr>
                <a:defRPr/>
              </a:pPr>
              <a:t>4/2/2024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EA1F1D-7C4F-4F37-9744-CB9A033C2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4" r:id="rId1"/>
    <p:sldLayoutId id="2147493625" r:id="rId2"/>
    <p:sldLayoutId id="2147493626" r:id="rId3"/>
    <p:sldLayoutId id="2147493627" r:id="rId4"/>
    <p:sldLayoutId id="2147493628" r:id="rId5"/>
    <p:sldLayoutId id="2147493629" r:id="rId6"/>
    <p:sldLayoutId id="2147493630" r:id="rId7"/>
    <p:sldLayoutId id="2147493634" r:id="rId8"/>
    <p:sldLayoutId id="2147493631" r:id="rId9"/>
    <p:sldLayoutId id="2147493632" r:id="rId10"/>
    <p:sldLayoutId id="21474936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ustybric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100">
                <a:latin typeface="Lucida Sans" panose="020B0602030504020204" pitchFamily="34" charset="0"/>
                <a:cs typeface="Lucida Sans" panose="020B0602030504020204" pitchFamily="34" charset="0"/>
              </a:rPr>
              <a:t>NFL 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A6A3-F0B6-4E4A-8A2A-58347A50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Vishnu Bondalakunta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Charles </a:t>
            </a:r>
            <a:r>
              <a:rPr lang="en-US" sz="2200" err="1">
                <a:ea typeface="+mn-ea"/>
              </a:rPr>
              <a:t>Zumbaugh</a:t>
            </a:r>
            <a:endParaRPr lang="en-US" sz="2200">
              <a:ea typeface="+mn-ea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James Chapman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2146-5811-C47D-677F-7D628D28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6852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34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61D26-DEA1-653C-C833-5B07FEAB2C03}"/>
              </a:ext>
            </a:extLst>
          </p:cNvPr>
          <p:cNvSpPr txBox="1"/>
          <p:nvPr/>
        </p:nvSpPr>
        <p:spPr>
          <a:xfrm>
            <a:off x="904341" y="4866501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</a:t>
            </a:r>
            <a:r>
              <a:rPr lang="en-US" sz="1200" dirty="0">
                <a:hlinkClick r:id="rId3" tooltip="Go to Barry Schwartz’s photostream"/>
              </a:rPr>
              <a:t>Barry Schwartz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13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</vt:lpstr>
      <vt:lpstr>Office Theme</vt:lpstr>
      <vt:lpstr>NFL Database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Vishnu Bondalakunta</cp:lastModifiedBy>
  <cp:revision>62</cp:revision>
  <cp:lastPrinted>2016-05-09T13:04:25Z</cp:lastPrinted>
  <dcterms:created xsi:type="dcterms:W3CDTF">2010-04-12T23:12:02Z</dcterms:created>
  <dcterms:modified xsi:type="dcterms:W3CDTF">2024-04-02T23:12:36Z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