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5" r:id="rId4"/>
    <p:sldId id="274" r:id="rId5"/>
    <p:sldId id="280" r:id="rId6"/>
    <p:sldId id="272" r:id="rId7"/>
    <p:sldId id="278" r:id="rId8"/>
    <p:sldId id="277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67463" autoAdjust="0"/>
  </p:normalViewPr>
  <p:slideViewPr>
    <p:cSldViewPr snapToGrid="0">
      <p:cViewPr varScale="1">
        <p:scale>
          <a:sx n="63" d="100"/>
          <a:sy n="63" d="100"/>
        </p:scale>
        <p:origin x="6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986" y="4853395"/>
            <a:ext cx="6184393" cy="13632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Francy</a:t>
            </a:r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 Fu, Jim Cloud, William Hibner, Patrick Yu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562" y="3945418"/>
            <a:ext cx="8191638" cy="576738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3600" dirty="0">
                <a:latin typeface="Franklin Gothic Book" panose="020B0503020102020204" pitchFamily="34" charset="0"/>
              </a:rPr>
              <a:t>Vehicle Accident Locations Near </a:t>
            </a:r>
            <a:r>
              <a:rPr lang="en-US" sz="3600" dirty="0" err="1">
                <a:latin typeface="Franklin Gothic Book" panose="020B0503020102020204" pitchFamily="34" charset="0"/>
              </a:rPr>
              <a:t>WashU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7DD3-D8B6-4F56-9D45-078A6767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B5B3-97D4-4CB3-8997-812FF6F9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- Where do vehicle accidents occur in and around Washington University </a:t>
            </a:r>
          </a:p>
          <a:p>
            <a:r>
              <a:rPr lang="en-US" dirty="0"/>
              <a:t>When do accidents occur?</a:t>
            </a:r>
          </a:p>
          <a:p>
            <a:r>
              <a:rPr lang="en-US" dirty="0"/>
              <a:t>Identify trends</a:t>
            </a:r>
          </a:p>
          <a:p>
            <a:r>
              <a:rPr lang="en-US" dirty="0"/>
              <a:t>Create awareness</a:t>
            </a:r>
          </a:p>
          <a:p>
            <a:r>
              <a:rPr lang="en-US" dirty="0"/>
              <a:t>Encourage change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7D1F-79F7-444C-B969-7C04B518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E8D31-653F-4E33-8396-59C7B242DDD1}"/>
              </a:ext>
            </a:extLst>
          </p:cNvPr>
          <p:cNvSpPr txBox="1"/>
          <p:nvPr/>
        </p:nvSpPr>
        <p:spPr>
          <a:xfrm>
            <a:off x="585216" y="1816608"/>
            <a:ext cx="40355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Missouri State Highway Patrol Accident Data for City of St Louis, and St Louis County </a:t>
            </a:r>
            <a:r>
              <a:rPr lang="en-US" sz="2800" b="1" dirty="0"/>
              <a:t>STARS</a:t>
            </a:r>
            <a:r>
              <a:rPr lang="en-US" sz="2800" dirty="0"/>
              <a:t> - State </a:t>
            </a:r>
            <a:r>
              <a:rPr lang="en-US" sz="2800" b="1" dirty="0"/>
              <a:t>Traffic Accident Reporting</a:t>
            </a:r>
            <a:r>
              <a:rPr lang="en-US" sz="2800" dirty="0"/>
              <a:t> 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5AA01-5336-4C8D-BD42-AC0FF962C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4063" r="10639"/>
          <a:stretch/>
        </p:blipFill>
        <p:spPr>
          <a:xfrm>
            <a:off x="4498848" y="1027906"/>
            <a:ext cx="7653762" cy="47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0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4CC3-B892-4091-A89A-47F4AC44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Munging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B0D51-DE49-4D59-87F5-4607B0EDA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3"/>
          <a:stretch/>
        </p:blipFill>
        <p:spPr>
          <a:xfrm>
            <a:off x="4767072" y="627888"/>
            <a:ext cx="7177319" cy="5864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6EEF2-77A2-4E8B-B8F4-EBE760CFD46C}"/>
              </a:ext>
            </a:extLst>
          </p:cNvPr>
          <p:cNvSpPr txBox="1"/>
          <p:nvPr/>
        </p:nvSpPr>
        <p:spPr>
          <a:xfrm>
            <a:off x="585216" y="1816608"/>
            <a:ext cx="40355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25, 400 records of accidents Jan – Oct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Concatenate At &amp; On Street locations to create an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Converting address to Lat / Long utilizing an Excel Add-In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locations did not have enough info for a corresponding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7DD3-D8B6-4F56-9D45-078A6767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B5B3-97D4-4CB3-8997-812FF6F9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8424" cy="4351338"/>
          </a:xfrm>
        </p:spPr>
        <p:txBody>
          <a:bodyPr>
            <a:normAutofit/>
          </a:bodyPr>
          <a:lstStyle/>
          <a:p>
            <a:r>
              <a:rPr lang="en-US" dirty="0"/>
              <a:t>On average 86.5 accidents reported daily in &amp; around </a:t>
            </a:r>
            <a:r>
              <a:rPr lang="en-US" dirty="0" err="1"/>
              <a:t>WashU</a:t>
            </a:r>
            <a:endParaRPr lang="en-US" dirty="0"/>
          </a:p>
          <a:p>
            <a:r>
              <a:rPr lang="en-US" dirty="0"/>
              <a:t>147 fatal accidents recorded</a:t>
            </a:r>
          </a:p>
          <a:p>
            <a:r>
              <a:rPr lang="en-US" dirty="0"/>
              <a:t>959 accidents with injuries</a:t>
            </a:r>
          </a:p>
          <a:p>
            <a:r>
              <a:rPr lang="en-US" dirty="0"/>
              <a:t>Of 25,424 records 24, 409 had sufficient detail to create a Lat/Long to be plotted on a map</a:t>
            </a:r>
          </a:p>
          <a:p>
            <a:r>
              <a:rPr lang="en-US" dirty="0"/>
              <a:t>Most (6000) accidents occur in unincorporated areas followed by Chesterfield, Florissant, &amp; Maryland Heights each reporting 1000+ accidents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9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8D5B-5352-47F1-97E1-C94E4213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Day of Week?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A2377-913E-4AF9-97E0-3691FE9FC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0" t="16803" r="54654" b="5822"/>
          <a:stretch/>
        </p:blipFill>
        <p:spPr>
          <a:xfrm>
            <a:off x="6745224" y="492177"/>
            <a:ext cx="4608576" cy="6000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D34D8-8824-4AE4-B221-BA267D2CE982}"/>
              </a:ext>
            </a:extLst>
          </p:cNvPr>
          <p:cNvSpPr txBox="1"/>
          <p:nvPr/>
        </p:nvSpPr>
        <p:spPr>
          <a:xfrm>
            <a:off x="585216" y="1816608"/>
            <a:ext cx="40355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Accidents mostly occur during weekdays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Fridays have the greatest number of 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Sundays have the fewest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8D5B-5352-47F1-97E1-C94E4213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D34D8-8824-4AE4-B221-BA267D2CE982}"/>
              </a:ext>
            </a:extLst>
          </p:cNvPr>
          <p:cNvSpPr txBox="1"/>
          <p:nvPr/>
        </p:nvSpPr>
        <p:spPr>
          <a:xfrm>
            <a:off x="585216" y="1816608"/>
            <a:ext cx="4035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Accidents mostly occur 3-5pm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3-4 am have the fewest accident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2CDA6-FC2E-4710-9BA3-A97BBA8AF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0" t="16356" r="20300" b="1244"/>
          <a:stretch/>
        </p:blipFill>
        <p:spPr>
          <a:xfrm>
            <a:off x="4949952" y="683883"/>
            <a:ext cx="6815328" cy="5650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27B53-B74B-4A1B-B338-E389A740A58F}"/>
              </a:ext>
            </a:extLst>
          </p:cNvPr>
          <p:cNvSpPr txBox="1"/>
          <p:nvPr/>
        </p:nvSpPr>
        <p:spPr>
          <a:xfrm>
            <a:off x="6717792" y="6284301"/>
            <a:ext cx="356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 Clock</a:t>
            </a:r>
          </a:p>
        </p:txBody>
      </p:sp>
    </p:spTree>
    <p:extLst>
      <p:ext uri="{BB962C8B-B14F-4D97-AF65-F5344CB8AC3E}">
        <p14:creationId xmlns:p14="http://schemas.microsoft.com/office/powerpoint/2010/main" val="373613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3B1-9871-4E10-BE63-743FC0CF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with most injuries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15A39-17C0-4E9C-A43D-8E0AB939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3" t="16884" r="38968" b="56778"/>
          <a:stretch/>
        </p:blipFill>
        <p:spPr>
          <a:xfrm>
            <a:off x="954188" y="1819972"/>
            <a:ext cx="10283624" cy="4202876"/>
          </a:xfrm>
        </p:spPr>
      </p:pic>
    </p:spTree>
    <p:extLst>
      <p:ext uri="{BB962C8B-B14F-4D97-AF65-F5344CB8AC3E}">
        <p14:creationId xmlns:p14="http://schemas.microsoft.com/office/powerpoint/2010/main" val="316557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7DD3-D8B6-4F56-9D45-078A6767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B5B3-97D4-4CB3-8997-812FF6F9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locations with most injuries  </a:t>
            </a:r>
          </a:p>
          <a:p>
            <a:r>
              <a:rPr lang="en-US" dirty="0"/>
              <a:t>Most accidents occur late afternoons and early evenings ?</a:t>
            </a:r>
          </a:p>
          <a:p>
            <a:r>
              <a:rPr lang="en-US" dirty="0"/>
              <a:t>Speak to elected officials to make regulatory and infrastructure improvements</a:t>
            </a:r>
          </a:p>
          <a:p>
            <a:r>
              <a:rPr lang="en-US" dirty="0"/>
              <a:t>Accidents can and do occur at all hours of day – drive carefully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1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248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Segoe UI</vt:lpstr>
      <vt:lpstr>Office Theme</vt:lpstr>
      <vt:lpstr>Francy Fu, Jim Cloud, William Hibner, Patrick Yu</vt:lpstr>
      <vt:lpstr>Our Inspiration</vt:lpstr>
      <vt:lpstr>Data Source</vt:lpstr>
      <vt:lpstr>Data Munging</vt:lpstr>
      <vt:lpstr>Data Snapshot</vt:lpstr>
      <vt:lpstr>What Day of Week?</vt:lpstr>
      <vt:lpstr>Time of Day</vt:lpstr>
      <vt:lpstr>Locations with most injuries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2018-10-27T18:55:38Z</dcterms:created>
  <dcterms:modified xsi:type="dcterms:W3CDTF">2018-10-28T18:59:41Z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2018-08-20T21:31:52.5878850Z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