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78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9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1" autoAdjust="0"/>
  </p:normalViewPr>
  <p:slideViewPr>
    <p:cSldViewPr>
      <p:cViewPr varScale="1">
        <p:scale>
          <a:sx n="72" d="100"/>
          <a:sy n="72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73C1A63D-9C2A-4C53-A4EF-CED74397B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CD93486-C1C6-477F-A38D-1EDA321042E3}" type="datetimeFigureOut">
              <a:rPr lang="en-US" smtClean="0"/>
              <a:pPr/>
              <a:t>8/17/2014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162C41-10B1-4EF8-BF12-FF06E2C59D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C41-10B1-4EF8-BF12-FF06E2C59D0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C41-10B1-4EF8-BF12-FF06E2C59D0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957935"/>
            <a:ext cx="4954587" cy="1118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5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6477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NVIDIA </a:t>
            </a:r>
            <a:r>
              <a:rPr lang="en-GB" sz="1200" dirty="0" err="1" smtClean="0"/>
              <a:t>WaveWorks</a:t>
            </a:r>
            <a:endParaRPr lang="en-GB" sz="12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nvidia.com/engwiki/index.php/Image:Ocean_cufft_runtime.png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iki.nvidia.com/engwiki/index.php/Image:Ocean_cufft_init.pn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NVIDIA </a:t>
            </a:r>
            <a:r>
              <a:rPr lang="en-US" dirty="0" err="1" smtClean="0"/>
              <a:t>WaveWorks</a:t>
            </a:r>
            <a:endParaRPr lang="en-US" dirty="0" smtClean="0"/>
          </a:p>
        </p:txBody>
      </p:sp>
      <p:sp>
        <p:nvSpPr>
          <p:cNvPr id="4099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4876800" cy="4953000"/>
          </a:xfrm>
        </p:spPr>
        <p:txBody>
          <a:bodyPr/>
          <a:lstStyle/>
          <a:p>
            <a:r>
              <a:rPr lang="en-GB" dirty="0" smtClean="0"/>
              <a:t>Simulates wind-driven waves in real time using the GPU</a:t>
            </a:r>
          </a:p>
          <a:p>
            <a:pPr lvl="1"/>
            <a:r>
              <a:rPr lang="en-GB" sz="1800" dirty="0" smtClean="0"/>
              <a:t>Simulates in frequency domain, then performs inverse FFT</a:t>
            </a:r>
          </a:p>
          <a:p>
            <a:pPr lvl="1"/>
            <a:r>
              <a:rPr lang="en-GB" sz="1800" dirty="0" smtClean="0"/>
              <a:t>Highest detail setting will run in</a:t>
            </a:r>
            <a:br>
              <a:rPr lang="en-GB" sz="1800" dirty="0" smtClean="0"/>
            </a:br>
            <a:r>
              <a:rPr lang="en-GB" sz="1800" dirty="0" smtClean="0"/>
              <a:t>&lt; 2ms on GTX680</a:t>
            </a:r>
            <a:br>
              <a:rPr lang="en-GB" sz="1800" dirty="0" smtClean="0"/>
            </a:br>
            <a:endParaRPr lang="en-US" sz="2200" dirty="0" smtClean="0"/>
          </a:p>
          <a:p>
            <a:r>
              <a:rPr lang="en-US" dirty="0" smtClean="0"/>
              <a:t>Ease of use / integration</a:t>
            </a:r>
          </a:p>
          <a:p>
            <a:pPr lvl="1"/>
            <a:r>
              <a:rPr lang="it-IT" sz="1800" dirty="0" smtClean="0"/>
              <a:t>Controlled via a simple C API</a:t>
            </a:r>
            <a:endParaRPr lang="en-US" sz="1800" dirty="0" smtClean="0"/>
          </a:p>
          <a:p>
            <a:pPr lvl="1"/>
            <a:r>
              <a:rPr lang="en-US" sz="1800" dirty="0" smtClean="0"/>
              <a:t>Simulation results accessed via HLSL API</a:t>
            </a:r>
          </a:p>
          <a:p>
            <a:pPr lvl="1"/>
            <a:r>
              <a:rPr lang="en-GB" sz="1800" dirty="0" smtClean="0"/>
              <a:t>Lighting/shading remains under full application control</a:t>
            </a:r>
          </a:p>
          <a:p>
            <a:pPr lvl="1"/>
            <a:r>
              <a:rPr lang="en-GB" sz="1800" dirty="0" smtClean="0"/>
              <a:t>Flexible save/restore for D3D state across C API calls</a:t>
            </a:r>
          </a:p>
          <a:p>
            <a:pPr lvl="1"/>
            <a:endParaRPr lang="en-US" sz="1800" dirty="0" smtClean="0"/>
          </a:p>
          <a:p>
            <a:endParaRPr lang="en-US" sz="2200" dirty="0" smtClean="0"/>
          </a:p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410200" y="3886200"/>
            <a:ext cx="3048000" cy="1981200"/>
            <a:chOff x="5410200" y="3581400"/>
            <a:chExt cx="3048000" cy="1981200"/>
          </a:xfrm>
        </p:grpSpPr>
        <p:grpSp>
          <p:nvGrpSpPr>
            <p:cNvPr id="7" name="Group 3"/>
            <p:cNvGrpSpPr/>
            <p:nvPr/>
          </p:nvGrpSpPr>
          <p:grpSpPr>
            <a:xfrm>
              <a:off x="5410200" y="3581400"/>
              <a:ext cx="3038451" cy="1636372"/>
              <a:chOff x="784302" y="876300"/>
              <a:chExt cx="10188499" cy="4821920"/>
            </a:xfrm>
            <a:effectLst/>
          </p:grpSpPr>
          <p:pic>
            <p:nvPicPr>
              <p:cNvPr id="11" name="Picture 2" descr="Image:Ocean cufft runtime.png">
                <a:hlinkClick r:id="rId3" tooltip="Image:Ocean cufft runtime.png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895600" y="876300"/>
                <a:ext cx="8077201" cy="482192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Image:Ocean cufft init.png">
                <a:hlinkClick r:id="rId5" tooltip="Image:Ocean cufft init.png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84302" y="1742599"/>
                <a:ext cx="3405114" cy="3116546"/>
              </a:xfrm>
              <a:prstGeom prst="rect">
                <a:avLst/>
              </a:prstGeom>
              <a:noFill/>
            </p:spPr>
          </p:pic>
        </p:grpSp>
        <p:sp>
          <p:nvSpPr>
            <p:cNvPr id="9" name="Rounded Rectangle 8"/>
            <p:cNvSpPr/>
            <p:nvPr/>
          </p:nvSpPr>
          <p:spPr>
            <a:xfrm>
              <a:off x="5410200" y="5257800"/>
              <a:ext cx="3048000" cy="3048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76200">
              <a:solidFill>
                <a:schemeClr val="bg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Simulation Pipeline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 descr="water_lib_d3d11_demo 2011-02-17 16-05-22-14.bmp"/>
          <p:cNvPicPr>
            <a:picLocks noChangeAspect="1"/>
          </p:cNvPicPr>
          <p:nvPr/>
        </p:nvPicPr>
        <p:blipFill>
          <a:blip r:embed="rId7" cstate="print"/>
          <a:srcRect t="6299" r="9843"/>
          <a:stretch>
            <a:fillRect/>
          </a:stretch>
        </p:blipFill>
        <p:spPr>
          <a:xfrm>
            <a:off x="5410200" y="1524562"/>
            <a:ext cx="3049200" cy="19806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NVIDIA </a:t>
            </a:r>
            <a:r>
              <a:rPr lang="en-US" dirty="0" err="1" smtClean="0"/>
              <a:t>WaveWorks</a:t>
            </a:r>
            <a:endParaRPr lang="en-US" dirty="0" smtClean="0"/>
          </a:p>
        </p:txBody>
      </p:sp>
      <p:sp>
        <p:nvSpPr>
          <p:cNvPr id="4099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4876800" cy="4953000"/>
          </a:xfrm>
        </p:spPr>
        <p:txBody>
          <a:bodyPr/>
          <a:lstStyle/>
          <a:p>
            <a:endParaRPr lang="en-US" sz="2200" dirty="0" smtClean="0"/>
          </a:p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1600"/>
            <a:ext cx="464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4488" marR="0" lvl="0" indent="-3444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pPr>
            <a:r>
              <a:rPr lang="en-GB" sz="2400" b="1" kern="0" dirty="0" smtClean="0">
                <a:latin typeface="+mn-lt"/>
                <a:cs typeface="+mn-cs"/>
              </a:rPr>
              <a:t>Also includes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lang="en-GB" b="1" kern="0" dirty="0" smtClean="0">
                <a:latin typeface="+mn-lt"/>
                <a:cs typeface="+mn-cs"/>
              </a:rPr>
              <a:t>Quad-tree tile-based </a:t>
            </a:r>
            <a:r>
              <a:rPr lang="en-GB" b="1" kern="0" dirty="0" err="1" smtClean="0">
                <a:latin typeface="+mn-lt"/>
                <a:cs typeface="+mn-cs"/>
              </a:rPr>
              <a:t>LODing</a:t>
            </a:r>
            <a:endParaRPr lang="en-GB" b="1" kern="0" dirty="0" smtClean="0">
              <a:latin typeface="+mn-lt"/>
              <a:cs typeface="+mn-cs"/>
            </a:endParaRP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Host </a:t>
            </a:r>
            <a:r>
              <a:rPr kumimoji="0" lang="en-GB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readback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(e.g.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for simulation of water-borne objects)</a:t>
            </a: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lang="en-GB" b="1" kern="0" baseline="0" dirty="0" smtClean="0">
                <a:latin typeface="+mn-lt"/>
                <a:cs typeface="+mn-cs"/>
              </a:rPr>
              <a:t>DX11 tessellation</a:t>
            </a: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lang="en-GB" b="1" kern="0" dirty="0" smtClean="0">
                <a:latin typeface="+mn-lt"/>
                <a:cs typeface="+mn-cs"/>
              </a:rPr>
              <a:t>Geo-morphing for </a:t>
            </a:r>
            <a:r>
              <a:rPr kumimoji="0" lang="en-GB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DX9/10</a:t>
            </a:r>
            <a:endParaRPr lang="en-GB" b="1" kern="0" dirty="0" smtClean="0">
              <a:latin typeface="+mn-lt"/>
            </a:endParaRP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lang="en-GB" b="1" kern="0" dirty="0" smtClean="0"/>
              <a:t>Foam simulation</a:t>
            </a: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lang="en-GB" b="1" kern="0" dirty="0" smtClean="0"/>
              <a:t>Beaufort presets</a:t>
            </a:r>
          </a:p>
          <a:p>
            <a:pPr marL="801688" lvl="1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r>
              <a:rPr lang="en-GB" b="1" kern="0" dirty="0" smtClean="0"/>
              <a:t>GPU acceleration for evolving spectra</a:t>
            </a:r>
          </a:p>
          <a:p>
            <a:pPr marL="344488" indent="-344488" eaLnBrk="0" hangingPunct="0">
              <a:spcBef>
                <a:spcPct val="20000"/>
              </a:spcBef>
              <a:buSzPct val="100000"/>
              <a:buBlip>
                <a:blip r:embed="rId3"/>
              </a:buBlip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-3444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0" name="AutoShape 2" descr="https://wiki.nvidia.com/localimages/engwiki/9/9b/JC2-moon-boat-cufft.png"/>
          <p:cNvSpPr>
            <a:spLocks noChangeAspect="1" noChangeArrowheads="1"/>
          </p:cNvSpPr>
          <p:nvPr/>
        </p:nvSpPr>
        <p:spPr bwMode="auto">
          <a:xfrm>
            <a:off x="63500" y="-136525"/>
            <a:ext cx="16002000" cy="1000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34001" y="990600"/>
            <a:ext cx="30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smtClean="0">
                <a:latin typeface="Trebuchet MS" pitchFamily="34" charset="0"/>
              </a:rPr>
              <a:t>Supported configurations</a:t>
            </a:r>
          </a:p>
        </p:txBody>
      </p:sp>
      <p:pic>
        <p:nvPicPr>
          <p:cNvPr id="11" name="Picture 10" descr="WaterLibTitleImage.bmp"/>
          <p:cNvPicPr>
            <a:picLocks noChangeAspect="1"/>
          </p:cNvPicPr>
          <p:nvPr/>
        </p:nvPicPr>
        <p:blipFill rotWithShape="1">
          <a:blip r:embed="rId4" cstate="print">
            <a:lum bright="33000" contrast="48000"/>
          </a:blip>
          <a:srcRect l="36087" t="43305" r="21962" b="21653"/>
          <a:stretch/>
        </p:blipFill>
        <p:spPr>
          <a:xfrm>
            <a:off x="5039392" y="4572000"/>
            <a:ext cx="3348000" cy="1747852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62791"/>
              </p:ext>
            </p:extLst>
          </p:nvPr>
        </p:nvGraphicFramePr>
        <p:xfrm>
          <a:off x="5029200" y="1447800"/>
          <a:ext cx="3352800" cy="3017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76401"/>
                <a:gridCol w="838200"/>
                <a:gridCol w="838199"/>
              </a:tblGrid>
              <a:tr h="228600">
                <a:tc>
                  <a:txBody>
                    <a:bodyPr/>
                    <a:lstStyle/>
                    <a:p>
                      <a:pPr algn="r"/>
                      <a:endParaRPr lang="en-GB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sym typeface="Wingdings"/>
                        </a:rPr>
                        <a:t>CPU </a:t>
                      </a:r>
                      <a:r>
                        <a:rPr lang="en-US" sz="1200" b="1" i="1" dirty="0" err="1" smtClean="0">
                          <a:sym typeface="Wingdings"/>
                        </a:rPr>
                        <a:t>sim</a:t>
                      </a:r>
                      <a:endParaRPr lang="en-GB" sz="12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GPU</a:t>
                      </a:r>
                      <a:r>
                        <a:rPr lang="en-US" sz="1200" b="1" i="1" baseline="0" dirty="0" smtClean="0"/>
                        <a:t> </a:t>
                      </a:r>
                      <a:r>
                        <a:rPr lang="en-US" sz="1200" b="1" i="1" dirty="0" err="1" smtClean="0"/>
                        <a:t>sim</a:t>
                      </a:r>
                      <a:endParaRPr lang="en-GB" sz="12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Windows/D3D9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Windows/D3D9Ex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Windows/D3D10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Windows/D3D11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Windows/GL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Windows/</a:t>
                      </a:r>
                      <a:r>
                        <a:rPr 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-only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Linux/</a:t>
                      </a:r>
                      <a:r>
                        <a:rPr lang="en-GB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</a:t>
                      </a:r>
                      <a:r>
                        <a:rPr lang="en-GB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-only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PS4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08"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Xbone</a:t>
                      </a:r>
                      <a:endParaRPr lang="en-GB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ym typeface="Wingdings"/>
                        </a:rPr>
                        <a:t></a:t>
                      </a:r>
                      <a:endParaRPr lang="en-GB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Corp_4x3_Claw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93</Words>
  <Application>Microsoft Office PowerPoint</Application>
  <PresentationFormat>On-screen Show (4:3)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PPT_Template_Corp_4x3_Claw</vt:lpstr>
      <vt:lpstr>NVIDIA WaveWorks</vt:lpstr>
      <vt:lpstr>NVIDIA WaveWorks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Alice Hwang</dc:creator>
  <cp:lastModifiedBy>Windows User</cp:lastModifiedBy>
  <cp:revision>393</cp:revision>
  <dcterms:created xsi:type="dcterms:W3CDTF">2008-04-02T22:47:56Z</dcterms:created>
  <dcterms:modified xsi:type="dcterms:W3CDTF">2014-08-17T16:51:32Z</dcterms:modified>
</cp:coreProperties>
</file>