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07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92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62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43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85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6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39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77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49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83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28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nube.com/docs/Intro_to_Agile.pdf" TargetMode="External"/><Relationship Id="rId2" Type="http://schemas.openxmlformats.org/officeDocument/2006/relationships/hyperlink" Target="http://ieeexplore.ieee.org.ezproxy.falmouth.ac.uk/document/1201204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s.google.co.uk/books?hl=en&amp;lr=&amp;id=i39yimbrzh4C&amp;oi=fnd&amp;pg=PT15&amp;dq=agile+game+development+loops&amp;ots=Y6Y1a3W38Z&amp;sig=dWxJyDC6lhkYv1Ufuh0zU6dFidU#v=onepage&amp;q&amp;f=fal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9.6610" TargetMode="External"/><Relationship Id="rId2" Type="http://schemas.openxmlformats.org/officeDocument/2006/relationships/hyperlink" Target="http://www.tandfonline.com/doi/abs/10.1201/1078.10580530/46108.23.3.20060601/93703.2?journalCode=uism2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remer.cpsc.ucalgary.ca/courses/seng403/W2013/papers/05GameDevelopment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.ezproxy.falmouth.ac.uk/document/6986024/" TargetMode="External"/><Relationship Id="rId2" Type="http://schemas.openxmlformats.org/officeDocument/2006/relationships/hyperlink" Target="http://ieeexplore.ieee.org.ezproxy.falmouth.ac.uk/stamp/stamp.jsp?arnumber=742410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832" y="31436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Do the amount of test cycles per day affect the progress of agile game development?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19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cycles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Everyday a company aims for at least one or more </a:t>
            </a:r>
          </a:p>
          <a:p>
            <a:r>
              <a:rPr lang="en-GB" dirty="0"/>
              <a:t>Design-Code-Test </a:t>
            </a:r>
          </a:p>
          <a:p>
            <a:r>
              <a:rPr lang="en-GB" dirty="0">
                <a:hlinkClick r:id="rId2"/>
              </a:rPr>
              <a:t>http://ieeexplore.ieee.org.ezproxy.falmouth.ac.uk/document/1201204/</a:t>
            </a:r>
            <a:endParaRPr lang="en-GB" dirty="0"/>
          </a:p>
          <a:p>
            <a:r>
              <a:rPr lang="en-GB" b="1" dirty="0"/>
              <a:t>New directions on agile methods: a comparative analysis</a:t>
            </a:r>
          </a:p>
          <a:p>
            <a:r>
              <a:rPr lang="en-GB" dirty="0">
                <a:hlinkClick r:id="rId3"/>
              </a:rPr>
              <a:t>http://www.danube.com/docs/Intro_to_Agile.pdf</a:t>
            </a:r>
            <a:endParaRPr lang="en-GB" dirty="0"/>
          </a:p>
          <a:p>
            <a:r>
              <a:rPr lang="en-GB" dirty="0"/>
              <a:t>Intro to agile explains about test cycles more in depth.</a:t>
            </a:r>
          </a:p>
          <a:p>
            <a:r>
              <a:rPr lang="en-GB" u="sng" dirty="0">
                <a:hlinkClick r:id="rId4"/>
              </a:rPr>
              <a:t>https://books.google.co.uk/books?hl=en&amp;lr=&amp;id=i39yimbrzh4C&amp;oi=fnd&amp;pg=PT15&amp;dq=agile+game+development+loops&amp;ots=Y6Y1a3W38Z&amp;sig=dWxJyDC6lhkYv1Ufuh0zU6dFidU#v=onepage&amp;q&amp;f=false</a:t>
            </a:r>
            <a:endParaRPr lang="en-GB" dirty="0"/>
          </a:p>
          <a:p>
            <a:r>
              <a:rPr lang="en-GB" dirty="0"/>
              <a:t>Has a section on process of cycles but don’t currently have access to.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85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having more than one are you forcing this?</a:t>
            </a:r>
          </a:p>
          <a:p>
            <a:r>
              <a:rPr lang="en-GB" dirty="0"/>
              <a:t>Will it make parts of the team cut corners and lower quality because they are aiming for so many test cycles?</a:t>
            </a:r>
          </a:p>
          <a:p>
            <a:r>
              <a:rPr lang="en-GB" dirty="0"/>
              <a:t>Is this beneficial to a team as different areas in game development can take more time than others?</a:t>
            </a:r>
          </a:p>
          <a:p>
            <a:r>
              <a:rPr lang="en-GB" dirty="0"/>
              <a:t>Is running more than one cycle beneficial to spot errors more quickly or does it hinder the teams progress?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95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sources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>
                <a:hlinkClick r:id="rId2"/>
              </a:rPr>
              <a:t>http://www.tandfonline.com/doi/abs/10.1201/1078.10580530/46108.23.3.20060601/93703.2?journalCode=uism20</a:t>
            </a:r>
            <a:endParaRPr lang="en-GB" dirty="0"/>
          </a:p>
          <a:p>
            <a:r>
              <a:rPr lang="en-GB" u="sng" dirty="0">
                <a:hlinkClick r:id="rId3"/>
              </a:rPr>
              <a:t>https://arxiv.org/abs/1409.6610</a:t>
            </a:r>
            <a:endParaRPr lang="en-GB" dirty="0"/>
          </a:p>
          <a:p>
            <a:r>
              <a:rPr lang="en-GB" u="sng" dirty="0">
                <a:hlinkClick r:id="rId4"/>
              </a:rPr>
              <a:t>http://kremer.cpsc.ucalgary.ca/courses/seng403/W2013/papers/05GameDevelopment.pdf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08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392" y="2484870"/>
            <a:ext cx="10515600" cy="14553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Can the agile principles be useful tools for university lecturers to facilitate learning in their courses?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68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262" y="686781"/>
            <a:ext cx="10515600" cy="5564390"/>
          </a:xfrm>
        </p:spPr>
        <p:txBody>
          <a:bodyPr/>
          <a:lstStyle/>
          <a:p>
            <a:r>
              <a:rPr lang="en-GB" dirty="0"/>
              <a:t>On the Integration of Agile Practices into Teaching: an approach to overcoming teaching and learning challenges of </a:t>
            </a:r>
            <a:r>
              <a:rPr lang="en-GB" dirty="0" smtClean="0"/>
              <a:t>programming</a:t>
            </a:r>
          </a:p>
          <a:p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ieeexplore.ieee.org.ezproxy.falmouth.ac.uk/stamp/stamp.jsp?arnumber=7424100</a:t>
            </a:r>
            <a:endParaRPr lang="en-GB" dirty="0" smtClean="0"/>
          </a:p>
          <a:p>
            <a:endParaRPr lang="en-GB" dirty="0"/>
          </a:p>
          <a:p>
            <a:r>
              <a:rPr lang="en-GB" b="1" dirty="0"/>
              <a:t>The agility of agile methodology for teaching and learning activities</a:t>
            </a:r>
          </a:p>
          <a:p>
            <a:r>
              <a:rPr lang="en-GB" dirty="0">
                <a:hlinkClick r:id="rId3"/>
              </a:rPr>
              <a:t>http://ieeexplore.ieee.org.ezproxy.falmouth.ac.uk/document/6986024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r>
              <a:rPr lang="en-GB" b="1" dirty="0"/>
              <a:t>The agility of agile methodology for teaching and learning activities</a:t>
            </a:r>
          </a:p>
          <a:p>
            <a:r>
              <a:rPr lang="en-GB" dirty="0">
                <a:hlinkClick r:id="rId3"/>
              </a:rPr>
              <a:t>http://ieeexplore.ieee.org.ezproxy.falmouth.ac.uk/document/6986024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5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9258"/>
            <a:ext cx="10515600" cy="5877705"/>
          </a:xfrm>
        </p:spPr>
        <p:txBody>
          <a:bodyPr/>
          <a:lstStyle/>
          <a:p>
            <a:r>
              <a:rPr lang="en-GB" dirty="0" smtClean="0"/>
              <a:t>Could the agile principles help improve the students perception of the course?</a:t>
            </a:r>
          </a:p>
          <a:p>
            <a:r>
              <a:rPr lang="en-GB" dirty="0" smtClean="0"/>
              <a:t>Could implementing the agile principles into a lecturers teaching help improve the organisation of the course?</a:t>
            </a:r>
          </a:p>
          <a:p>
            <a:r>
              <a:rPr lang="en-GB" dirty="0" smtClean="0"/>
              <a:t>Could the agile principles help improve students understanding of the subject?</a:t>
            </a:r>
          </a:p>
          <a:p>
            <a:r>
              <a:rPr lang="en-GB" dirty="0" smtClean="0"/>
              <a:t>Could the agile principles help to improve communication between members of the same faculty.</a:t>
            </a:r>
          </a:p>
          <a:p>
            <a:r>
              <a:rPr lang="en-GB" dirty="0" smtClean="0"/>
              <a:t>Could the agile principles help to improve </a:t>
            </a:r>
            <a:r>
              <a:rPr lang="en-GB" dirty="0" err="1" smtClean="0"/>
              <a:t>iinterfaculty</a:t>
            </a:r>
            <a:r>
              <a:rPr lang="en-GB" dirty="0" smtClean="0"/>
              <a:t> communication?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79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Deeper understanding of the agile principles</a:t>
            </a:r>
          </a:p>
          <a:p>
            <a:r>
              <a:rPr lang="en-GB" dirty="0" smtClean="0"/>
              <a:t>If I can have a deeper understanding of the agile principles within teaching, then it will be easier for me to critique others and help others improve.</a:t>
            </a:r>
          </a:p>
          <a:p>
            <a:r>
              <a:rPr lang="en-GB" dirty="0" smtClean="0"/>
              <a:t>If I can help others improve then I can focus on improving my own work in the </a:t>
            </a:r>
            <a:r>
              <a:rPr lang="en-GB" smtClean="0"/>
              <a:t>same way.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61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348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Do the amount of test cycles per day affect the progress of agile game development? </vt:lpstr>
      <vt:lpstr>Test cycles </vt:lpstr>
      <vt:lpstr>Effects </vt:lpstr>
      <vt:lpstr>Other sources </vt:lpstr>
      <vt:lpstr>Can the agile principles be useful tools for university lecturers to facilitate learning in their courses?</vt:lpstr>
      <vt:lpstr>PowerPoint Presentation</vt:lpstr>
      <vt:lpstr>PowerPoint Presentation</vt:lpstr>
      <vt:lpstr>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the amount of test cycles per day affect the progress of agile game development?</dc:title>
  <dc:creator>Kieran</dc:creator>
  <cp:lastModifiedBy>JAMES COLLINS</cp:lastModifiedBy>
  <cp:revision>14</cp:revision>
  <dcterms:created xsi:type="dcterms:W3CDTF">2016-10-31T19:51:12Z</dcterms:created>
  <dcterms:modified xsi:type="dcterms:W3CDTF">2016-11-01T11:59:03Z</dcterms:modified>
</cp:coreProperties>
</file>