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8" r:id="rId3"/>
    <p:sldId id="259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 autoAdjust="0"/>
    <p:restoredTop sz="94675"/>
  </p:normalViewPr>
  <p:slideViewPr>
    <p:cSldViewPr snapToGrid="0">
      <p:cViewPr varScale="1">
        <p:scale>
          <a:sx n="70" d="100"/>
          <a:sy n="70" d="100"/>
        </p:scale>
        <p:origin x="19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4EEDE-2B88-4B8A-A141-230CC35100FA}" type="datetime2">
              <a:rPr lang="en-US" smtClean="0"/>
              <a:t>Tuesday, November 21,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3ED0-0E06-4A23-98B9-FDCF1FC6B9CA}" type="datetime2">
              <a:rPr lang="en-US" smtClean="0"/>
              <a:t>Tuesday, November 21, 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AB6-72B4-4074-BEA0-1853AC3F0DF6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155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6B2-4E6C-4C73-9A75-1C75057329A8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C485-F1DF-4B3C-ABC3-FF5B10592C36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55994A-1AB6-46C8-A4EB-9FDE05589E5D}" type="datetime1">
              <a:rPr lang="en-US" smtClean="0"/>
              <a:t>11/21/17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49404F-387A-4104-956A-161DA7256723}" type="datetime1">
              <a:rPr lang="en-US" smtClean="0"/>
              <a:t>11/21/17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CBBA42B-F4D7-4446-A058-1B1D5DB11CF7}" type="datetime1">
              <a:rPr lang="en-US" smtClean="0"/>
              <a:t>11/21/17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357BFC4-42D9-474B-8971-6386AB00D7EC}" type="datetime1">
              <a:rPr lang="en-US" smtClean="0"/>
              <a:t>11/21/17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482-1BE1-482F-8980-FA9EA8C5F886}" type="datetime1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B51406-28DF-4B8A-A59B-8B56BAB4A47F}" type="datetime1">
              <a:rPr lang="en-US" smtClean="0"/>
              <a:t>11/21/17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6338-145A-41F7-9E3B-AE9D8A45481E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2791-186B-4A8A-8B13-BEA3CF259A77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299C-EA37-4E3E-949F-AA247D949BB8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2017-2su -- Application 4: Lists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2017-3fa -- App 4: List - Group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677864"/>
            <a:ext cx="9144000" cy="187805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4:  List</a:t>
            </a:r>
            <a:br>
              <a:rPr lang="en-US" sz="5400" dirty="0"/>
            </a:br>
            <a:r>
              <a:rPr lang="en-US" sz="5400" dirty="0"/>
              <a:t>Card Game: </a:t>
            </a:r>
            <a:r>
              <a:rPr lang="en-US" sz="5400" dirty="0" smtClean="0"/>
              <a:t>UNO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763" y="2555914"/>
            <a:ext cx="11590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</a:t>
            </a:r>
            <a:r>
              <a:rPr lang="en-US" sz="4000" dirty="0" smtClean="0"/>
              <a:t>13: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Ethan Arrowood </a:t>
            </a:r>
            <a:r>
              <a:rPr lang="mr-IN" sz="4000" dirty="0" smtClean="0"/>
              <a:t>–</a:t>
            </a:r>
            <a:r>
              <a:rPr lang="en-US" sz="4000" dirty="0" smtClean="0"/>
              <a:t> Card Class, Presentation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Jackson Schwarz </a:t>
            </a:r>
            <a:r>
              <a:rPr lang="mr-IN" sz="4000" dirty="0" smtClean="0"/>
              <a:t>–</a:t>
            </a:r>
            <a:r>
              <a:rPr lang="en-US" sz="4000" dirty="0" smtClean="0"/>
              <a:t> Game Class, Application Design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James Coyne </a:t>
            </a:r>
            <a:r>
              <a:rPr lang="mr-IN" sz="4000" dirty="0" smtClean="0"/>
              <a:t>–</a:t>
            </a:r>
            <a:r>
              <a:rPr lang="en-US" sz="4000" dirty="0" smtClean="0"/>
              <a:t> Player Class, Application Design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Kevin Humphreys </a:t>
            </a:r>
            <a:r>
              <a:rPr lang="mr-IN" sz="4000" dirty="0" smtClean="0"/>
              <a:t>–</a:t>
            </a:r>
            <a:r>
              <a:rPr lang="en-US" sz="4000" dirty="0" smtClean="0"/>
              <a:t> Pile Class &amp; subclasses, App Design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646-DA8D-4393-B7A1-2F594A5DF223}" type="datetime1">
              <a:rPr lang="en-US" smtClean="0"/>
              <a:t>11/21/17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305748"/>
            <a:ext cx="10515600" cy="1325563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2017-3fa -- App 4: List - Group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5882-996B-4282-AA82-4151A7E8C350}" type="datetime1">
              <a:rPr lang="en-US" smtClean="0"/>
              <a:t>11/21/17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5324" r="2980" b="1991"/>
          <a:stretch/>
        </p:blipFill>
        <p:spPr>
          <a:xfrm>
            <a:off x="3929742" y="0"/>
            <a:ext cx="8230590" cy="6356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057" y="1365662"/>
            <a:ext cx="3520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Simulate UNO game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Utilize Pile ADT for aspects such as the deck, Player’s hands, and the discard pile.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game uses a series of methods and logical methods to execute basic game functions such as skip, draw4, and wild.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Card class uses enumerable data types in order to control the valid types of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1803"/>
            <a:ext cx="10515600" cy="1325563"/>
          </a:xfrm>
        </p:spPr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828391"/>
            <a:ext cx="10515600" cy="551815"/>
          </a:xfrm>
        </p:spPr>
        <p:txBody>
          <a:bodyPr/>
          <a:lstStyle/>
          <a:p>
            <a:r>
              <a:rPr lang="en-US" dirty="0" smtClean="0"/>
              <a:t>Who knows how to use </a:t>
            </a:r>
            <a:r>
              <a:rPr lang="en-US" dirty="0" err="1" smtClean="0"/>
              <a:t>Git</a:t>
            </a:r>
            <a:r>
              <a:rPr lang="en-US" dirty="0" smtClean="0"/>
              <a:t> properly?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2017-3fa -- App 4: List - Group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E708-3415-48B1-A6A2-325F170F61B8}" type="datetime1">
              <a:rPr lang="en-US" smtClean="0"/>
              <a:t>11/21/17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209989"/>
            <a:ext cx="9569353" cy="898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1951"/>
            <a:ext cx="9754889" cy="1438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3366087"/>
            <a:ext cx="9340753" cy="1004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4531550"/>
            <a:ext cx="9602491" cy="10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1803"/>
            <a:ext cx="10515600" cy="1325563"/>
          </a:xfrm>
        </p:spPr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828391"/>
            <a:ext cx="10515600" cy="551815"/>
          </a:xfrm>
        </p:spPr>
        <p:txBody>
          <a:bodyPr/>
          <a:lstStyle/>
          <a:p>
            <a:r>
              <a:rPr lang="en-US" dirty="0" smtClean="0"/>
              <a:t>What do these three people have in common?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2017-3fa -- App 4: List - Group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E708-3415-48B1-A6A2-325F170F61B8}" type="datetime1">
              <a:rPr lang="en-US" smtClean="0"/>
              <a:t>11/21/17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43" y="1458393"/>
            <a:ext cx="2688840" cy="2685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" y="1481803"/>
            <a:ext cx="3108350" cy="25902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63" y="1458393"/>
            <a:ext cx="2340864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1803"/>
            <a:ext cx="10515600" cy="1325563"/>
          </a:xfrm>
        </p:spPr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828391"/>
            <a:ext cx="10515600" cy="551815"/>
          </a:xfrm>
        </p:spPr>
        <p:txBody>
          <a:bodyPr/>
          <a:lstStyle/>
          <a:p>
            <a:r>
              <a:rPr lang="en-US" dirty="0" smtClean="0"/>
              <a:t>What do these three people have in common?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2017-3fa -- App 4: List - Group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E708-3415-48B1-A6A2-325F170F61B8}" type="datetime1">
              <a:rPr lang="en-US" smtClean="0"/>
              <a:t>11/21/17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43" y="1458393"/>
            <a:ext cx="2688840" cy="2685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" y="1481803"/>
            <a:ext cx="3108350" cy="25902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63" y="1458393"/>
            <a:ext cx="2340864" cy="312115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906523" y="4756587"/>
            <a:ext cx="8226552" cy="1092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Aside from that entirely truthful story, none of them were in Boston for a good portion of time and delayed the development of the lab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awesome when used correctly</a:t>
            </a:r>
          </a:p>
          <a:p>
            <a:r>
              <a:rPr lang="en-US" dirty="0" smtClean="0"/>
              <a:t>Great UML designs helps a lot with application design</a:t>
            </a:r>
          </a:p>
          <a:p>
            <a:r>
              <a:rPr lang="en-US" dirty="0" smtClean="0"/>
              <a:t>Working through an example game helps with application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2017-3fa -- App 4: List - Group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593C-CF14-42BF-A48C-B5EBEF13907B}" type="datetime1">
              <a:rPr lang="en-US" smtClean="0"/>
              <a:t>11/21/17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241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PowerPoint Presentation</vt:lpstr>
      <vt:lpstr>Application</vt:lpstr>
      <vt:lpstr>Issues and Solutions</vt:lpstr>
      <vt:lpstr>Issues and Solutions</vt:lpstr>
      <vt:lpstr>Issues and Solutions</vt:lpstr>
      <vt:lpstr>Take-aways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2071 - 2016-2su -- Data Structures - Application 2:  Stacks - Calculator / Lisp Expression Evaluator</dc:title>
  <dc:creator>David M Rosenberg</dc:creator>
  <cp:lastModifiedBy>Arrowood, Ethan W.</cp:lastModifiedBy>
  <cp:revision>22</cp:revision>
  <dcterms:created xsi:type="dcterms:W3CDTF">2016-01-19T12:34:25Z</dcterms:created>
  <dcterms:modified xsi:type="dcterms:W3CDTF">2017-11-21T06:22:22Z</dcterms:modified>
</cp:coreProperties>
</file>