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3E-4AC8-4B79-9CBF-D73174D58EBF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547-8DB3-47AD-B898-4611D83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5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3E-4AC8-4B79-9CBF-D73174D58EBF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547-8DB3-47AD-B898-4611D83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3E-4AC8-4B79-9CBF-D73174D58EBF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547-8DB3-47AD-B898-4611D83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70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3E-4AC8-4B79-9CBF-D73174D58EBF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547-8DB3-47AD-B898-4611D83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3E-4AC8-4B79-9CBF-D73174D58EBF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547-8DB3-47AD-B898-4611D83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4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3E-4AC8-4B79-9CBF-D73174D58EBF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547-8DB3-47AD-B898-4611D83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58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3E-4AC8-4B79-9CBF-D73174D58EBF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547-8DB3-47AD-B898-4611D83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69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3E-4AC8-4B79-9CBF-D73174D58EBF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547-8DB3-47AD-B898-4611D83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90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3E-4AC8-4B79-9CBF-D73174D58EBF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547-8DB3-47AD-B898-4611D83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84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3E-4AC8-4B79-9CBF-D73174D58EBF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547-8DB3-47AD-B898-4611D83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82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4E3E-4AC8-4B79-9CBF-D73174D58EBF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2547-8DB3-47AD-B898-4611D83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0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4E3E-4AC8-4B79-9CBF-D73174D58EBF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32547-8DB3-47AD-B898-4611D83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3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DMSpeed/GhanaEcoServices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02" y="360203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is a collaborative version-control software</a:t>
            </a:r>
          </a:p>
          <a:p>
            <a:r>
              <a:rPr lang="en-GB" dirty="0" smtClean="0"/>
              <a:t>Creates snapshots of project status over time</a:t>
            </a:r>
          </a:p>
          <a:p>
            <a:r>
              <a:rPr lang="en-GB" dirty="0" smtClean="0"/>
              <a:t>Distributed versioning</a:t>
            </a:r>
          </a:p>
          <a:p>
            <a:pPr lvl="1"/>
            <a:r>
              <a:rPr lang="en-GB" dirty="0" smtClean="0"/>
              <a:t>Each user pulls a (most recent) copy on their local machine</a:t>
            </a:r>
          </a:p>
          <a:p>
            <a:pPr lvl="1"/>
            <a:r>
              <a:rPr lang="en-GB" dirty="0" smtClean="0"/>
              <a:t>Users then commit and push their changes back to the repository </a:t>
            </a:r>
          </a:p>
          <a:p>
            <a:r>
              <a:rPr lang="en-GB" dirty="0" smtClean="0"/>
              <a:t>GitHub.com is a central cloud server for Git projects</a:t>
            </a:r>
          </a:p>
          <a:p>
            <a:pPr lvl="1"/>
            <a:r>
              <a:rPr lang="en-GB" dirty="0" smtClean="0"/>
              <a:t>Master version held here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Version control tracks changes in projects over time</a:t>
            </a:r>
          </a:p>
          <a:p>
            <a:pPr lvl="1"/>
            <a:r>
              <a:rPr lang="en-GB" dirty="0" smtClean="0"/>
              <a:t>Possibility to ‘time-travel’ back to previous versions</a:t>
            </a:r>
          </a:p>
          <a:p>
            <a:r>
              <a:rPr lang="en-GB" dirty="0" smtClean="0"/>
              <a:t>Identify who made changes, what changes they made, and when.</a:t>
            </a:r>
          </a:p>
          <a:p>
            <a:r>
              <a:rPr lang="en-GB" dirty="0" smtClean="0"/>
              <a:t>Work collaboratively</a:t>
            </a:r>
          </a:p>
          <a:p>
            <a:pPr lvl="1"/>
            <a:r>
              <a:rPr lang="en-GB" dirty="0" smtClean="0"/>
              <a:t>Share analysis files and data files together</a:t>
            </a:r>
          </a:p>
          <a:p>
            <a:pPr lvl="1"/>
            <a:r>
              <a:rPr lang="en-GB" dirty="0" smtClean="0"/>
              <a:t>Communicate issues and collaborate on solving these</a:t>
            </a:r>
          </a:p>
          <a:p>
            <a:r>
              <a:rPr lang="en-GB" dirty="0" smtClean="0"/>
              <a:t>Saves time for me and you!</a:t>
            </a:r>
          </a:p>
        </p:txBody>
      </p:sp>
    </p:spTree>
    <p:extLst>
      <p:ext uri="{BB962C8B-B14F-4D97-AF65-F5344CB8AC3E}">
        <p14:creationId xmlns:p14="http://schemas.microsoft.com/office/powerpoint/2010/main" val="7519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GitHub</a:t>
            </a:r>
            <a:br>
              <a:rPr lang="en-GB" dirty="0" smtClean="0"/>
            </a:br>
            <a:r>
              <a:rPr lang="en-GB" sz="2800" dirty="0" smtClean="0">
                <a:solidFill>
                  <a:srgbClr val="FF0000"/>
                </a:solidFill>
              </a:rPr>
              <a:t>Red text to do once only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Create username and password on GitHub.com</a:t>
            </a:r>
          </a:p>
          <a:p>
            <a:r>
              <a:rPr lang="en-GB" dirty="0" smtClean="0"/>
              <a:t>In R Studio click on New Project/Version Control/Git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If you get a message about no Git available on your PC then download from here </a:t>
            </a:r>
            <a:r>
              <a:rPr lang="en-GB" dirty="0" smtClean="0">
                <a:solidFill>
                  <a:srgbClr val="FF0000"/>
                </a:solidFill>
                <a:hlinkClick r:id="rId2"/>
              </a:rPr>
              <a:t>https://gitforwindows.org/</a:t>
            </a:r>
            <a:r>
              <a:rPr lang="en-GB" dirty="0" smtClean="0">
                <a:solidFill>
                  <a:srgbClr val="FF0000"/>
                </a:solidFill>
              </a:rPr>
              <a:t> and restart R Studio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/>
              <a:t>Add the </a:t>
            </a:r>
            <a:r>
              <a:rPr lang="en-GB" dirty="0" err="1" smtClean="0"/>
              <a:t>url</a:t>
            </a:r>
            <a:r>
              <a:rPr lang="en-GB" dirty="0" smtClean="0"/>
              <a:t> of your project repository to the fields</a:t>
            </a:r>
          </a:p>
          <a:p>
            <a:pPr lvl="1"/>
            <a:r>
              <a:rPr lang="en-GB" dirty="0" smtClean="0"/>
              <a:t>E.g. </a:t>
            </a:r>
            <a:r>
              <a:rPr lang="en-GB" dirty="0" smtClean="0">
                <a:hlinkClick r:id="rId3"/>
              </a:rPr>
              <a:t>https://github.com/JamesDMSpeed/GhanaEcoServices</a:t>
            </a:r>
            <a:endParaRPr lang="en-GB" dirty="0" smtClean="0"/>
          </a:p>
          <a:p>
            <a:r>
              <a:rPr lang="en-GB" dirty="0" smtClean="0"/>
              <a:t>Add the directory on your own machine where you want the repository to be copied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Set your GitHub username and password under Tools/Shell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--global </a:t>
            </a:r>
            <a:r>
              <a:rPr lang="en-US" dirty="0" err="1" smtClean="0">
                <a:solidFill>
                  <a:srgbClr val="FF0000"/>
                </a:solidFill>
              </a:rPr>
              <a:t>user.email</a:t>
            </a:r>
            <a:r>
              <a:rPr lang="en-US" dirty="0" smtClean="0">
                <a:solidFill>
                  <a:srgbClr val="FF0000"/>
                </a:solidFill>
              </a:rPr>
              <a:t> "you@ntnu.no"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--global user.name “</a:t>
            </a:r>
            <a:r>
              <a:rPr lang="en-US" dirty="0" err="1" smtClean="0">
                <a:solidFill>
                  <a:srgbClr val="FF0000"/>
                </a:solidFill>
              </a:rPr>
              <a:t>myGithubusername</a:t>
            </a:r>
            <a:r>
              <a:rPr lang="en-US" dirty="0" smtClean="0"/>
              <a:t>"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130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should now have a GitHub repository inside R Studio</a:t>
            </a:r>
          </a:p>
          <a:p>
            <a:pPr lvl="1"/>
            <a:r>
              <a:rPr lang="en-GB" dirty="0" smtClean="0"/>
              <a:t>Make sure you accept the invitation sent by email</a:t>
            </a:r>
          </a:p>
          <a:p>
            <a:pPr lvl="1"/>
            <a:r>
              <a:rPr lang="en-GB" dirty="0" smtClean="0"/>
              <a:t>You can also open start your own new repository and invite others</a:t>
            </a:r>
          </a:p>
          <a:p>
            <a:r>
              <a:rPr lang="en-GB" dirty="0" smtClean="0"/>
              <a:t>You can open an existing R Script file from inside the repository directory, or you can open a new script file</a:t>
            </a:r>
          </a:p>
          <a:p>
            <a:r>
              <a:rPr lang="en-GB" dirty="0" smtClean="0"/>
              <a:t>Do some work</a:t>
            </a:r>
          </a:p>
          <a:p>
            <a:pPr lvl="1"/>
            <a:r>
              <a:rPr lang="en-GB" dirty="0" smtClean="0"/>
              <a:t>Edit some scripts</a:t>
            </a:r>
          </a:p>
          <a:p>
            <a:pPr lvl="1"/>
            <a:r>
              <a:rPr lang="en-GB" dirty="0" smtClean="0"/>
              <a:t>Upload some data files</a:t>
            </a:r>
          </a:p>
          <a:p>
            <a:pPr lvl="1"/>
            <a:r>
              <a:rPr lang="en-GB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205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you are done:</a:t>
            </a:r>
          </a:p>
          <a:p>
            <a:r>
              <a:rPr lang="en-GB" dirty="0" smtClean="0"/>
              <a:t>Save your edits to the script files</a:t>
            </a:r>
          </a:p>
          <a:p>
            <a:r>
              <a:rPr lang="en-GB" dirty="0" smtClean="0"/>
              <a:t>In the Git tab (top right window), click the checkbox below ‘Staged’ for all files you have edited and want to update to the master (GitHub) version</a:t>
            </a:r>
          </a:p>
          <a:p>
            <a:r>
              <a:rPr lang="en-GB" dirty="0" smtClean="0"/>
              <a:t>Click Commit</a:t>
            </a:r>
          </a:p>
          <a:p>
            <a:pPr lvl="1"/>
            <a:r>
              <a:rPr lang="en-GB" dirty="0" smtClean="0"/>
              <a:t>Add a description of the changes that you have made</a:t>
            </a:r>
          </a:p>
          <a:p>
            <a:pPr lvl="2"/>
            <a:r>
              <a:rPr lang="en-GB" dirty="0" smtClean="0"/>
              <a:t>E.g. ‘Added some lines of code to run </a:t>
            </a:r>
            <a:r>
              <a:rPr lang="en-GB" dirty="0" err="1" smtClean="0"/>
              <a:t>Anova</a:t>
            </a:r>
            <a:r>
              <a:rPr lang="en-GB" dirty="0" smtClean="0"/>
              <a:t> test of how species richness varies with grazing treatment’</a:t>
            </a:r>
          </a:p>
          <a:p>
            <a:r>
              <a:rPr lang="en-GB" dirty="0" smtClean="0"/>
              <a:t>Click Push to send these changes to the master version on GitHub</a:t>
            </a:r>
          </a:p>
          <a:p>
            <a:pPr lvl="1"/>
            <a:r>
              <a:rPr lang="en-GB" dirty="0" smtClean="0"/>
              <a:t>These changes will be synchronised on the master version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5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go back to an existing project, or know that someone else has made changes to the repository</a:t>
            </a:r>
          </a:p>
          <a:p>
            <a:r>
              <a:rPr lang="en-GB" dirty="0" smtClean="0"/>
              <a:t>Click Pull</a:t>
            </a:r>
          </a:p>
          <a:p>
            <a:pPr lvl="1"/>
            <a:r>
              <a:rPr lang="en-GB" dirty="0" smtClean="0"/>
              <a:t>To pull the most recent version of the master version to your local directory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5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Issues on 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make an ‘Issue’ – a problem that needs to be solved</a:t>
            </a:r>
          </a:p>
          <a:p>
            <a:r>
              <a:rPr lang="en-GB" dirty="0" smtClean="0"/>
              <a:t>We can assign people (e.g. your supervisors or other collaborators) to look at these issues</a:t>
            </a:r>
          </a:p>
          <a:p>
            <a:r>
              <a:rPr lang="en-GB" dirty="0" smtClean="0"/>
              <a:t>Give good descriptions of the issue</a:t>
            </a:r>
          </a:p>
          <a:p>
            <a:pPr lvl="1"/>
            <a:r>
              <a:rPr lang="en-GB" dirty="0" smtClean="0"/>
              <a:t>What is the problem?</a:t>
            </a:r>
          </a:p>
          <a:p>
            <a:pPr lvl="1"/>
            <a:r>
              <a:rPr lang="en-GB" dirty="0" smtClean="0"/>
              <a:t>What have you tried?</a:t>
            </a:r>
          </a:p>
          <a:p>
            <a:pPr lvl="1"/>
            <a:r>
              <a:rPr lang="en-GB" dirty="0" smtClean="0"/>
              <a:t>Why does this not work?</a:t>
            </a:r>
          </a:p>
          <a:p>
            <a:r>
              <a:rPr lang="en-GB" dirty="0" smtClean="0"/>
              <a:t>You can also be assigned to an issue</a:t>
            </a:r>
          </a:p>
          <a:p>
            <a:r>
              <a:rPr lang="en-GB" dirty="0" smtClean="0"/>
              <a:t>When you have resolved these, add a comment explaining what you have done and Close the issue</a:t>
            </a:r>
          </a:p>
        </p:txBody>
      </p:sp>
    </p:spTree>
    <p:extLst>
      <p:ext uri="{BB962C8B-B14F-4D97-AF65-F5344CB8AC3E}">
        <p14:creationId xmlns:p14="http://schemas.microsoft.com/office/powerpoint/2010/main" val="37029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501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GitHub</vt:lpstr>
      <vt:lpstr>What is Git?</vt:lpstr>
      <vt:lpstr>Why Use GitHub</vt:lpstr>
      <vt:lpstr>How to use GitHub Red text to do once only</vt:lpstr>
      <vt:lpstr>How to use GitHub</vt:lpstr>
      <vt:lpstr>How to use GitHub</vt:lpstr>
      <vt:lpstr>Notes</vt:lpstr>
      <vt:lpstr>Using Issues on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James David  Mervyn Speed</dc:creator>
  <cp:lastModifiedBy>James David  Mervyn Speed</cp:lastModifiedBy>
  <cp:revision>9</cp:revision>
  <dcterms:created xsi:type="dcterms:W3CDTF">2018-08-27T12:16:28Z</dcterms:created>
  <dcterms:modified xsi:type="dcterms:W3CDTF">2018-09-03T13:29:09Z</dcterms:modified>
</cp:coreProperties>
</file>