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4898-4861-471C-B3EA-F75AD7357994}" type="datetimeFigureOut">
              <a:rPr lang="en-US" smtClean="0"/>
              <a:t>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59DB-B0F6-4C23-8682-CBB4BDF2E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1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4898-4861-471C-B3EA-F75AD7357994}" type="datetimeFigureOut">
              <a:rPr lang="en-US" smtClean="0"/>
              <a:t>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59DB-B0F6-4C23-8682-CBB4BDF2E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0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4898-4861-471C-B3EA-F75AD7357994}" type="datetimeFigureOut">
              <a:rPr lang="en-US" smtClean="0"/>
              <a:t>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59DB-B0F6-4C23-8682-CBB4BDF2E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2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4898-4861-471C-B3EA-F75AD7357994}" type="datetimeFigureOut">
              <a:rPr lang="en-US" smtClean="0"/>
              <a:t>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59DB-B0F6-4C23-8682-CBB4BDF2E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7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4898-4861-471C-B3EA-F75AD7357994}" type="datetimeFigureOut">
              <a:rPr lang="en-US" smtClean="0"/>
              <a:t>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59DB-B0F6-4C23-8682-CBB4BDF2E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1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4898-4861-471C-B3EA-F75AD7357994}" type="datetimeFigureOut">
              <a:rPr lang="en-US" smtClean="0"/>
              <a:t>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59DB-B0F6-4C23-8682-CBB4BDF2E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0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4898-4861-471C-B3EA-F75AD7357994}" type="datetimeFigureOut">
              <a:rPr lang="en-US" smtClean="0"/>
              <a:t>1/1/2014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59DB-B0F6-4C23-8682-CBB4BDF2E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4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4898-4861-471C-B3EA-F75AD7357994}" type="datetimeFigureOut">
              <a:rPr lang="en-US" smtClean="0"/>
              <a:t>1/1/2014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59DB-B0F6-4C23-8682-CBB4BDF2E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6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4898-4861-471C-B3EA-F75AD7357994}" type="datetimeFigureOut">
              <a:rPr lang="en-US" smtClean="0"/>
              <a:t>1/1/2014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59DB-B0F6-4C23-8682-CBB4BDF2E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4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4898-4861-471C-B3EA-F75AD7357994}" type="datetimeFigureOut">
              <a:rPr lang="en-US" smtClean="0"/>
              <a:t>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59DB-B0F6-4C23-8682-CBB4BDF2E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8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4898-4861-471C-B3EA-F75AD7357994}" type="datetimeFigureOut">
              <a:rPr lang="en-US" smtClean="0"/>
              <a:t>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59DB-B0F6-4C23-8682-CBB4BDF2E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4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94898-4861-471C-B3EA-F75AD7357994}" type="datetimeFigureOut">
              <a:rPr lang="en-US" smtClean="0"/>
              <a:t>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D59DB-B0F6-4C23-8682-CBB4BDF2E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6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Ramdog</a:t>
            </a:r>
            <a:r>
              <a:rPr lang="en-US" dirty="0" smtClean="0"/>
              <a:t> Help &amp;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Dill 1/1/2014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3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Viewing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0212" y="215900"/>
            <a:ext cx="7407511" cy="2863850"/>
            <a:chOff x="30212" y="215900"/>
            <a:chExt cx="7407511" cy="286385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r="89857" b="81278"/>
            <a:stretch/>
          </p:blipFill>
          <p:spPr>
            <a:xfrm>
              <a:off x="2783173" y="215900"/>
              <a:ext cx="4654550" cy="2863850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150126" y="457200"/>
              <a:ext cx="1058303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Click File: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Connector 11"/>
            <p:cNvCxnSpPr>
              <a:stCxn id="13" idx="1"/>
              <a:endCxn id="9" idx="3"/>
            </p:cNvCxnSpPr>
            <p:nvPr/>
          </p:nvCxnSpPr>
          <p:spPr>
            <a:xfrm flipH="1">
              <a:off x="1208429" y="641866"/>
              <a:ext cx="1574744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783173" y="533916"/>
              <a:ext cx="349250" cy="215900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32423" y="826532"/>
              <a:ext cx="1287796" cy="215900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212" y="1714454"/>
              <a:ext cx="246279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Click “Load </a:t>
              </a:r>
              <a:r>
                <a:rPr lang="en-US" dirty="0" err="1" smtClean="0">
                  <a:solidFill>
                    <a:srgbClr val="FF0000"/>
                  </a:solidFill>
                </a:rPr>
                <a:t>Xray</a:t>
              </a:r>
              <a:r>
                <a:rPr lang="en-US" dirty="0" smtClean="0">
                  <a:solidFill>
                    <a:srgbClr val="FF0000"/>
                  </a:solidFill>
                </a:rPr>
                <a:t> Image”: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Connector 15"/>
            <p:cNvCxnSpPr>
              <a:stCxn id="15" idx="3"/>
              <a:endCxn id="14" idx="1"/>
            </p:cNvCxnSpPr>
            <p:nvPr/>
          </p:nvCxnSpPr>
          <p:spPr>
            <a:xfrm flipV="1">
              <a:off x="2493002" y="934482"/>
              <a:ext cx="639421" cy="964638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811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604837" y="491490"/>
            <a:ext cx="4178583" cy="2297430"/>
            <a:chOff x="604837" y="491490"/>
            <a:chExt cx="4178583" cy="229743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4837" y="491490"/>
              <a:ext cx="4178583" cy="229743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433641" y="1148833"/>
              <a:ext cx="301686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67144" y="823808"/>
              <a:ext cx="301686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30295" y="1211891"/>
              <a:ext cx="301686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86837" y="1414994"/>
              <a:ext cx="301686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23229" y="1992273"/>
              <a:ext cx="301686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40143" y="826472"/>
              <a:ext cx="888682" cy="14031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13652" y="963155"/>
              <a:ext cx="888682" cy="3077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53549" y="1539746"/>
              <a:ext cx="1118463" cy="34144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555307" y="1986468"/>
              <a:ext cx="1118463" cy="34144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55307" y="1292899"/>
              <a:ext cx="1118463" cy="2252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12" idx="2"/>
              <a:endCxn id="6" idx="0"/>
            </p:cNvCxnSpPr>
            <p:nvPr/>
          </p:nvCxnSpPr>
          <p:spPr>
            <a:xfrm>
              <a:off x="1584484" y="966788"/>
              <a:ext cx="0" cy="18204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8" idx="3"/>
              <a:endCxn id="13" idx="1"/>
            </p:cNvCxnSpPr>
            <p:nvPr/>
          </p:nvCxnSpPr>
          <p:spPr>
            <a:xfrm>
              <a:off x="3168830" y="1008474"/>
              <a:ext cx="544822" cy="10854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3"/>
              <a:endCxn id="23" idx="1"/>
            </p:cNvCxnSpPr>
            <p:nvPr/>
          </p:nvCxnSpPr>
          <p:spPr>
            <a:xfrm>
              <a:off x="3431981" y="1396557"/>
              <a:ext cx="123326" cy="897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3"/>
              <a:endCxn id="14" idx="1"/>
            </p:cNvCxnSpPr>
            <p:nvPr/>
          </p:nvCxnSpPr>
          <p:spPr>
            <a:xfrm>
              <a:off x="2788523" y="1599660"/>
              <a:ext cx="765026" cy="11080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1" idx="3"/>
              <a:endCxn id="21" idx="1"/>
            </p:cNvCxnSpPr>
            <p:nvPr/>
          </p:nvCxnSpPr>
          <p:spPr>
            <a:xfrm flipV="1">
              <a:off x="3424915" y="2157189"/>
              <a:ext cx="130392" cy="197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197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</TotalTime>
  <Words>23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Ramdog Help &amp; Tutorial</vt:lpstr>
      <vt:lpstr>Image Viewing</vt:lpstr>
      <vt:lpstr>PowerPoint Presentation</vt:lpstr>
      <vt:lpstr>PowerPoint Presentation</vt:lpstr>
    </vt:vector>
  </TitlesOfParts>
  <Company>NCSU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Ramdog Help &amp; Tutorial</dc:title>
  <dc:creator>Eric Dill</dc:creator>
  <cp:lastModifiedBy>Eric Dill</cp:lastModifiedBy>
  <cp:revision>4</cp:revision>
  <dcterms:created xsi:type="dcterms:W3CDTF">2014-01-02T00:34:03Z</dcterms:created>
  <dcterms:modified xsi:type="dcterms:W3CDTF">2014-01-02T04:40:33Z</dcterms:modified>
</cp:coreProperties>
</file>