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7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8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645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07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7481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63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47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3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2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4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0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6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7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5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6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20" y="1984969"/>
            <a:ext cx="11244855" cy="224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8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15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4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Mini-Exercise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31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Strengths and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7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54017"/>
            <a:ext cx="9541565" cy="1320800"/>
          </a:xfrm>
        </p:spPr>
        <p:txBody>
          <a:bodyPr/>
          <a:lstStyle/>
          <a:p>
            <a:pPr algn="ctr"/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9780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Aleksander</a:t>
            </a:r>
            <a:r>
              <a:rPr lang="en-GB" dirty="0"/>
              <a:t> </a:t>
            </a:r>
            <a:r>
              <a:rPr lang="en-GB" dirty="0" err="1"/>
              <a:t>Zoric</a:t>
            </a:r>
            <a:endParaRPr lang="en-GB" dirty="0"/>
          </a:p>
          <a:p>
            <a:r>
              <a:rPr lang="en-GB" dirty="0" err="1"/>
              <a:t>Liranda</a:t>
            </a:r>
            <a:r>
              <a:rPr lang="en-GB" dirty="0"/>
              <a:t> </a:t>
            </a:r>
            <a:r>
              <a:rPr lang="en-GB" dirty="0" err="1"/>
              <a:t>Krisniski</a:t>
            </a:r>
            <a:endParaRPr lang="en-GB" dirty="0"/>
          </a:p>
          <a:p>
            <a:r>
              <a:rPr lang="en-GB" dirty="0"/>
              <a:t>Chris O’Brien</a:t>
            </a:r>
          </a:p>
          <a:p>
            <a:r>
              <a:rPr lang="en-GB" dirty="0"/>
              <a:t>James </a:t>
            </a:r>
            <a:r>
              <a:rPr lang="en-GB"/>
              <a:t>McGarr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4927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25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What is it?</vt:lpstr>
      <vt:lpstr>How Does it Work?</vt:lpstr>
      <vt:lpstr>Mini-Exercise</vt:lpstr>
      <vt:lpstr>Strengths and Weaknesses</vt:lpstr>
      <vt:lpstr>Questions?</vt:lpstr>
      <vt:lpstr>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D. Mc Garr</dc:creator>
  <cp:lastModifiedBy>James D. Mc Garr</cp:lastModifiedBy>
  <cp:revision>2</cp:revision>
  <dcterms:created xsi:type="dcterms:W3CDTF">2016-11-21T11:10:42Z</dcterms:created>
  <dcterms:modified xsi:type="dcterms:W3CDTF">2016-11-21T11:40:41Z</dcterms:modified>
</cp:coreProperties>
</file>