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Competition for Patient Recruitment in Nearby Clinical Trial Neighborhoods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7732"/>
            <a:ext cx="8229600" cy="4525963"/>
          </a:xfrm>
        </p:spPr>
        <p:txBody>
          <a:bodyPr/>
          <a:lstStyle/>
          <a:p>
            <a:r>
              <a:rPr lang="en-US" dirty="0" smtClean="0"/>
              <a:t>Problem: could neighboring clinical trials be diluting the same subset of the population?</a:t>
            </a:r>
          </a:p>
          <a:p>
            <a:r>
              <a:rPr lang="en-US" dirty="0" smtClean="0"/>
              <a:t>Solution: functionality for assessing patient recruitment competition between a new clinical trial and other clinical trials within a radius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64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possible definition among many: percentage of clinical trial’s criteria that match with neighboring clinical trial</a:t>
            </a:r>
          </a:p>
          <a:p>
            <a:r>
              <a:rPr lang="en-US" dirty="0" smtClean="0"/>
              <a:t>Lends to a matrix:</a:t>
            </a:r>
            <a:endParaRPr lang="en-US" dirty="0"/>
          </a:p>
        </p:txBody>
      </p:sp>
      <p:pic>
        <p:nvPicPr>
          <p:cNvPr id="5" name="Picture 4" descr="Screen Shot 2020-05-13 at 11.11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3969763"/>
            <a:ext cx="70739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59241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24</TotalTime>
  <Words>68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 Black </vt:lpstr>
      <vt:lpstr>Competition for Patient Recruitment in Nearby Clinical Trial Neighborhoods</vt:lpstr>
      <vt:lpstr>Defining Similarity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Competition for Patient Recruitment in Nearby Clinical Trial Neighborhoods</dc:title>
  <dc:creator>Jamie DeAntonis</dc:creator>
  <cp:lastModifiedBy>Jamie DeAntonis</cp:lastModifiedBy>
  <cp:revision>4</cp:revision>
  <dcterms:created xsi:type="dcterms:W3CDTF">2020-05-14T03:04:27Z</dcterms:created>
  <dcterms:modified xsi:type="dcterms:W3CDTF">2020-05-14T14:00:14Z</dcterms:modified>
</cp:coreProperties>
</file>