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81" r:id="rId2"/>
    <p:sldId id="293" r:id="rId3"/>
    <p:sldId id="284" r:id="rId4"/>
    <p:sldId id="294" r:id="rId5"/>
    <p:sldId id="29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04" autoAdjust="0"/>
    <p:restoredTop sz="94878" autoAdjust="0"/>
  </p:normalViewPr>
  <p:slideViewPr>
    <p:cSldViewPr snapToGrid="0">
      <p:cViewPr varScale="1">
        <p:scale>
          <a:sx n="69" d="100"/>
          <a:sy n="69" d="100"/>
        </p:scale>
        <p:origin x="304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776DD-19C2-4276-83AB-0E3CCC147C2C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4148F-60C9-471A-84B3-E2C79744D4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949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F2DC-9731-4841-B699-F516271CF40E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F149-89C8-4014-80E9-FF2F2473AC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92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F2DC-9731-4841-B699-F516271CF40E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F149-89C8-4014-80E9-FF2F2473AC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09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F2DC-9731-4841-B699-F516271CF40E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F149-89C8-4014-80E9-FF2F2473AC50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4818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F2DC-9731-4841-B699-F516271CF40E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F149-89C8-4014-80E9-FF2F2473AC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548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F2DC-9731-4841-B699-F516271CF40E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F149-89C8-4014-80E9-FF2F2473AC50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6381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F2DC-9731-4841-B699-F516271CF40E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F149-89C8-4014-80E9-FF2F2473AC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303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F2DC-9731-4841-B699-F516271CF40E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F149-89C8-4014-80E9-FF2F2473AC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951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F2DC-9731-4841-B699-F516271CF40E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F149-89C8-4014-80E9-FF2F2473AC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46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F2DC-9731-4841-B699-F516271CF40E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F149-89C8-4014-80E9-FF2F2473AC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51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F2DC-9731-4841-B699-F516271CF40E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F149-89C8-4014-80E9-FF2F2473AC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87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F2DC-9731-4841-B699-F516271CF40E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F149-89C8-4014-80E9-FF2F2473AC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74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F2DC-9731-4841-B699-F516271CF40E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F149-89C8-4014-80E9-FF2F2473AC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74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F2DC-9731-4841-B699-F516271CF40E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F149-89C8-4014-80E9-FF2F2473AC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06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F2DC-9731-4841-B699-F516271CF40E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F149-89C8-4014-80E9-FF2F2473AC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16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F2DC-9731-4841-B699-F516271CF40E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F149-89C8-4014-80E9-FF2F2473AC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09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F2DC-9731-4841-B699-F516271CF40E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F149-89C8-4014-80E9-FF2F2473AC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340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AF2DC-9731-4841-B699-F516271CF40E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C50F149-89C8-4014-80E9-FF2F2473AC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33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392" y="2604285"/>
            <a:ext cx="8596668" cy="1746042"/>
          </a:xfrm>
        </p:spPr>
        <p:txBody>
          <a:bodyPr/>
          <a:lstStyle/>
          <a:p>
            <a:r>
              <a:rPr lang="en-GB" b="1" dirty="0" smtClean="0"/>
              <a:t>Feedback to “Pause </a:t>
            </a:r>
            <a:r>
              <a:rPr lang="en-GB" b="1" dirty="0" smtClean="0"/>
              <a:t>for </a:t>
            </a:r>
            <a:r>
              <a:rPr lang="en-GB" b="1" dirty="0" smtClean="0"/>
              <a:t>feedback”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sz="3200" b="1" dirty="0"/>
              <a:t/>
            </a:r>
            <a:br>
              <a:rPr lang="en-GB" sz="3200" b="1" dirty="0"/>
            </a:br>
            <a:r>
              <a:rPr lang="en-GB" sz="3200" b="1" dirty="0" smtClean="0"/>
              <a:t>	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15842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08973" y="2909085"/>
            <a:ext cx="7722953" cy="109949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 smtClean="0"/>
              <a:t>CW2 submission deadline</a:t>
            </a:r>
            <a:r>
              <a:rPr lang="en-GB" sz="3200" b="1" dirty="0" smtClean="0"/>
              <a:t/>
            </a:r>
            <a:br>
              <a:rPr lang="en-GB" sz="3200" b="1" dirty="0" smtClean="0"/>
            </a:br>
            <a:r>
              <a:rPr lang="en-GB" sz="3200" b="1" dirty="0" smtClean="0"/>
              <a:t>	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4332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764869"/>
          </a:xfrm>
        </p:spPr>
        <p:txBody>
          <a:bodyPr/>
          <a:lstStyle/>
          <a:p>
            <a:pPr algn="ctr"/>
            <a:r>
              <a:rPr lang="en-GB" dirty="0" smtClean="0"/>
              <a:t>Big Data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040" y="3649065"/>
            <a:ext cx="8073963" cy="2012825"/>
          </a:xfrm>
        </p:spPr>
        <p:txBody>
          <a:bodyPr>
            <a:normAutofit/>
          </a:bodyPr>
          <a:lstStyle/>
          <a:p>
            <a:pPr algn="ctr"/>
            <a:r>
              <a:rPr lang="en-GB" sz="4000" dirty="0" smtClean="0">
                <a:solidFill>
                  <a:srgbClr val="0070C0"/>
                </a:solidFill>
              </a:rPr>
              <a:t>Week </a:t>
            </a:r>
            <a:r>
              <a:rPr lang="en-GB" sz="4000" dirty="0" smtClean="0">
                <a:solidFill>
                  <a:srgbClr val="0070C0"/>
                </a:solidFill>
              </a:rPr>
              <a:t>8: </a:t>
            </a:r>
            <a:r>
              <a:rPr lang="en-GB" sz="4000" dirty="0" smtClean="0">
                <a:solidFill>
                  <a:srgbClr val="0070C0"/>
                </a:solidFill>
              </a:rPr>
              <a:t>Machine Learning </a:t>
            </a:r>
            <a:r>
              <a:rPr lang="en-GB" sz="4000" dirty="0" smtClean="0">
                <a:solidFill>
                  <a:srgbClr val="0070C0"/>
                </a:solidFill>
              </a:rPr>
              <a:t>II</a:t>
            </a:r>
            <a:endParaRPr lang="en-US" sz="4000" dirty="0" smtClean="0">
              <a:solidFill>
                <a:srgbClr val="0070C0"/>
              </a:solidFill>
            </a:endParaRPr>
          </a:p>
          <a:p>
            <a:pPr algn="ctr"/>
            <a:endParaRPr lang="en-GB" sz="900" dirty="0" smtClean="0">
              <a:solidFill>
                <a:srgbClr val="0070C0"/>
              </a:solidFill>
            </a:endParaRPr>
          </a:p>
          <a:p>
            <a:pPr algn="ctr"/>
            <a:r>
              <a:rPr lang="en-GB" sz="4000" dirty="0" smtClean="0">
                <a:solidFill>
                  <a:srgbClr val="0070C0"/>
                </a:solidFill>
              </a:rPr>
              <a:t>Q &amp; A</a:t>
            </a:r>
            <a:endParaRPr lang="en-GB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63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2613891"/>
          </a:xfrm>
        </p:spPr>
        <p:txBody>
          <a:bodyPr>
            <a:noAutofit/>
          </a:bodyPr>
          <a:lstStyle/>
          <a:p>
            <a:r>
              <a:rPr lang="en-GB" sz="2800" dirty="0" smtClean="0"/>
              <a:t>Q1: “Assuming a SVM model has been created to predict class based on a dataset with two input variable, if we plot the samples and the hyperplane in the </a:t>
            </a:r>
            <a:r>
              <a:rPr lang="en-US" altLang="zh-CN" sz="2800" dirty="0" smtClean="0"/>
              <a:t>plane formed by these two </a:t>
            </a:r>
            <a:r>
              <a:rPr lang="en-GB" sz="2800" dirty="0" smtClean="0"/>
              <a:t>input variables, the hyperplane will be displayed as a straight line.” Is this statement true? 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4363" y="4054763"/>
            <a:ext cx="6937202" cy="2282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A. Yes, this is true.</a:t>
            </a:r>
          </a:p>
          <a:p>
            <a:pPr marL="457200" indent="-457200">
              <a:buAutoNum type="alphaUcPeriod"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B. No, this is not always true.</a:t>
            </a: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870" y="5074555"/>
            <a:ext cx="457240" cy="3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9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8411" cy="2946400"/>
          </a:xfrm>
        </p:spPr>
        <p:txBody>
          <a:bodyPr>
            <a:normAutofit fontScale="90000"/>
          </a:bodyPr>
          <a:lstStyle/>
          <a:p>
            <a:r>
              <a:rPr lang="en-GB" sz="3100" dirty="0" smtClean="0"/>
              <a:t>Q2:For a dataset with 25 variables, a categorical variable (which has 4 possible values) has been selected as the target variable. Now we are going to design a NN model to predict the value of the target variable, which of the following NN structure could be used?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1236" y="3306618"/>
            <a:ext cx="4886038" cy="326043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400" dirty="0" smtClean="0"/>
              <a:t>A. 24 X 15 X 4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00" dirty="0" smtClean="0"/>
              <a:t>B. 20 X 15 X 4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00" dirty="0" smtClean="0"/>
              <a:t>C. 24 X 12 X 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00" dirty="0" smtClean="0"/>
              <a:t>D. 20 X 12 X 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00" dirty="0" smtClean="0"/>
              <a:t>E. All above</a:t>
            </a: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816" y="6124802"/>
            <a:ext cx="457240" cy="3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2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16906</TotalTime>
  <Words>185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方正姚体</vt:lpstr>
      <vt:lpstr>Arial</vt:lpstr>
      <vt:lpstr>Calibri</vt:lpstr>
      <vt:lpstr>Trebuchet MS</vt:lpstr>
      <vt:lpstr>Wingdings 3</vt:lpstr>
      <vt:lpstr>Facet</vt:lpstr>
      <vt:lpstr>Feedback to “Pause for feedback”   </vt:lpstr>
      <vt:lpstr>PowerPoint Presentation</vt:lpstr>
      <vt:lpstr>Big Data </vt:lpstr>
      <vt:lpstr>Q1: “Assuming a SVM model has been created to predict class based on a dataset with two input variable, if we plot the samples and the hyperplane in the plane formed by these two input variables, the hyperplane will be displayed as a straight line.” Is this statement true? </vt:lpstr>
      <vt:lpstr>Q2:For a dataset with 25 variables, a categorical variable (which has 4 possible values) has been selected as the target variable. Now we are going to design a NN model to predict the value of the target variable, which of the following NN structure could be used?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Yan</dc:creator>
  <cp:lastModifiedBy>Zhang, Yan</cp:lastModifiedBy>
  <cp:revision>62</cp:revision>
  <dcterms:created xsi:type="dcterms:W3CDTF">2021-09-30T21:14:20Z</dcterms:created>
  <dcterms:modified xsi:type="dcterms:W3CDTF">2021-11-19T21:27:37Z</dcterms:modified>
</cp:coreProperties>
</file>