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4" r:id="rId3"/>
    <p:sldId id="286" r:id="rId4"/>
    <p:sldId id="287" r:id="rId5"/>
    <p:sldId id="28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76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9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81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4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38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5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4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1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87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74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6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1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9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3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F2DC-9731-4841-B699-F516271CF40E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246" y="1865376"/>
            <a:ext cx="8596668" cy="3995928"/>
          </a:xfrm>
        </p:spPr>
        <p:txBody>
          <a:bodyPr/>
          <a:lstStyle/>
          <a:p>
            <a:r>
              <a:rPr lang="en-GB" b="1" dirty="0" smtClean="0"/>
              <a:t>Pause for feedback</a:t>
            </a:r>
            <a:br>
              <a:rPr lang="en-GB" b="1" dirty="0" smtClean="0"/>
            </a:br>
            <a:r>
              <a:rPr lang="en-GB" sz="3200" b="1" dirty="0"/>
              <a:t/>
            </a:r>
            <a:br>
              <a:rPr lang="en-GB" sz="3200" b="1" dirty="0"/>
            </a:br>
            <a:r>
              <a:rPr lang="en-GB" sz="3200" b="1" dirty="0" smtClean="0"/>
              <a:t>	</a:t>
            </a:r>
            <a:r>
              <a:rPr lang="en-GB" sz="3200" dirty="0" smtClean="0"/>
              <a:t>Please take a few minutes to complete the brief “Pause or feedback” survey.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84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764869"/>
          </a:xfrm>
        </p:spPr>
        <p:txBody>
          <a:bodyPr/>
          <a:lstStyle/>
          <a:p>
            <a:pPr algn="ctr"/>
            <a:r>
              <a:rPr lang="en-GB" dirty="0" smtClean="0"/>
              <a:t>Big Data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40" y="3649065"/>
            <a:ext cx="8073963" cy="201282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4000" dirty="0" smtClean="0">
                <a:solidFill>
                  <a:schemeClr val="tx1"/>
                </a:solidFill>
              </a:rPr>
              <a:t>Week </a:t>
            </a:r>
            <a:r>
              <a:rPr lang="en-GB" sz="4000" dirty="0" smtClean="0">
                <a:solidFill>
                  <a:schemeClr val="tx1"/>
                </a:solidFill>
              </a:rPr>
              <a:t>6: Data Exploring and </a:t>
            </a:r>
            <a:r>
              <a:rPr lang="en-GB" sz="4000" dirty="0">
                <a:solidFill>
                  <a:schemeClr val="tx1"/>
                </a:solidFill>
              </a:rPr>
              <a:t>D</a:t>
            </a:r>
            <a:r>
              <a:rPr lang="en-GB" sz="4000" dirty="0" smtClean="0">
                <a:solidFill>
                  <a:schemeClr val="tx1"/>
                </a:solidFill>
              </a:rPr>
              <a:t>ata </a:t>
            </a:r>
            <a:r>
              <a:rPr lang="en-GB" sz="4000" dirty="0">
                <a:solidFill>
                  <a:schemeClr val="tx1"/>
                </a:solidFill>
              </a:rPr>
              <a:t>P</a:t>
            </a:r>
            <a:r>
              <a:rPr lang="en-GB" sz="4000" dirty="0" smtClean="0">
                <a:solidFill>
                  <a:schemeClr val="tx1"/>
                </a:solidFill>
              </a:rPr>
              <a:t>reparing</a:t>
            </a:r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endParaRPr lang="en-GB" sz="900" dirty="0" smtClean="0">
              <a:solidFill>
                <a:schemeClr val="tx1"/>
              </a:solidFill>
            </a:endParaRPr>
          </a:p>
          <a:p>
            <a:pPr algn="ctr"/>
            <a:r>
              <a:rPr lang="en-GB" sz="4000" dirty="0" smtClean="0">
                <a:solidFill>
                  <a:schemeClr val="tx1"/>
                </a:solidFill>
              </a:rPr>
              <a:t>Q &amp; A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1246910"/>
            <a:ext cx="8942583" cy="1320800"/>
          </a:xfrm>
        </p:spPr>
        <p:txBody>
          <a:bodyPr>
            <a:normAutofit/>
          </a:bodyPr>
          <a:lstStyle/>
          <a:p>
            <a:r>
              <a:rPr lang="en-GB" dirty="0" smtClean="0"/>
              <a:t>Q1: </a:t>
            </a:r>
            <a:r>
              <a:rPr lang="en-GB" dirty="0" smtClean="0"/>
              <a:t>Which of the following statement is NOT correct: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33" y="2906459"/>
            <a:ext cx="10142738" cy="3951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AutoNum type="alphaUcPeriod"/>
            </a:pPr>
            <a:r>
              <a:rPr lang="en-GB" sz="2400" dirty="0" smtClean="0"/>
              <a:t>Histogram can be used to check distribution features of a variable.</a:t>
            </a:r>
            <a:endParaRPr lang="en-GB" sz="2400" dirty="0" smtClean="0"/>
          </a:p>
          <a:p>
            <a:pPr>
              <a:lnSpc>
                <a:spcPct val="150000"/>
              </a:lnSpc>
              <a:buFont typeface="Wingdings 3" charset="2"/>
              <a:buAutoNum type="alphaUcPeriod"/>
            </a:pPr>
            <a:r>
              <a:rPr lang="en-GB" sz="2400" dirty="0" smtClean="0"/>
              <a:t>Correlations show whether pairs of variables are related.</a:t>
            </a:r>
            <a:endParaRPr lang="en-GB" sz="2400" dirty="0"/>
          </a:p>
          <a:p>
            <a:pPr>
              <a:lnSpc>
                <a:spcPct val="150000"/>
              </a:lnSpc>
              <a:buFont typeface="Wingdings 3" charset="2"/>
              <a:buAutoNum type="alphaUcPeriod"/>
            </a:pPr>
            <a:r>
              <a:rPr lang="en-GB" sz="2400" dirty="0"/>
              <a:t>If two variables are highly correlated, changes in one variable will cause changes in the other variable.</a:t>
            </a:r>
          </a:p>
          <a:p>
            <a:pPr>
              <a:lnSpc>
                <a:spcPct val="150000"/>
              </a:lnSpc>
              <a:buAutoNum type="alphaUcPeriod"/>
            </a:pPr>
            <a:r>
              <a:rPr lang="en-GB" sz="2400" dirty="0" smtClean="0"/>
              <a:t>Highly correlated variables provide same or similar information.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" y="4510270"/>
            <a:ext cx="460111" cy="3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124691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 smtClean="0"/>
              <a:t>Q2: </a:t>
            </a:r>
            <a:r>
              <a:rPr lang="en-GB" dirty="0"/>
              <a:t>Which of the following statement is </a:t>
            </a:r>
            <a:r>
              <a:rPr lang="en-GB" dirty="0" smtClean="0"/>
              <a:t>correct: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373" y="2679665"/>
            <a:ext cx="8215229" cy="35887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AutoNum type="alphaUcPeriod"/>
            </a:pPr>
            <a:r>
              <a:rPr lang="en-GB" sz="2400" dirty="0" smtClean="0"/>
              <a:t>Data exploring only checks information of the data and does not make any change to the data.</a:t>
            </a:r>
            <a:endParaRPr lang="en-GB" sz="800" dirty="0" smtClean="0"/>
          </a:p>
          <a:p>
            <a:pPr>
              <a:lnSpc>
                <a:spcPct val="150000"/>
              </a:lnSpc>
              <a:buFont typeface="Wingdings 3" charset="2"/>
              <a:buAutoNum type="alphaUcPeriod"/>
            </a:pPr>
            <a:r>
              <a:rPr lang="en-GB" sz="2400" dirty="0" smtClean="0"/>
              <a:t>Data pre-processing will change the value of the data</a:t>
            </a:r>
          </a:p>
          <a:p>
            <a:pPr>
              <a:lnSpc>
                <a:spcPct val="150000"/>
              </a:lnSpc>
              <a:buFont typeface="Wingdings 3" charset="2"/>
              <a:buAutoNum type="alphaUcPeriod"/>
            </a:pPr>
            <a:r>
              <a:rPr lang="en-GB" sz="2400" dirty="0" smtClean="0"/>
              <a:t>Data exploring provides information to support data pre-processing</a:t>
            </a:r>
          </a:p>
          <a:p>
            <a:pPr>
              <a:lnSpc>
                <a:spcPct val="150000"/>
              </a:lnSpc>
              <a:buFont typeface="Wingdings 3" charset="2"/>
              <a:buAutoNum type="alphaUcPeriod"/>
            </a:pPr>
            <a:r>
              <a:rPr lang="en-GB" sz="2400" dirty="0" smtClean="0"/>
              <a:t>All above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2" y="5742909"/>
            <a:ext cx="460111" cy="3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124691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 smtClean="0"/>
              <a:t>Q3: </a:t>
            </a:r>
            <a:r>
              <a:rPr lang="en-US" dirty="0"/>
              <a:t>Which of the following statement is NOT correct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989" y="2744901"/>
            <a:ext cx="9156298" cy="37280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AutoNum type="alphaUcPeriod"/>
            </a:pPr>
            <a:r>
              <a:rPr lang="en-GB" sz="2400" dirty="0" smtClean="0"/>
              <a:t>If the number of samples with missing value is less than 5%, we can remove those samples from the analysis. </a:t>
            </a:r>
            <a:endParaRPr lang="en-GB" sz="800" dirty="0" smtClean="0"/>
          </a:p>
          <a:p>
            <a:pPr>
              <a:lnSpc>
                <a:spcPct val="150000"/>
              </a:lnSpc>
              <a:buFont typeface="Wingdings 3" charset="2"/>
              <a:buAutoNum type="alphaUcPeriod"/>
            </a:pPr>
            <a:r>
              <a:rPr lang="en-GB" sz="2400" dirty="0" smtClean="0"/>
              <a:t>If the missing value percentage </a:t>
            </a:r>
            <a:r>
              <a:rPr lang="en-GB" sz="2400" dirty="0" smtClean="0"/>
              <a:t>for </a:t>
            </a:r>
            <a:r>
              <a:rPr lang="en-GB" sz="2400" dirty="0" smtClean="0"/>
              <a:t>a variable is very high, we remove this variable from analysis, this is a kind of feature selection method.   </a:t>
            </a:r>
            <a:endParaRPr lang="en-GB" sz="2400" dirty="0" smtClean="0"/>
          </a:p>
          <a:p>
            <a:pPr>
              <a:lnSpc>
                <a:spcPct val="150000"/>
              </a:lnSpc>
              <a:buFont typeface="Wingdings 3" charset="2"/>
              <a:buAutoNum type="alphaUcPeriod"/>
            </a:pPr>
            <a:r>
              <a:rPr lang="en-GB" sz="2400" dirty="0" smtClean="0"/>
              <a:t>Both feature selection and dimension reduction can enable the machine learning algorithm to be trained faster</a:t>
            </a:r>
            <a:endParaRPr lang="en-GB" sz="2400" dirty="0" smtClean="0"/>
          </a:p>
          <a:p>
            <a:pPr>
              <a:lnSpc>
                <a:spcPct val="150000"/>
              </a:lnSpc>
              <a:buFont typeface="Wingdings 3" charset="2"/>
              <a:buAutoNum type="alphaUcPeriod"/>
            </a:pPr>
            <a:r>
              <a:rPr lang="en-GB" sz="2400" dirty="0" smtClean="0"/>
              <a:t>Variables chosen from dimension reduction exist in original data 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8" y="5750390"/>
            <a:ext cx="460111" cy="3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12226</TotalTime>
  <Words>228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Pause for feedback   Please take a few minutes to complete the brief “Pause or feedback” survey. </vt:lpstr>
      <vt:lpstr>Big Data </vt:lpstr>
      <vt:lpstr>Q1: Which of the following statement is NOT correct:</vt:lpstr>
      <vt:lpstr>Q2: Which of the following statement is correct:</vt:lpstr>
      <vt:lpstr>Q3: Which of the following statement is NOT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Yan</dc:creator>
  <cp:lastModifiedBy>Zhang, Yan</cp:lastModifiedBy>
  <cp:revision>49</cp:revision>
  <dcterms:created xsi:type="dcterms:W3CDTF">2021-09-30T21:14:20Z</dcterms:created>
  <dcterms:modified xsi:type="dcterms:W3CDTF">2021-11-06T21:16:35Z</dcterms:modified>
</cp:coreProperties>
</file>