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6" r:id="rId8"/>
    <p:sldId id="268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F9-4461-949D-FACC3D2A67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F9-4461-949D-FACC3D2A67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00000"/>
                    <a:satMod val="137000"/>
                  </a:schemeClr>
                </a:gs>
                <a:gs pos="71000">
                  <a:schemeClr val="accent3">
                    <a:shade val="98000"/>
                    <a:satMod val="137000"/>
                  </a:schemeClr>
                </a:gs>
                <a:gs pos="100000">
                  <a:schemeClr val="accent3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F9-4461-949D-FACC3D2A6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/>
            <a:t>Step 1 Title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063655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Step 1 Title</a:t>
          </a:r>
          <a:endParaRPr lang="en-US" sz="2100" kern="1200" dirty="0"/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2 Title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3 Title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4 Title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4/29/2016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4/29/2016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Genetic Programming Portfolio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COSC 4F90 – James Earle, Supervised by Prof. Ross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9" y="1310656"/>
            <a:ext cx="4208604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41429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16" name="Content Placeholder 15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3338718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/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4" name="Content Placeholder 3" descr="Stacked Lis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86283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5" name="Picture Placeholder 4" descr="Closeup of books on shelves with more books blurred in foreground and background" title="Sample Picture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122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Euphemia</vt:lpstr>
      <vt:lpstr>Plantagenet Cherokee</vt:lpstr>
      <vt:lpstr>Wingdings</vt:lpstr>
      <vt:lpstr>Academic Literature 16x9</vt:lpstr>
      <vt:lpstr>Genetic Programming Portfolio</vt:lpstr>
      <vt:lpstr>Title and Content Layout with List</vt:lpstr>
      <vt:lpstr>Title and Content Layout with Chart</vt:lpstr>
      <vt:lpstr>Two Content Layout with Table</vt:lpstr>
      <vt:lpstr>Title and Content Layout with SmartArt</vt:lpstr>
      <vt:lpstr>Picture with Caption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2016-04-30T00:24:11Z</dcterms:created>
  <dcterms:modified xsi:type="dcterms:W3CDTF">2016-04-30T00:25:59Z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