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Abhaya Libre" panose="020B0604020202020204" charset="0"/>
      <p:regular r:id="rId7"/>
      <p:bold r:id="rId8"/>
    </p:embeddedFont>
    <p:embeddedFont>
      <p:font typeface="Dosis" panose="020B0604020202020204" charset="0"/>
      <p:regular r:id="rId9"/>
      <p:bold r:id="rId10"/>
    </p:embeddedFont>
    <p:embeddedFont>
      <p:font typeface="Philosopher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5C920D-9DC4-4A68-B64D-C36CCBF2022C}">
  <a:tblStyle styleId="{E75C920D-9DC4-4A68-B64D-C36CCBF202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ca78200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ca78200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ca782004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ca782004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0ed0ca36c_0_19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0ed0ca36c_0_19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0ed0ca36c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0ed0ca36c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1000"/>
          </a:blip>
          <a:srcRect/>
          <a:stretch/>
        </p:blipFill>
        <p:spPr>
          <a:xfrm>
            <a:off x="715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93950" y="582375"/>
            <a:ext cx="4025100" cy="29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latin typeface="Philosopher"/>
                <a:ea typeface="Philosopher"/>
                <a:cs typeface="Philosopher"/>
                <a:sym typeface="Philosop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93800" y="4156125"/>
            <a:ext cx="4025100" cy="4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26274"/>
                </a:srgbClr>
              </a:gs>
              <a:gs pos="100000">
                <a:srgbClr val="FFFBF5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" name="Google Shape;48;p11"/>
          <p:cNvPicPr preferRelativeResize="0"/>
          <p:nvPr/>
        </p:nvPicPr>
        <p:blipFill rotWithShape="1">
          <a:blip r:embed="rId2">
            <a:alphaModFix amt="11000"/>
          </a:blip>
          <a:srcRect/>
          <a:stretch/>
        </p:blipFill>
        <p:spPr>
          <a:xfrm>
            <a:off x="715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1666450" y="3142425"/>
            <a:ext cx="58110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1666450" y="1556700"/>
            <a:ext cx="5811000" cy="15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 amt="11000"/>
          </a:blip>
          <a:srcRect/>
          <a:stretch/>
        </p:blipFill>
        <p:spPr>
          <a:xfrm>
            <a:off x="715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 hasCustomPrompt="1"/>
          </p:nvPr>
        </p:nvSpPr>
        <p:spPr>
          <a:xfrm>
            <a:off x="2847625" y="2861176"/>
            <a:ext cx="474300" cy="41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2"/>
          </p:nvPr>
        </p:nvSpPr>
        <p:spPr>
          <a:xfrm>
            <a:off x="2847600" y="3383175"/>
            <a:ext cx="2127600" cy="41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2847600" y="3804750"/>
            <a:ext cx="2127600" cy="4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 sz="14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3"/>
          </p:nvPr>
        </p:nvSpPr>
        <p:spPr>
          <a:xfrm>
            <a:off x="5491750" y="3114825"/>
            <a:ext cx="2942400" cy="11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2861176"/>
            <a:ext cx="474300" cy="41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5"/>
          </p:nvPr>
        </p:nvSpPr>
        <p:spPr>
          <a:xfrm>
            <a:off x="720000" y="3383175"/>
            <a:ext cx="2127600" cy="41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6"/>
          </p:nvPr>
        </p:nvSpPr>
        <p:spPr>
          <a:xfrm>
            <a:off x="720000" y="3804750"/>
            <a:ext cx="2127600" cy="4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 sz="14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7" hasCustomPrompt="1"/>
          </p:nvPr>
        </p:nvSpPr>
        <p:spPr>
          <a:xfrm>
            <a:off x="2847625" y="891476"/>
            <a:ext cx="474300" cy="41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8"/>
          </p:nvPr>
        </p:nvSpPr>
        <p:spPr>
          <a:xfrm>
            <a:off x="2847600" y="1413475"/>
            <a:ext cx="2127600" cy="41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9"/>
          </p:nvPr>
        </p:nvSpPr>
        <p:spPr>
          <a:xfrm>
            <a:off x="2847600" y="1835050"/>
            <a:ext cx="2127600" cy="4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 sz="14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25" y="891476"/>
            <a:ext cx="474300" cy="41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4"/>
          </p:nvPr>
        </p:nvSpPr>
        <p:spPr>
          <a:xfrm>
            <a:off x="720000" y="1413475"/>
            <a:ext cx="2127600" cy="41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5"/>
          </p:nvPr>
        </p:nvSpPr>
        <p:spPr>
          <a:xfrm>
            <a:off x="720000" y="1835050"/>
            <a:ext cx="2127600" cy="4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 sz="14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 rotWithShape="1">
          <a:blip r:embed="rId2">
            <a:alphaModFix amt="11000"/>
          </a:blip>
          <a:srcRect/>
          <a:stretch/>
        </p:blipFill>
        <p:spPr>
          <a:xfrm>
            <a:off x="715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 flipH="1">
            <a:off x="4232625" y="2130688"/>
            <a:ext cx="3939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latin typeface="Philosopher"/>
                <a:ea typeface="Philosopher"/>
                <a:cs typeface="Philosopher"/>
                <a:sym typeface="Philosop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1"/>
          </p:nvPr>
        </p:nvSpPr>
        <p:spPr>
          <a:xfrm flipH="1">
            <a:off x="5086575" y="3324950"/>
            <a:ext cx="2232000" cy="4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803275" y="1423475"/>
            <a:ext cx="7986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latin typeface="Philosopher"/>
                <a:ea typeface="Philosopher"/>
                <a:cs typeface="Philosopher"/>
                <a:sym typeface="Philosop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 amt="11000"/>
          </a:blip>
          <a:srcRect/>
          <a:stretch/>
        </p:blipFill>
        <p:spPr>
          <a:xfrm>
            <a:off x="715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482538" y="2898350"/>
            <a:ext cx="4692300" cy="6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3482538" y="1716125"/>
            <a:ext cx="4692300" cy="118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 sz="25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 rotWithShape="1">
          <a:blip r:embed="rId2">
            <a:alphaModFix amt="11000"/>
          </a:blip>
          <a:srcRect/>
          <a:stretch/>
        </p:blipFill>
        <p:spPr>
          <a:xfrm>
            <a:off x="715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1891129" y="2056949"/>
            <a:ext cx="19704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hasCustomPrompt="1"/>
          </p:nvPr>
        </p:nvSpPr>
        <p:spPr>
          <a:xfrm>
            <a:off x="1891126" y="1080699"/>
            <a:ext cx="1970400" cy="9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2"/>
          </p:nvPr>
        </p:nvSpPr>
        <p:spPr>
          <a:xfrm>
            <a:off x="4705526" y="1358859"/>
            <a:ext cx="27258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 idx="3" hasCustomPrompt="1"/>
          </p:nvPr>
        </p:nvSpPr>
        <p:spPr>
          <a:xfrm>
            <a:off x="4705526" y="766499"/>
            <a:ext cx="2725800" cy="5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4"/>
          </p:nvPr>
        </p:nvSpPr>
        <p:spPr>
          <a:xfrm>
            <a:off x="4705526" y="2368859"/>
            <a:ext cx="27258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 idx="5" hasCustomPrompt="1"/>
          </p:nvPr>
        </p:nvSpPr>
        <p:spPr>
          <a:xfrm>
            <a:off x="4705526" y="1776624"/>
            <a:ext cx="2725800" cy="5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2">
            <a:alphaModFix amt="11000"/>
          </a:blip>
          <a:srcRect/>
          <a:stretch/>
        </p:blipFill>
        <p:spPr>
          <a:xfrm>
            <a:off x="715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>
            <a:spLocks noGrp="1"/>
          </p:cNvSpPr>
          <p:nvPr>
            <p:ph type="subTitle" idx="1"/>
          </p:nvPr>
        </p:nvSpPr>
        <p:spPr>
          <a:xfrm>
            <a:off x="961659" y="3110017"/>
            <a:ext cx="2046000" cy="8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 sz="14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2"/>
          </p:nvPr>
        </p:nvSpPr>
        <p:spPr>
          <a:xfrm>
            <a:off x="3549034" y="3110017"/>
            <a:ext cx="2046000" cy="8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 sz="14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 idx="3"/>
          </p:nvPr>
        </p:nvSpPr>
        <p:spPr>
          <a:xfrm>
            <a:off x="961659" y="2737325"/>
            <a:ext cx="2046000" cy="3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title" idx="4"/>
          </p:nvPr>
        </p:nvSpPr>
        <p:spPr>
          <a:xfrm>
            <a:off x="3549021" y="2737325"/>
            <a:ext cx="2046000" cy="3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5"/>
          </p:nvPr>
        </p:nvSpPr>
        <p:spPr>
          <a:xfrm>
            <a:off x="6136341" y="3110017"/>
            <a:ext cx="2046000" cy="8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 sz="14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 idx="6"/>
          </p:nvPr>
        </p:nvSpPr>
        <p:spPr>
          <a:xfrm>
            <a:off x="6136333" y="2737325"/>
            <a:ext cx="2046000" cy="3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2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 rotWithShape="1">
          <a:blip r:embed="rId2">
            <a:alphaModFix amt="11000"/>
          </a:blip>
          <a:srcRect/>
          <a:stretch/>
        </p:blipFill>
        <p:spPr>
          <a:xfrm>
            <a:off x="715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>
            <a:spLocks noGrp="1"/>
          </p:cNvSpPr>
          <p:nvPr>
            <p:ph type="subTitle" idx="1"/>
          </p:nvPr>
        </p:nvSpPr>
        <p:spPr>
          <a:xfrm>
            <a:off x="1069500" y="3691450"/>
            <a:ext cx="18303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 sz="14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2"/>
          </p:nvPr>
        </p:nvSpPr>
        <p:spPr>
          <a:xfrm>
            <a:off x="3656814" y="3691450"/>
            <a:ext cx="18303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 sz="14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 idx="3"/>
          </p:nvPr>
        </p:nvSpPr>
        <p:spPr>
          <a:xfrm>
            <a:off x="1069500" y="3339550"/>
            <a:ext cx="1830300" cy="3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 idx="4"/>
          </p:nvPr>
        </p:nvSpPr>
        <p:spPr>
          <a:xfrm>
            <a:off x="3656812" y="3339550"/>
            <a:ext cx="1830300" cy="3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5"/>
          </p:nvPr>
        </p:nvSpPr>
        <p:spPr>
          <a:xfrm>
            <a:off x="6244102" y="3691450"/>
            <a:ext cx="18303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 sz="14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 idx="6"/>
          </p:nvPr>
        </p:nvSpPr>
        <p:spPr>
          <a:xfrm>
            <a:off x="6244099" y="3339550"/>
            <a:ext cx="1830300" cy="3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 amt="11000"/>
          </a:blip>
          <a:srcRect/>
          <a:stretch/>
        </p:blipFill>
        <p:spPr>
          <a:xfrm>
            <a:off x="715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>
            <a:spLocks noGrp="1"/>
          </p:cNvSpPr>
          <p:nvPr>
            <p:ph type="subTitle" idx="1"/>
          </p:nvPr>
        </p:nvSpPr>
        <p:spPr>
          <a:xfrm>
            <a:off x="3799499" y="3548440"/>
            <a:ext cx="2283900" cy="7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 sz="14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2"/>
          </p:nvPr>
        </p:nvSpPr>
        <p:spPr>
          <a:xfrm>
            <a:off x="6135724" y="3548440"/>
            <a:ext cx="2283900" cy="7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 sz="14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4445617" y="674389"/>
            <a:ext cx="33279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 idx="3"/>
          </p:nvPr>
        </p:nvSpPr>
        <p:spPr>
          <a:xfrm>
            <a:off x="3799499" y="3196540"/>
            <a:ext cx="2283900" cy="3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 idx="4"/>
          </p:nvPr>
        </p:nvSpPr>
        <p:spPr>
          <a:xfrm>
            <a:off x="6135724" y="3196540"/>
            <a:ext cx="2283900" cy="3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ubTitle" idx="5"/>
          </p:nvPr>
        </p:nvSpPr>
        <p:spPr>
          <a:xfrm>
            <a:off x="3799499" y="2210515"/>
            <a:ext cx="2283900" cy="7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 sz="14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6"/>
          </p:nvPr>
        </p:nvSpPr>
        <p:spPr>
          <a:xfrm>
            <a:off x="6135724" y="2210515"/>
            <a:ext cx="2283900" cy="7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 sz="14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 idx="7"/>
          </p:nvPr>
        </p:nvSpPr>
        <p:spPr>
          <a:xfrm>
            <a:off x="3799499" y="1858615"/>
            <a:ext cx="2283900" cy="3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 idx="8"/>
          </p:nvPr>
        </p:nvSpPr>
        <p:spPr>
          <a:xfrm>
            <a:off x="6135724" y="1858615"/>
            <a:ext cx="2283900" cy="3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 rotWithShape="1">
          <a:blip r:embed="rId2">
            <a:alphaModFix amt="11000"/>
          </a:blip>
          <a:srcRect/>
          <a:stretch/>
        </p:blipFill>
        <p:spPr>
          <a:xfrm>
            <a:off x="715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>
            <a:spLocks noGrp="1"/>
          </p:cNvSpPr>
          <p:nvPr>
            <p:ph type="subTitle" idx="1"/>
          </p:nvPr>
        </p:nvSpPr>
        <p:spPr>
          <a:xfrm>
            <a:off x="1097931" y="3908325"/>
            <a:ext cx="18384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 sz="14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subTitle" idx="2"/>
          </p:nvPr>
        </p:nvSpPr>
        <p:spPr>
          <a:xfrm>
            <a:off x="6207665" y="3908325"/>
            <a:ext cx="18384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 sz="14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1097931" y="3556425"/>
            <a:ext cx="1838400" cy="3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title" idx="3"/>
          </p:nvPr>
        </p:nvSpPr>
        <p:spPr>
          <a:xfrm>
            <a:off x="6207665" y="3556425"/>
            <a:ext cx="1838400" cy="3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ubTitle" idx="4"/>
          </p:nvPr>
        </p:nvSpPr>
        <p:spPr>
          <a:xfrm>
            <a:off x="1097931" y="2299375"/>
            <a:ext cx="18384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 sz="14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5"/>
          </p:nvPr>
        </p:nvSpPr>
        <p:spPr>
          <a:xfrm>
            <a:off x="6207665" y="2299375"/>
            <a:ext cx="18384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 sz="14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 idx="6"/>
          </p:nvPr>
        </p:nvSpPr>
        <p:spPr>
          <a:xfrm>
            <a:off x="1097931" y="1947475"/>
            <a:ext cx="1838400" cy="3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title" idx="7"/>
          </p:nvPr>
        </p:nvSpPr>
        <p:spPr>
          <a:xfrm>
            <a:off x="6207665" y="1947475"/>
            <a:ext cx="1838400" cy="3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ubTitle" idx="8"/>
          </p:nvPr>
        </p:nvSpPr>
        <p:spPr>
          <a:xfrm>
            <a:off x="3499736" y="3908325"/>
            <a:ext cx="18384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 sz="14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title" idx="9"/>
          </p:nvPr>
        </p:nvSpPr>
        <p:spPr>
          <a:xfrm>
            <a:off x="3499736" y="3556425"/>
            <a:ext cx="1838400" cy="3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13"/>
          </p:nvPr>
        </p:nvSpPr>
        <p:spPr>
          <a:xfrm>
            <a:off x="3499736" y="2299375"/>
            <a:ext cx="18384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 sz="14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title" idx="14"/>
          </p:nvPr>
        </p:nvSpPr>
        <p:spPr>
          <a:xfrm>
            <a:off x="3499736" y="1947475"/>
            <a:ext cx="1838400" cy="3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 amt="11000"/>
          </a:blip>
          <a:srcRect/>
          <a:stretch/>
        </p:blipFill>
        <p:spPr>
          <a:xfrm>
            <a:off x="715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72200" y="2130688"/>
            <a:ext cx="3939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latin typeface="Philosopher"/>
                <a:ea typeface="Philosopher"/>
                <a:cs typeface="Philosopher"/>
                <a:sym typeface="Philosop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826150" y="3324950"/>
            <a:ext cx="2232000" cy="4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2542850" y="1423475"/>
            <a:ext cx="7986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latin typeface="Philosopher"/>
                <a:ea typeface="Philosopher"/>
                <a:cs typeface="Philosopher"/>
                <a:sym typeface="Philosop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1"/>
          <p:cNvPicPr preferRelativeResize="0"/>
          <p:nvPr/>
        </p:nvPicPr>
        <p:blipFill rotWithShape="1">
          <a:blip r:embed="rId2">
            <a:alphaModFix amt="11000"/>
          </a:blip>
          <a:srcRect/>
          <a:stretch/>
        </p:blipFill>
        <p:spPr>
          <a:xfrm>
            <a:off x="715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1301839" y="1557875"/>
            <a:ext cx="2443200" cy="101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1"/>
          </p:nvPr>
        </p:nvSpPr>
        <p:spPr>
          <a:xfrm>
            <a:off x="1301851" y="2574600"/>
            <a:ext cx="2331300" cy="101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 sz="14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 rotWithShape="1">
          <a:blip r:embed="rId2">
            <a:alphaModFix amt="11000"/>
          </a:blip>
          <a:srcRect/>
          <a:stretch/>
        </p:blipFill>
        <p:spPr>
          <a:xfrm>
            <a:off x="715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 flipH="1">
            <a:off x="5394750" y="1557887"/>
            <a:ext cx="2127600" cy="101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ubTitle" idx="1"/>
          </p:nvPr>
        </p:nvSpPr>
        <p:spPr>
          <a:xfrm flipH="1">
            <a:off x="5394725" y="2574600"/>
            <a:ext cx="2370300" cy="101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 sz="14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2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"/>
          <p:cNvPicPr preferRelativeResize="0"/>
          <p:nvPr/>
        </p:nvPicPr>
        <p:blipFill rotWithShape="1">
          <a:blip r:embed="rId2">
            <a:alphaModFix amt="11000"/>
          </a:blip>
          <a:srcRect/>
          <a:stretch/>
        </p:blipFill>
        <p:spPr>
          <a:xfrm>
            <a:off x="715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720000" y="2739300"/>
            <a:ext cx="3774600" cy="11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1"/>
          </p:nvPr>
        </p:nvSpPr>
        <p:spPr>
          <a:xfrm>
            <a:off x="720000" y="3951900"/>
            <a:ext cx="3774600" cy="6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4"/>
          <p:cNvPicPr preferRelativeResize="0"/>
          <p:nvPr/>
        </p:nvPicPr>
        <p:blipFill rotWithShape="1">
          <a:blip r:embed="rId2">
            <a:alphaModFix amt="11000"/>
          </a:blip>
          <a:srcRect/>
          <a:stretch/>
        </p:blipFill>
        <p:spPr>
          <a:xfrm>
            <a:off x="715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>
            <a:spLocks noGrp="1"/>
          </p:cNvSpPr>
          <p:nvPr>
            <p:ph type="subTitle" idx="1"/>
          </p:nvPr>
        </p:nvSpPr>
        <p:spPr>
          <a:xfrm>
            <a:off x="2790350" y="1104300"/>
            <a:ext cx="3563700" cy="46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ubTitle" idx="2"/>
          </p:nvPr>
        </p:nvSpPr>
        <p:spPr>
          <a:xfrm>
            <a:off x="720000" y="1564800"/>
            <a:ext cx="3925800" cy="303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subTitle" idx="3"/>
          </p:nvPr>
        </p:nvSpPr>
        <p:spPr>
          <a:xfrm>
            <a:off x="4645800" y="1564875"/>
            <a:ext cx="3778500" cy="303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2_1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5"/>
          <p:cNvPicPr preferRelativeResize="0"/>
          <p:nvPr/>
        </p:nvPicPr>
        <p:blipFill rotWithShape="1">
          <a:blip r:embed="rId2">
            <a:alphaModFix amt="11000"/>
          </a:blip>
          <a:srcRect/>
          <a:stretch/>
        </p:blipFill>
        <p:spPr>
          <a:xfrm>
            <a:off x="715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2790350" y="1104300"/>
            <a:ext cx="3563700" cy="46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2"/>
          </p:nvPr>
        </p:nvSpPr>
        <p:spPr>
          <a:xfrm>
            <a:off x="720000" y="1564800"/>
            <a:ext cx="3925800" cy="303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subTitle" idx="3"/>
          </p:nvPr>
        </p:nvSpPr>
        <p:spPr>
          <a:xfrm>
            <a:off x="4645800" y="1564875"/>
            <a:ext cx="3778500" cy="303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6"/>
          <p:cNvPicPr preferRelativeResize="0"/>
          <p:nvPr/>
        </p:nvPicPr>
        <p:blipFill rotWithShape="1">
          <a:blip r:embed="rId2">
            <a:alphaModFix amt="11000"/>
          </a:blip>
          <a:srcRect/>
          <a:stretch/>
        </p:blipFill>
        <p:spPr>
          <a:xfrm>
            <a:off x="715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>
            <a:spLocks noGrp="1"/>
          </p:cNvSpPr>
          <p:nvPr>
            <p:ph type="ctrTitle"/>
          </p:nvPr>
        </p:nvSpPr>
        <p:spPr>
          <a:xfrm>
            <a:off x="3693225" y="540000"/>
            <a:ext cx="4730700" cy="9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Font typeface="Abhaya Libre"/>
              <a:buNone/>
              <a:defRPr sz="52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Font typeface="Abhaya Libre"/>
              <a:buNone/>
              <a:defRPr sz="52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Font typeface="Abhaya Libre"/>
              <a:buNone/>
              <a:defRPr sz="52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Font typeface="Abhaya Libre"/>
              <a:buNone/>
              <a:defRPr sz="52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Font typeface="Abhaya Libre"/>
              <a:buNone/>
              <a:defRPr sz="52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Font typeface="Abhaya Libre"/>
              <a:buNone/>
              <a:defRPr sz="52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Font typeface="Abhaya Libre"/>
              <a:buNone/>
              <a:defRPr sz="52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Font typeface="Abhaya Libre"/>
              <a:buNone/>
              <a:defRPr sz="52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subTitle" idx="1"/>
          </p:nvPr>
        </p:nvSpPr>
        <p:spPr>
          <a:xfrm>
            <a:off x="3693300" y="2291500"/>
            <a:ext cx="4730700" cy="13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6"/>
          <p:cNvSpPr txBox="1"/>
          <p:nvPr/>
        </p:nvSpPr>
        <p:spPr>
          <a:xfrm>
            <a:off x="4000725" y="4067800"/>
            <a:ext cx="41157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7"/>
          <p:cNvPicPr preferRelativeResize="0"/>
          <p:nvPr/>
        </p:nvPicPr>
        <p:blipFill rotWithShape="1">
          <a:blip r:embed="rId2">
            <a:alphaModFix amt="11000"/>
          </a:blip>
          <a:srcRect/>
          <a:stretch/>
        </p:blipFill>
        <p:spPr>
          <a:xfrm>
            <a:off x="715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/>
          <p:nvPr/>
        </p:nvSpPr>
        <p:spPr>
          <a:xfrm flipH="1">
            <a:off x="8983674" y="0"/>
            <a:ext cx="159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7"/>
          <p:cNvSpPr txBox="1"/>
          <p:nvPr/>
        </p:nvSpPr>
        <p:spPr>
          <a:xfrm rot="-5400000">
            <a:off x="401914" y="440550"/>
            <a:ext cx="4161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rPr>
              <a:t>2022</a:t>
            </a:r>
            <a:endParaRPr sz="1100">
              <a:solidFill>
                <a:schemeClr val="dk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161" name="Google Shape;161;p27"/>
          <p:cNvSpPr txBox="1"/>
          <p:nvPr/>
        </p:nvSpPr>
        <p:spPr>
          <a:xfrm rot="-5400000">
            <a:off x="-236936" y="2469150"/>
            <a:ext cx="16938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rPr>
              <a:t>HOTEL MANAGEMENT</a:t>
            </a:r>
            <a:endParaRPr sz="1100">
              <a:solidFill>
                <a:schemeClr val="dk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 rot="-5400000">
            <a:off x="131164" y="4227000"/>
            <a:ext cx="9576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rPr>
              <a:t>BUSINESS</a:t>
            </a:r>
            <a:endParaRPr sz="1100">
              <a:solidFill>
                <a:schemeClr val="dk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163" name="Google Shape;163;p27"/>
          <p:cNvSpPr/>
          <p:nvPr/>
        </p:nvSpPr>
        <p:spPr>
          <a:xfrm>
            <a:off x="440701" y="285625"/>
            <a:ext cx="338518" cy="551200"/>
          </a:xfrm>
          <a:custGeom>
            <a:avLst/>
            <a:gdLst/>
            <a:ahLst/>
            <a:cxnLst/>
            <a:rect l="l" t="t" r="r" b="b"/>
            <a:pathLst>
              <a:path w="16719" h="22048" extrusionOk="0">
                <a:moveTo>
                  <a:pt x="3557" y="15351"/>
                </a:moveTo>
                <a:cubicBezTo>
                  <a:pt x="3557" y="19007"/>
                  <a:pt x="10189" y="23882"/>
                  <a:pt x="12774" y="21297"/>
                </a:cubicBezTo>
                <a:cubicBezTo>
                  <a:pt x="17331" y="16740"/>
                  <a:pt x="18399" y="6000"/>
                  <a:pt x="13369" y="1972"/>
                </a:cubicBezTo>
                <a:cubicBezTo>
                  <a:pt x="10271" y="-509"/>
                  <a:pt x="3251" y="-984"/>
                  <a:pt x="1476" y="2566"/>
                </a:cubicBezTo>
                <a:cubicBezTo>
                  <a:pt x="-299" y="6116"/>
                  <a:pt x="-376" y="10694"/>
                  <a:pt x="882" y="14459"/>
                </a:cubicBezTo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Google Shape;164;p27"/>
          <p:cNvSpPr/>
          <p:nvPr/>
        </p:nvSpPr>
        <p:spPr>
          <a:xfrm rot="-5400000">
            <a:off x="75082" y="2561843"/>
            <a:ext cx="1428039" cy="19774"/>
          </a:xfrm>
          <a:custGeom>
            <a:avLst/>
            <a:gdLst/>
            <a:ahLst/>
            <a:cxnLst/>
            <a:rect l="l" t="t" r="r" b="b"/>
            <a:pathLst>
              <a:path w="41921" h="2087" extrusionOk="0">
                <a:moveTo>
                  <a:pt x="0" y="2087"/>
                </a:moveTo>
                <a:cubicBezTo>
                  <a:pt x="7367" y="-19"/>
                  <a:pt x="15231" y="6"/>
                  <a:pt x="22893" y="6"/>
                </a:cubicBezTo>
                <a:cubicBezTo>
                  <a:pt x="23692" y="6"/>
                  <a:pt x="21272" y="50"/>
                  <a:pt x="20514" y="303"/>
                </a:cubicBezTo>
                <a:cubicBezTo>
                  <a:pt x="18613" y="937"/>
                  <a:pt x="16540" y="836"/>
                  <a:pt x="14568" y="1195"/>
                </a:cubicBezTo>
                <a:cubicBezTo>
                  <a:pt x="13382" y="1411"/>
                  <a:pt x="9794" y="1790"/>
                  <a:pt x="11000" y="1790"/>
                </a:cubicBezTo>
                <a:cubicBezTo>
                  <a:pt x="21307" y="1790"/>
                  <a:pt x="31614" y="1790"/>
                  <a:pt x="41921" y="179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8"/>
          <p:cNvPicPr preferRelativeResize="0"/>
          <p:nvPr/>
        </p:nvPicPr>
        <p:blipFill rotWithShape="1">
          <a:blip r:embed="rId2">
            <a:alphaModFix amt="11000"/>
          </a:blip>
          <a:srcRect/>
          <a:stretch/>
        </p:blipFill>
        <p:spPr>
          <a:xfrm>
            <a:off x="715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/>
        </p:nvSpPr>
        <p:spPr>
          <a:xfrm rot="-5400000">
            <a:off x="8318550" y="440550"/>
            <a:ext cx="4161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rPr>
              <a:t>2022</a:t>
            </a:r>
            <a:endParaRPr sz="1100">
              <a:solidFill>
                <a:schemeClr val="dk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 rot="-5400000">
            <a:off x="7679700" y="2469150"/>
            <a:ext cx="16938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rPr>
              <a:t>HOTEL MANAGEMENT</a:t>
            </a:r>
            <a:endParaRPr sz="1100">
              <a:solidFill>
                <a:schemeClr val="dk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 rot="-5400000">
            <a:off x="8047800" y="4227000"/>
            <a:ext cx="9576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rPr>
              <a:t>BUSINESS</a:t>
            </a:r>
            <a:endParaRPr sz="1100">
              <a:solidFill>
                <a:schemeClr val="dk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170" name="Google Shape;170;p28"/>
          <p:cNvSpPr/>
          <p:nvPr/>
        </p:nvSpPr>
        <p:spPr>
          <a:xfrm>
            <a:off x="8357337" y="285625"/>
            <a:ext cx="338518" cy="551200"/>
          </a:xfrm>
          <a:custGeom>
            <a:avLst/>
            <a:gdLst/>
            <a:ahLst/>
            <a:cxnLst/>
            <a:rect l="l" t="t" r="r" b="b"/>
            <a:pathLst>
              <a:path w="16719" h="22048" extrusionOk="0">
                <a:moveTo>
                  <a:pt x="3557" y="15351"/>
                </a:moveTo>
                <a:cubicBezTo>
                  <a:pt x="3557" y="19007"/>
                  <a:pt x="10189" y="23882"/>
                  <a:pt x="12774" y="21297"/>
                </a:cubicBezTo>
                <a:cubicBezTo>
                  <a:pt x="17331" y="16740"/>
                  <a:pt x="18399" y="6000"/>
                  <a:pt x="13369" y="1972"/>
                </a:cubicBezTo>
                <a:cubicBezTo>
                  <a:pt x="10271" y="-509"/>
                  <a:pt x="3251" y="-984"/>
                  <a:pt x="1476" y="2566"/>
                </a:cubicBezTo>
                <a:cubicBezTo>
                  <a:pt x="-299" y="6116"/>
                  <a:pt x="-376" y="10694"/>
                  <a:pt x="882" y="14459"/>
                </a:cubicBezTo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Google Shape;171;p28"/>
          <p:cNvSpPr/>
          <p:nvPr/>
        </p:nvSpPr>
        <p:spPr>
          <a:xfrm rot="-5400000">
            <a:off x="7991718" y="2561843"/>
            <a:ext cx="1428039" cy="19774"/>
          </a:xfrm>
          <a:custGeom>
            <a:avLst/>
            <a:gdLst/>
            <a:ahLst/>
            <a:cxnLst/>
            <a:rect l="l" t="t" r="r" b="b"/>
            <a:pathLst>
              <a:path w="41921" h="2087" extrusionOk="0">
                <a:moveTo>
                  <a:pt x="0" y="2087"/>
                </a:moveTo>
                <a:cubicBezTo>
                  <a:pt x="7367" y="-19"/>
                  <a:pt x="15231" y="6"/>
                  <a:pt x="22893" y="6"/>
                </a:cubicBezTo>
                <a:cubicBezTo>
                  <a:pt x="23692" y="6"/>
                  <a:pt x="21272" y="50"/>
                  <a:pt x="20514" y="303"/>
                </a:cubicBezTo>
                <a:cubicBezTo>
                  <a:pt x="18613" y="937"/>
                  <a:pt x="16540" y="836"/>
                  <a:pt x="14568" y="1195"/>
                </a:cubicBezTo>
                <a:cubicBezTo>
                  <a:pt x="13382" y="1411"/>
                  <a:pt x="9794" y="1790"/>
                  <a:pt x="11000" y="1790"/>
                </a:cubicBezTo>
                <a:cubicBezTo>
                  <a:pt x="21307" y="1790"/>
                  <a:pt x="31614" y="1790"/>
                  <a:pt x="41921" y="179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Google Shape;172;p28"/>
          <p:cNvSpPr/>
          <p:nvPr/>
        </p:nvSpPr>
        <p:spPr>
          <a:xfrm>
            <a:off x="-8" y="150"/>
            <a:ext cx="193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 amt="11000"/>
          </a:blip>
          <a:srcRect/>
          <a:stretch/>
        </p:blipFill>
        <p:spPr>
          <a:xfrm>
            <a:off x="715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141525"/>
            <a:ext cx="7704000" cy="3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1382525" y="3141800"/>
            <a:ext cx="2473500" cy="7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 sz="14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5287875" y="3141800"/>
            <a:ext cx="2473500" cy="7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 sz="14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pic>
        <p:nvPicPr>
          <p:cNvPr id="24" name="Google Shape;24;p5"/>
          <p:cNvPicPr preferRelativeResize="0"/>
          <p:nvPr/>
        </p:nvPicPr>
        <p:blipFill rotWithShape="1">
          <a:blip r:embed="rId2">
            <a:alphaModFix amt="11000"/>
          </a:blip>
          <a:srcRect/>
          <a:stretch/>
        </p:blipFill>
        <p:spPr>
          <a:xfrm>
            <a:off x="715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3"/>
          </p:nvPr>
        </p:nvSpPr>
        <p:spPr>
          <a:xfrm>
            <a:off x="1382525" y="2737325"/>
            <a:ext cx="2473500" cy="3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 idx="4"/>
          </p:nvPr>
        </p:nvSpPr>
        <p:spPr>
          <a:xfrm>
            <a:off x="5287875" y="2737325"/>
            <a:ext cx="2473500" cy="3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>
            <a:alphaModFix amt="11000"/>
          </a:blip>
          <a:srcRect/>
          <a:stretch/>
        </p:blipFill>
        <p:spPr>
          <a:xfrm>
            <a:off x="715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 rotWithShape="1">
          <a:blip r:embed="rId2">
            <a:alphaModFix amt="11000"/>
          </a:blip>
          <a:srcRect/>
          <a:stretch/>
        </p:blipFill>
        <p:spPr>
          <a:xfrm>
            <a:off x="715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20000" y="660525"/>
            <a:ext cx="33882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720000" y="1881525"/>
            <a:ext cx="3547500" cy="25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12941"/>
                </a:srgbClr>
              </a:gs>
              <a:gs pos="100000">
                <a:srgbClr val="FFFBF5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" name="Google Shape;37;p8"/>
          <p:cNvPicPr preferRelativeResize="0"/>
          <p:nvPr/>
        </p:nvPicPr>
        <p:blipFill rotWithShape="1">
          <a:blip r:embed="rId2">
            <a:alphaModFix amt="11000"/>
          </a:blip>
          <a:srcRect/>
          <a:stretch/>
        </p:blipFill>
        <p:spPr>
          <a:xfrm>
            <a:off x="715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2370450" y="1656150"/>
            <a:ext cx="4403100" cy="18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2">
            <a:alphaModFix amt="11000"/>
          </a:blip>
          <a:srcRect/>
          <a:stretch/>
        </p:blipFill>
        <p:spPr>
          <a:xfrm>
            <a:off x="715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627850" y="2919900"/>
            <a:ext cx="3796200" cy="7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4627875" y="3642900"/>
            <a:ext cx="3796200" cy="9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0"/>
          <p:cNvPicPr preferRelativeResize="0"/>
          <p:nvPr/>
        </p:nvPicPr>
        <p:blipFill rotWithShape="1">
          <a:blip r:embed="rId2">
            <a:alphaModFix amt="11000"/>
          </a:blip>
          <a:srcRect/>
          <a:stretch/>
        </p:blipFill>
        <p:spPr>
          <a:xfrm>
            <a:off x="715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720000" y="2744525"/>
            <a:ext cx="4976400" cy="18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latin typeface="Philosopher"/>
                <a:ea typeface="Philosopher"/>
                <a:cs typeface="Philosopher"/>
                <a:sym typeface="Philosopher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hilosopher"/>
              <a:buNone/>
              <a:defRPr sz="30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97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ctrTitle"/>
          </p:nvPr>
        </p:nvSpPr>
        <p:spPr>
          <a:xfrm>
            <a:off x="4193950" y="582375"/>
            <a:ext cx="4025100" cy="2965200"/>
          </a:xfrm>
          <a:prstGeom prst="rect">
            <a:avLst/>
          </a:prstGeom>
        </p:spPr>
        <p:txBody>
          <a:bodyPr spcFirstLastPara="1" wrap="square" lIns="54000" tIns="91425" rIns="54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DREAM HOTEL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CANCUN MEXICO</a:t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 rotWithShape="1">
          <a:blip r:embed="rId3">
            <a:alphaModFix/>
          </a:blip>
          <a:srcRect l="23616" r="27488"/>
          <a:stretch/>
        </p:blipFill>
        <p:spPr>
          <a:xfrm>
            <a:off x="8338" y="-37025"/>
            <a:ext cx="3773327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" name="Google Shape;179;p29"/>
          <p:cNvGrpSpPr/>
          <p:nvPr/>
        </p:nvGrpSpPr>
        <p:grpSpPr>
          <a:xfrm>
            <a:off x="7379951" y="582363"/>
            <a:ext cx="338524" cy="338517"/>
            <a:chOff x="1623000" y="855750"/>
            <a:chExt cx="1185725" cy="1185700"/>
          </a:xfrm>
        </p:grpSpPr>
        <p:sp>
          <p:nvSpPr>
            <p:cNvPr id="180" name="Google Shape;180;p29"/>
            <p:cNvSpPr/>
            <p:nvPr/>
          </p:nvSpPr>
          <p:spPr>
            <a:xfrm>
              <a:off x="16230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1848942" y="1083950"/>
              <a:ext cx="733775" cy="733775"/>
            </a:xfrm>
            <a:custGeom>
              <a:avLst/>
              <a:gdLst/>
              <a:ahLst/>
              <a:cxnLst/>
              <a:rect l="l" t="t" r="r" b="b"/>
              <a:pathLst>
                <a:path w="29351" h="29351" extrusionOk="0">
                  <a:moveTo>
                    <a:pt x="1" y="1"/>
                  </a:moveTo>
                  <a:lnTo>
                    <a:pt x="1" y="29350"/>
                  </a:lnTo>
                  <a:lnTo>
                    <a:pt x="29350" y="29350"/>
                  </a:lnTo>
                  <a:lnTo>
                    <a:pt x="29350" y="1"/>
                  </a:lnTo>
                  <a:close/>
                </a:path>
              </a:pathLst>
            </a:custGeom>
            <a:solidFill>
              <a:srgbClr val="FCB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29"/>
          <p:cNvSpPr txBox="1">
            <a:spLocks noGrp="1"/>
          </p:cNvSpPr>
          <p:nvPr>
            <p:ph type="subTitle" idx="1"/>
          </p:nvPr>
        </p:nvSpPr>
        <p:spPr>
          <a:xfrm>
            <a:off x="4193800" y="4156125"/>
            <a:ext cx="4025100" cy="405000"/>
          </a:xfrm>
          <a:prstGeom prst="rect">
            <a:avLst/>
          </a:prstGeom>
        </p:spPr>
        <p:txBody>
          <a:bodyPr spcFirstLastPara="1" wrap="square" lIns="54000" tIns="91425" rIns="54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Bookings button</a:t>
            </a:r>
            <a:endParaRPr/>
          </a:p>
        </p:txBody>
      </p:sp>
      <p:grpSp>
        <p:nvGrpSpPr>
          <p:cNvPr id="183" name="Google Shape;183;p29"/>
          <p:cNvGrpSpPr/>
          <p:nvPr/>
        </p:nvGrpSpPr>
        <p:grpSpPr>
          <a:xfrm>
            <a:off x="7207410" y="3326213"/>
            <a:ext cx="338524" cy="338517"/>
            <a:chOff x="437300" y="855750"/>
            <a:chExt cx="1185725" cy="1185700"/>
          </a:xfrm>
        </p:grpSpPr>
        <p:sp>
          <p:nvSpPr>
            <p:cNvPr id="184" name="Google Shape;184;p29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9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29"/>
          <p:cNvSpPr txBox="1"/>
          <p:nvPr/>
        </p:nvSpPr>
        <p:spPr>
          <a:xfrm>
            <a:off x="720000" y="334950"/>
            <a:ext cx="10194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grpSp>
        <p:nvGrpSpPr>
          <p:cNvPr id="187" name="Google Shape;187;p29"/>
          <p:cNvGrpSpPr/>
          <p:nvPr/>
        </p:nvGrpSpPr>
        <p:grpSpPr>
          <a:xfrm>
            <a:off x="4299178" y="3791075"/>
            <a:ext cx="552633" cy="120300"/>
            <a:chOff x="4229100" y="-847725"/>
            <a:chExt cx="946938" cy="120300"/>
          </a:xfrm>
        </p:grpSpPr>
        <p:sp>
          <p:nvSpPr>
            <p:cNvPr id="188" name="Google Shape;188;p29"/>
            <p:cNvSpPr/>
            <p:nvPr/>
          </p:nvSpPr>
          <p:spPr>
            <a:xfrm>
              <a:off x="4229100" y="-847725"/>
              <a:ext cx="207300" cy="1203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9"/>
            <p:cNvSpPr/>
            <p:nvPr/>
          </p:nvSpPr>
          <p:spPr>
            <a:xfrm>
              <a:off x="4598919" y="-847725"/>
              <a:ext cx="207300" cy="1203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4968738" y="-847725"/>
              <a:ext cx="207300" cy="1203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29"/>
          <p:cNvSpPr txBox="1"/>
          <p:nvPr/>
        </p:nvSpPr>
        <p:spPr>
          <a:xfrm>
            <a:off x="8300" y="4286449"/>
            <a:ext cx="37734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4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rPr>
              <a:t>HOTEL</a:t>
            </a:r>
            <a:endParaRPr sz="6800">
              <a:solidFill>
                <a:schemeClr val="lt1"/>
              </a:solidFill>
            </a:endParaRPr>
          </a:p>
        </p:txBody>
      </p:sp>
      <p:sp>
        <p:nvSpPr>
          <p:cNvPr id="192" name="Google Shape;192;p29"/>
          <p:cNvSpPr txBox="1"/>
          <p:nvPr/>
        </p:nvSpPr>
        <p:spPr>
          <a:xfrm rot="-5400000">
            <a:off x="8318550" y="440550"/>
            <a:ext cx="4161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rPr>
              <a:t>2022</a:t>
            </a:r>
            <a:endParaRPr sz="1100">
              <a:solidFill>
                <a:schemeClr val="dk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 rot="-5400000">
            <a:off x="7679700" y="2469150"/>
            <a:ext cx="16938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rPr>
              <a:t>Potential Links</a:t>
            </a:r>
            <a:endParaRPr sz="1100">
              <a:solidFill>
                <a:schemeClr val="dk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194" name="Google Shape;194;p29"/>
          <p:cNvSpPr txBox="1"/>
          <p:nvPr/>
        </p:nvSpPr>
        <p:spPr>
          <a:xfrm rot="-5400000">
            <a:off x="8047800" y="4227000"/>
            <a:ext cx="9576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rPr>
              <a:t>Potential links</a:t>
            </a:r>
            <a:endParaRPr sz="1100">
              <a:solidFill>
                <a:schemeClr val="dk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195" name="Google Shape;195;p29"/>
          <p:cNvSpPr/>
          <p:nvPr/>
        </p:nvSpPr>
        <p:spPr>
          <a:xfrm>
            <a:off x="8357337" y="285625"/>
            <a:ext cx="338518" cy="551200"/>
          </a:xfrm>
          <a:custGeom>
            <a:avLst/>
            <a:gdLst/>
            <a:ahLst/>
            <a:cxnLst/>
            <a:rect l="l" t="t" r="r" b="b"/>
            <a:pathLst>
              <a:path w="16719" h="22048" extrusionOk="0">
                <a:moveTo>
                  <a:pt x="3557" y="15351"/>
                </a:moveTo>
                <a:cubicBezTo>
                  <a:pt x="3557" y="19007"/>
                  <a:pt x="10189" y="23882"/>
                  <a:pt x="12774" y="21297"/>
                </a:cubicBezTo>
                <a:cubicBezTo>
                  <a:pt x="17331" y="16740"/>
                  <a:pt x="18399" y="6000"/>
                  <a:pt x="13369" y="1972"/>
                </a:cubicBezTo>
                <a:cubicBezTo>
                  <a:pt x="10271" y="-509"/>
                  <a:pt x="3251" y="-984"/>
                  <a:pt x="1476" y="2566"/>
                </a:cubicBezTo>
                <a:cubicBezTo>
                  <a:pt x="-299" y="6116"/>
                  <a:pt x="-376" y="10694"/>
                  <a:pt x="882" y="14459"/>
                </a:cubicBezTo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Google Shape;196;p29"/>
          <p:cNvSpPr/>
          <p:nvPr/>
        </p:nvSpPr>
        <p:spPr>
          <a:xfrm rot="-5400000">
            <a:off x="7991718" y="2561843"/>
            <a:ext cx="1428039" cy="19774"/>
          </a:xfrm>
          <a:custGeom>
            <a:avLst/>
            <a:gdLst/>
            <a:ahLst/>
            <a:cxnLst/>
            <a:rect l="l" t="t" r="r" b="b"/>
            <a:pathLst>
              <a:path w="41921" h="2087" extrusionOk="0">
                <a:moveTo>
                  <a:pt x="0" y="2087"/>
                </a:moveTo>
                <a:cubicBezTo>
                  <a:pt x="7367" y="-19"/>
                  <a:pt x="15231" y="6"/>
                  <a:pt x="22893" y="6"/>
                </a:cubicBezTo>
                <a:cubicBezTo>
                  <a:pt x="23692" y="6"/>
                  <a:pt x="21272" y="50"/>
                  <a:pt x="20514" y="303"/>
                </a:cubicBezTo>
                <a:cubicBezTo>
                  <a:pt x="18613" y="937"/>
                  <a:pt x="16540" y="836"/>
                  <a:pt x="14568" y="1195"/>
                </a:cubicBezTo>
                <a:cubicBezTo>
                  <a:pt x="13382" y="1411"/>
                  <a:pt x="9794" y="1790"/>
                  <a:pt x="11000" y="1790"/>
                </a:cubicBezTo>
                <a:cubicBezTo>
                  <a:pt x="21307" y="1790"/>
                  <a:pt x="31614" y="1790"/>
                  <a:pt x="41921" y="179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Google Shape;197;p29"/>
          <p:cNvSpPr/>
          <p:nvPr/>
        </p:nvSpPr>
        <p:spPr>
          <a:xfrm>
            <a:off x="3764517" y="150"/>
            <a:ext cx="193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0"/>
          <p:cNvPicPr preferRelativeResize="0"/>
          <p:nvPr/>
        </p:nvPicPr>
        <p:blipFill rotWithShape="1">
          <a:blip r:embed="rId3">
            <a:alphaModFix/>
          </a:blip>
          <a:srcRect t="6252"/>
          <a:stretch/>
        </p:blipFill>
        <p:spPr>
          <a:xfrm>
            <a:off x="5481600" y="0"/>
            <a:ext cx="36624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 txBox="1">
            <a:spLocks noGrp="1"/>
          </p:cNvSpPr>
          <p:nvPr>
            <p:ph type="title" idx="3"/>
          </p:nvPr>
        </p:nvSpPr>
        <p:spPr>
          <a:xfrm>
            <a:off x="5491750" y="3114825"/>
            <a:ext cx="2942400" cy="11151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TABLE OF CONTENTS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4" name="Google Shape;204;p30"/>
          <p:cNvSpPr/>
          <p:nvPr/>
        </p:nvSpPr>
        <p:spPr>
          <a:xfrm>
            <a:off x="726766" y="859962"/>
            <a:ext cx="460817" cy="478827"/>
          </a:xfrm>
          <a:custGeom>
            <a:avLst/>
            <a:gdLst/>
            <a:ahLst/>
            <a:cxnLst/>
            <a:rect l="l" t="t" r="r" b="b"/>
            <a:pathLst>
              <a:path w="16719" h="22048" extrusionOk="0">
                <a:moveTo>
                  <a:pt x="3557" y="15351"/>
                </a:moveTo>
                <a:cubicBezTo>
                  <a:pt x="3557" y="19007"/>
                  <a:pt x="10189" y="23882"/>
                  <a:pt x="12774" y="21297"/>
                </a:cubicBezTo>
                <a:cubicBezTo>
                  <a:pt x="17331" y="16740"/>
                  <a:pt x="18399" y="6000"/>
                  <a:pt x="13369" y="1972"/>
                </a:cubicBezTo>
                <a:cubicBezTo>
                  <a:pt x="10271" y="-509"/>
                  <a:pt x="3251" y="-984"/>
                  <a:pt x="1476" y="2566"/>
                </a:cubicBezTo>
                <a:cubicBezTo>
                  <a:pt x="-299" y="6116"/>
                  <a:pt x="-376" y="10694"/>
                  <a:pt x="882" y="14459"/>
                </a:cubicBezTo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Google Shape;205;p30"/>
          <p:cNvSpPr/>
          <p:nvPr/>
        </p:nvSpPr>
        <p:spPr>
          <a:xfrm flipH="1">
            <a:off x="2854341" y="859962"/>
            <a:ext cx="460817" cy="478827"/>
          </a:xfrm>
          <a:custGeom>
            <a:avLst/>
            <a:gdLst/>
            <a:ahLst/>
            <a:cxnLst/>
            <a:rect l="l" t="t" r="r" b="b"/>
            <a:pathLst>
              <a:path w="16719" h="22048" extrusionOk="0">
                <a:moveTo>
                  <a:pt x="3557" y="15351"/>
                </a:moveTo>
                <a:cubicBezTo>
                  <a:pt x="3557" y="19007"/>
                  <a:pt x="10189" y="23882"/>
                  <a:pt x="12774" y="21297"/>
                </a:cubicBezTo>
                <a:cubicBezTo>
                  <a:pt x="17331" y="16740"/>
                  <a:pt x="18399" y="6000"/>
                  <a:pt x="13369" y="1972"/>
                </a:cubicBezTo>
                <a:cubicBezTo>
                  <a:pt x="10271" y="-509"/>
                  <a:pt x="3251" y="-984"/>
                  <a:pt x="1476" y="2566"/>
                </a:cubicBezTo>
                <a:cubicBezTo>
                  <a:pt x="-299" y="6116"/>
                  <a:pt x="-376" y="10694"/>
                  <a:pt x="882" y="14459"/>
                </a:cubicBezTo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" name="Google Shape;206;p30"/>
          <p:cNvSpPr/>
          <p:nvPr/>
        </p:nvSpPr>
        <p:spPr>
          <a:xfrm>
            <a:off x="5298542" y="150"/>
            <a:ext cx="1932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" name="Google Shape;207;p30"/>
          <p:cNvGrpSpPr/>
          <p:nvPr/>
        </p:nvGrpSpPr>
        <p:grpSpPr>
          <a:xfrm>
            <a:off x="1449751" y="930118"/>
            <a:ext cx="338524" cy="338517"/>
            <a:chOff x="1623000" y="855750"/>
            <a:chExt cx="1185725" cy="1185700"/>
          </a:xfrm>
        </p:grpSpPr>
        <p:sp>
          <p:nvSpPr>
            <p:cNvPr id="208" name="Google Shape;208;p30"/>
            <p:cNvSpPr/>
            <p:nvPr/>
          </p:nvSpPr>
          <p:spPr>
            <a:xfrm>
              <a:off x="16230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1848942" y="1083950"/>
              <a:ext cx="733775" cy="733775"/>
            </a:xfrm>
            <a:custGeom>
              <a:avLst/>
              <a:gdLst/>
              <a:ahLst/>
              <a:cxnLst/>
              <a:rect l="l" t="t" r="r" b="b"/>
              <a:pathLst>
                <a:path w="29351" h="29351" extrusionOk="0">
                  <a:moveTo>
                    <a:pt x="1" y="1"/>
                  </a:moveTo>
                  <a:lnTo>
                    <a:pt x="1" y="29350"/>
                  </a:lnTo>
                  <a:lnTo>
                    <a:pt x="29350" y="29350"/>
                  </a:lnTo>
                  <a:lnTo>
                    <a:pt x="29350" y="1"/>
                  </a:lnTo>
                  <a:close/>
                </a:path>
              </a:pathLst>
            </a:custGeom>
            <a:solidFill>
              <a:srgbClr val="FCB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30"/>
          <p:cNvGrpSpPr/>
          <p:nvPr/>
        </p:nvGrpSpPr>
        <p:grpSpPr>
          <a:xfrm>
            <a:off x="3711748" y="1000288"/>
            <a:ext cx="338524" cy="338517"/>
            <a:chOff x="437300" y="855750"/>
            <a:chExt cx="1185725" cy="1185700"/>
          </a:xfrm>
        </p:grpSpPr>
        <p:sp>
          <p:nvSpPr>
            <p:cNvPr id="211" name="Google Shape;211;p30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rgbClr val="B96B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0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30"/>
          <p:cNvSpPr txBox="1">
            <a:spLocks noGrp="1"/>
          </p:cNvSpPr>
          <p:nvPr>
            <p:ph type="title" idx="2"/>
          </p:nvPr>
        </p:nvSpPr>
        <p:spPr>
          <a:xfrm>
            <a:off x="2296250" y="3214150"/>
            <a:ext cx="21276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a restaurant</a:t>
            </a:r>
            <a:endParaRPr/>
          </a:p>
        </p:txBody>
      </p:sp>
      <p:sp>
        <p:nvSpPr>
          <p:cNvPr id="214" name="Google Shape;214;p30"/>
          <p:cNvSpPr txBox="1">
            <a:spLocks noGrp="1"/>
          </p:cNvSpPr>
          <p:nvPr>
            <p:ph type="title" idx="5"/>
          </p:nvPr>
        </p:nvSpPr>
        <p:spPr>
          <a:xfrm>
            <a:off x="168650" y="3033238"/>
            <a:ext cx="2127600" cy="5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Rooms Now</a:t>
            </a:r>
            <a:endParaRPr/>
          </a:p>
        </p:txBody>
      </p:sp>
      <p:sp>
        <p:nvSpPr>
          <p:cNvPr id="215" name="Google Shape;215;p30"/>
          <p:cNvSpPr txBox="1">
            <a:spLocks noGrp="1"/>
          </p:cNvSpPr>
          <p:nvPr>
            <p:ph type="title" idx="7"/>
          </p:nvPr>
        </p:nvSpPr>
        <p:spPr>
          <a:xfrm>
            <a:off x="2847625" y="891476"/>
            <a:ext cx="4743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6" name="Google Shape;216;p30"/>
          <p:cNvSpPr txBox="1">
            <a:spLocks noGrp="1"/>
          </p:cNvSpPr>
          <p:nvPr>
            <p:ph type="title" idx="8"/>
          </p:nvPr>
        </p:nvSpPr>
        <p:spPr>
          <a:xfrm>
            <a:off x="368375" y="318150"/>
            <a:ext cx="21276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rooms</a:t>
            </a:r>
            <a:endParaRPr/>
          </a:p>
        </p:txBody>
      </p:sp>
      <p:sp>
        <p:nvSpPr>
          <p:cNvPr id="217" name="Google Shape;217;p30"/>
          <p:cNvSpPr txBox="1">
            <a:spLocks noGrp="1"/>
          </p:cNvSpPr>
          <p:nvPr>
            <p:ph type="title" idx="13"/>
          </p:nvPr>
        </p:nvSpPr>
        <p:spPr>
          <a:xfrm>
            <a:off x="720025" y="891476"/>
            <a:ext cx="4743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8" name="Google Shape;218;p30"/>
          <p:cNvSpPr txBox="1">
            <a:spLocks noGrp="1"/>
          </p:cNvSpPr>
          <p:nvPr>
            <p:ph type="title" idx="14"/>
          </p:nvPr>
        </p:nvSpPr>
        <p:spPr>
          <a:xfrm>
            <a:off x="2854350" y="232650"/>
            <a:ext cx="2127600" cy="5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different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Restaurants</a:t>
            </a:r>
            <a:endParaRPr/>
          </a:p>
        </p:txBody>
      </p:sp>
      <p:sp>
        <p:nvSpPr>
          <p:cNvPr id="219" name="Google Shape;219;p30"/>
          <p:cNvSpPr txBox="1">
            <a:spLocks noGrp="1"/>
          </p:cNvSpPr>
          <p:nvPr>
            <p:ph type="subTitle" idx="9"/>
          </p:nvPr>
        </p:nvSpPr>
        <p:spPr>
          <a:xfrm>
            <a:off x="106325" y="1464800"/>
            <a:ext cx="2127600" cy="18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King size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Queen size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Twin size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Smoking or non-smoking</a:t>
            </a:r>
            <a:endParaRPr/>
          </a:p>
        </p:txBody>
      </p:sp>
      <p:sp>
        <p:nvSpPr>
          <p:cNvPr id="220" name="Google Shape;220;p30"/>
          <p:cNvSpPr txBox="1">
            <a:spLocks noGrp="1"/>
          </p:cNvSpPr>
          <p:nvPr>
            <p:ph type="subTitle" idx="9"/>
          </p:nvPr>
        </p:nvSpPr>
        <p:spPr>
          <a:xfrm>
            <a:off x="2552950" y="1591400"/>
            <a:ext cx="2127600" cy="18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Restaurant descriptions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>
            <a:spLocks noGrp="1"/>
          </p:cNvSpPr>
          <p:nvPr>
            <p:ph type="title"/>
          </p:nvPr>
        </p:nvSpPr>
        <p:spPr>
          <a:xfrm>
            <a:off x="720000" y="984300"/>
            <a:ext cx="5526300" cy="35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Room Bookings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Section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26" name="Google Shape;226;p31"/>
          <p:cNvSpPr txBox="1">
            <a:spLocks noGrp="1"/>
          </p:cNvSpPr>
          <p:nvPr>
            <p:ph type="subTitle" idx="1"/>
          </p:nvPr>
        </p:nvSpPr>
        <p:spPr>
          <a:xfrm>
            <a:off x="720000" y="3951900"/>
            <a:ext cx="3774600" cy="6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Booking button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7" name="Google Shape;227;p31"/>
          <p:cNvSpPr/>
          <p:nvPr/>
        </p:nvSpPr>
        <p:spPr>
          <a:xfrm flipH="1">
            <a:off x="1" y="0"/>
            <a:ext cx="1932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1"/>
          <p:cNvSpPr txBox="1"/>
          <p:nvPr/>
        </p:nvSpPr>
        <p:spPr>
          <a:xfrm rot="-5400000">
            <a:off x="8318550" y="440550"/>
            <a:ext cx="4161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rPr>
              <a:t>2022</a:t>
            </a:r>
            <a:endParaRPr sz="1100">
              <a:solidFill>
                <a:schemeClr val="lt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229" name="Google Shape;229;p31"/>
          <p:cNvSpPr txBox="1"/>
          <p:nvPr/>
        </p:nvSpPr>
        <p:spPr>
          <a:xfrm rot="-5400000">
            <a:off x="7679700" y="2469150"/>
            <a:ext cx="16938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rPr>
              <a:t>links</a:t>
            </a:r>
            <a:endParaRPr sz="1100">
              <a:solidFill>
                <a:schemeClr val="lt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230" name="Google Shape;230;p31"/>
          <p:cNvSpPr txBox="1"/>
          <p:nvPr/>
        </p:nvSpPr>
        <p:spPr>
          <a:xfrm rot="-5400000">
            <a:off x="8047800" y="4227000"/>
            <a:ext cx="9576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rPr>
              <a:t>links</a:t>
            </a:r>
            <a:endParaRPr sz="1100">
              <a:solidFill>
                <a:schemeClr val="lt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231" name="Google Shape;231;p31"/>
          <p:cNvSpPr/>
          <p:nvPr/>
        </p:nvSpPr>
        <p:spPr>
          <a:xfrm>
            <a:off x="8357337" y="285625"/>
            <a:ext cx="338518" cy="551200"/>
          </a:xfrm>
          <a:custGeom>
            <a:avLst/>
            <a:gdLst/>
            <a:ahLst/>
            <a:cxnLst/>
            <a:rect l="l" t="t" r="r" b="b"/>
            <a:pathLst>
              <a:path w="16719" h="22048" extrusionOk="0">
                <a:moveTo>
                  <a:pt x="3557" y="15351"/>
                </a:moveTo>
                <a:cubicBezTo>
                  <a:pt x="3557" y="19007"/>
                  <a:pt x="10189" y="23882"/>
                  <a:pt x="12774" y="21297"/>
                </a:cubicBezTo>
                <a:cubicBezTo>
                  <a:pt x="17331" y="16740"/>
                  <a:pt x="18399" y="6000"/>
                  <a:pt x="13369" y="1972"/>
                </a:cubicBezTo>
                <a:cubicBezTo>
                  <a:pt x="10271" y="-509"/>
                  <a:pt x="3251" y="-984"/>
                  <a:pt x="1476" y="2566"/>
                </a:cubicBezTo>
                <a:cubicBezTo>
                  <a:pt x="-299" y="6116"/>
                  <a:pt x="-376" y="10694"/>
                  <a:pt x="882" y="14459"/>
                </a:cubicBez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" name="Google Shape;232;p31"/>
          <p:cNvSpPr/>
          <p:nvPr/>
        </p:nvSpPr>
        <p:spPr>
          <a:xfrm rot="-5400000">
            <a:off x="7991718" y="2561843"/>
            <a:ext cx="1428039" cy="19774"/>
          </a:xfrm>
          <a:custGeom>
            <a:avLst/>
            <a:gdLst/>
            <a:ahLst/>
            <a:cxnLst/>
            <a:rect l="l" t="t" r="r" b="b"/>
            <a:pathLst>
              <a:path w="41921" h="2087" extrusionOk="0">
                <a:moveTo>
                  <a:pt x="0" y="2087"/>
                </a:moveTo>
                <a:cubicBezTo>
                  <a:pt x="7367" y="-19"/>
                  <a:pt x="15231" y="6"/>
                  <a:pt x="22893" y="6"/>
                </a:cubicBezTo>
                <a:cubicBezTo>
                  <a:pt x="23692" y="6"/>
                  <a:pt x="21272" y="50"/>
                  <a:pt x="20514" y="303"/>
                </a:cubicBezTo>
                <a:cubicBezTo>
                  <a:pt x="18613" y="937"/>
                  <a:pt x="16540" y="836"/>
                  <a:pt x="14568" y="1195"/>
                </a:cubicBezTo>
                <a:cubicBezTo>
                  <a:pt x="13382" y="1411"/>
                  <a:pt x="9794" y="1790"/>
                  <a:pt x="11000" y="1790"/>
                </a:cubicBezTo>
                <a:cubicBezTo>
                  <a:pt x="21307" y="1790"/>
                  <a:pt x="31614" y="1790"/>
                  <a:pt x="41921" y="1790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PRICES PER ROOM</a:t>
            </a:r>
            <a:endParaRPr/>
          </a:p>
        </p:txBody>
      </p:sp>
      <p:graphicFrame>
        <p:nvGraphicFramePr>
          <p:cNvPr id="238" name="Google Shape;238;p32"/>
          <p:cNvGraphicFramePr/>
          <p:nvPr/>
        </p:nvGraphicFramePr>
        <p:xfrm>
          <a:off x="720263" y="143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{E75C920D-9DC4-4A68-B64D-C36CCBF2022C}</a:tableStyleId>
              </a:tblPr>
              <a:tblGrid>
                <a:gridCol w="133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0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0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0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0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0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0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97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hilosopher"/>
                          <a:ea typeface="Philosopher"/>
                          <a:cs typeface="Philosopher"/>
                          <a:sym typeface="Philosopher"/>
                        </a:rPr>
                        <a:t>JAN</a:t>
                      </a:r>
                      <a:endParaRPr>
                        <a:latin typeface="Philosopher"/>
                        <a:ea typeface="Philosopher"/>
                        <a:cs typeface="Philosopher"/>
                        <a:sym typeface="Philosopher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hilosopher"/>
                          <a:ea typeface="Philosopher"/>
                          <a:cs typeface="Philosopher"/>
                          <a:sym typeface="Philosopher"/>
                        </a:rPr>
                        <a:t>FEB</a:t>
                      </a:r>
                      <a:endParaRPr>
                        <a:latin typeface="Philosopher"/>
                        <a:ea typeface="Philosopher"/>
                        <a:cs typeface="Philosopher"/>
                        <a:sym typeface="Philosopher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hilosopher"/>
                          <a:ea typeface="Philosopher"/>
                          <a:cs typeface="Philosopher"/>
                          <a:sym typeface="Philosopher"/>
                        </a:rPr>
                        <a:t>MAR</a:t>
                      </a:r>
                      <a:endParaRPr>
                        <a:latin typeface="Philosopher"/>
                        <a:ea typeface="Philosopher"/>
                        <a:cs typeface="Philosopher"/>
                        <a:sym typeface="Philosopher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hilosopher"/>
                          <a:ea typeface="Philosopher"/>
                          <a:cs typeface="Philosopher"/>
                          <a:sym typeface="Philosopher"/>
                        </a:rPr>
                        <a:t>APR</a:t>
                      </a:r>
                      <a:endParaRPr>
                        <a:latin typeface="Philosopher"/>
                        <a:ea typeface="Philosopher"/>
                        <a:cs typeface="Philosopher"/>
                        <a:sym typeface="Philosopher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hilosopher"/>
                          <a:ea typeface="Philosopher"/>
                          <a:cs typeface="Philosopher"/>
                          <a:sym typeface="Philosopher"/>
                        </a:rPr>
                        <a:t>MAY</a:t>
                      </a:r>
                      <a:endParaRPr>
                        <a:latin typeface="Philosopher"/>
                        <a:ea typeface="Philosopher"/>
                        <a:cs typeface="Philosopher"/>
                        <a:sym typeface="Philosopher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hilosopher"/>
                          <a:ea typeface="Philosopher"/>
                          <a:cs typeface="Philosopher"/>
                          <a:sym typeface="Philosopher"/>
                        </a:rPr>
                        <a:t>JUN</a:t>
                      </a:r>
                      <a:endParaRPr>
                        <a:latin typeface="Philosopher"/>
                        <a:ea typeface="Philosopher"/>
                        <a:cs typeface="Philosopher"/>
                        <a:sym typeface="Philosopher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hilosopher"/>
                          <a:ea typeface="Philosopher"/>
                          <a:cs typeface="Philosopher"/>
                          <a:sym typeface="Philosopher"/>
                        </a:rPr>
                        <a:t>JUL</a:t>
                      </a:r>
                      <a:endParaRPr>
                        <a:latin typeface="Philosopher"/>
                        <a:ea typeface="Philosopher"/>
                        <a:cs typeface="Philosopher"/>
                        <a:sym typeface="Philosopher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hilosopher"/>
                          <a:ea typeface="Philosopher"/>
                          <a:cs typeface="Philosopher"/>
                          <a:sym typeface="Philosopher"/>
                        </a:rPr>
                        <a:t>AGO</a:t>
                      </a:r>
                      <a:endParaRPr>
                        <a:latin typeface="Philosopher"/>
                        <a:ea typeface="Philosopher"/>
                        <a:cs typeface="Philosopher"/>
                        <a:sym typeface="Philosopher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hilosopher"/>
                          <a:ea typeface="Philosopher"/>
                          <a:cs typeface="Philosopher"/>
                          <a:sym typeface="Philosopher"/>
                        </a:rPr>
                        <a:t>SEP</a:t>
                      </a:r>
                      <a:endParaRPr>
                        <a:latin typeface="Philosopher"/>
                        <a:ea typeface="Philosopher"/>
                        <a:cs typeface="Philosopher"/>
                        <a:sym typeface="Philosopher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hilosopher"/>
                          <a:ea typeface="Philosopher"/>
                          <a:cs typeface="Philosopher"/>
                          <a:sym typeface="Philosopher"/>
                        </a:rPr>
                        <a:t>OCT</a:t>
                      </a:r>
                      <a:endParaRPr>
                        <a:latin typeface="Philosopher"/>
                        <a:ea typeface="Philosopher"/>
                        <a:cs typeface="Philosopher"/>
                        <a:sym typeface="Philosopher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hilosopher"/>
                          <a:ea typeface="Philosopher"/>
                          <a:cs typeface="Philosopher"/>
                          <a:sym typeface="Philosopher"/>
                        </a:rPr>
                        <a:t>NOV</a:t>
                      </a:r>
                      <a:endParaRPr>
                        <a:latin typeface="Philosopher"/>
                        <a:ea typeface="Philosopher"/>
                        <a:cs typeface="Philosopher"/>
                        <a:sym typeface="Philosopher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hilosopher"/>
                          <a:ea typeface="Philosopher"/>
                          <a:cs typeface="Philosopher"/>
                          <a:sym typeface="Philosopher"/>
                        </a:rPr>
                        <a:t>DEC</a:t>
                      </a:r>
                      <a:endParaRPr>
                        <a:latin typeface="Philosopher"/>
                        <a:ea typeface="Philosopher"/>
                        <a:cs typeface="Philosopher"/>
                        <a:sym typeface="Philosopher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Double classic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18000" marR="18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174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180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240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200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225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140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130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140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150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250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270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290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Double superior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185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190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240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200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170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210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315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340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350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210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190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190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Double deluxe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18000" marR="18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205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270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230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250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260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280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350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295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320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430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550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700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Jr. suite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18000" marR="18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260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160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230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320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260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345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310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390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400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320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380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500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Single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18000" marR="18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115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145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159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132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142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139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151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120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115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132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145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159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54000" marR="54000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39" name="Google Shape;239;p32"/>
          <p:cNvGrpSpPr/>
          <p:nvPr/>
        </p:nvGrpSpPr>
        <p:grpSpPr>
          <a:xfrm>
            <a:off x="6963851" y="652891"/>
            <a:ext cx="338524" cy="338517"/>
            <a:chOff x="1623000" y="855750"/>
            <a:chExt cx="1185725" cy="1185700"/>
          </a:xfrm>
        </p:grpSpPr>
        <p:sp>
          <p:nvSpPr>
            <p:cNvPr id="240" name="Google Shape;240;p32"/>
            <p:cNvSpPr/>
            <p:nvPr/>
          </p:nvSpPr>
          <p:spPr>
            <a:xfrm>
              <a:off x="16230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2"/>
            <p:cNvSpPr/>
            <p:nvPr/>
          </p:nvSpPr>
          <p:spPr>
            <a:xfrm>
              <a:off x="1848942" y="1083950"/>
              <a:ext cx="733775" cy="733775"/>
            </a:xfrm>
            <a:custGeom>
              <a:avLst/>
              <a:gdLst/>
              <a:ahLst/>
              <a:cxnLst/>
              <a:rect l="l" t="t" r="r" b="b"/>
              <a:pathLst>
                <a:path w="29351" h="29351" extrusionOk="0">
                  <a:moveTo>
                    <a:pt x="1" y="1"/>
                  </a:moveTo>
                  <a:lnTo>
                    <a:pt x="1" y="29350"/>
                  </a:lnTo>
                  <a:lnTo>
                    <a:pt x="29350" y="29350"/>
                  </a:lnTo>
                  <a:lnTo>
                    <a:pt x="29350" y="1"/>
                  </a:lnTo>
                  <a:close/>
                </a:path>
              </a:pathLst>
            </a:custGeom>
            <a:solidFill>
              <a:srgbClr val="FCB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" name="Google Shape;242;p32"/>
          <p:cNvGrpSpPr/>
          <p:nvPr/>
        </p:nvGrpSpPr>
        <p:grpSpPr>
          <a:xfrm>
            <a:off x="1841651" y="652888"/>
            <a:ext cx="338524" cy="338524"/>
            <a:chOff x="1906450" y="2497300"/>
            <a:chExt cx="1185725" cy="1185725"/>
          </a:xfrm>
        </p:grpSpPr>
        <p:sp>
          <p:nvSpPr>
            <p:cNvPr id="243" name="Google Shape;243;p32"/>
            <p:cNvSpPr/>
            <p:nvPr/>
          </p:nvSpPr>
          <p:spPr>
            <a:xfrm>
              <a:off x="1906450" y="2497300"/>
              <a:ext cx="1185725" cy="1185725"/>
            </a:xfrm>
            <a:custGeom>
              <a:avLst/>
              <a:gdLst/>
              <a:ahLst/>
              <a:cxnLst/>
              <a:rect l="l" t="t" r="r" b="b"/>
              <a:pathLst>
                <a:path w="47429" h="47429" extrusionOk="0">
                  <a:moveTo>
                    <a:pt x="1" y="1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1976200" y="2573750"/>
              <a:ext cx="1046800" cy="1046775"/>
            </a:xfrm>
            <a:custGeom>
              <a:avLst/>
              <a:gdLst/>
              <a:ahLst/>
              <a:cxnLst/>
              <a:rect l="l" t="t" r="r" b="b"/>
              <a:pathLst>
                <a:path w="41872" h="41871" extrusionOk="0">
                  <a:moveTo>
                    <a:pt x="20936" y="0"/>
                  </a:moveTo>
                  <a:cubicBezTo>
                    <a:pt x="9375" y="0"/>
                    <a:pt x="1" y="9374"/>
                    <a:pt x="1" y="20936"/>
                  </a:cubicBezTo>
                  <a:cubicBezTo>
                    <a:pt x="1" y="32497"/>
                    <a:pt x="9375" y="41871"/>
                    <a:pt x="20936" y="41871"/>
                  </a:cubicBezTo>
                  <a:cubicBezTo>
                    <a:pt x="32497" y="41871"/>
                    <a:pt x="41871" y="32497"/>
                    <a:pt x="41871" y="20936"/>
                  </a:cubicBezTo>
                  <a:cubicBezTo>
                    <a:pt x="41871" y="9374"/>
                    <a:pt x="32497" y="0"/>
                    <a:pt x="20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2"/>
            <p:cNvSpPr/>
            <p:nvPr/>
          </p:nvSpPr>
          <p:spPr>
            <a:xfrm>
              <a:off x="2499575" y="2771825"/>
              <a:ext cx="25" cy="651175"/>
            </a:xfrm>
            <a:custGeom>
              <a:avLst/>
              <a:gdLst/>
              <a:ahLst/>
              <a:cxnLst/>
              <a:rect l="l" t="t" r="r" b="b"/>
              <a:pathLst>
                <a:path w="1" h="26047" fill="none" extrusionOk="0">
                  <a:moveTo>
                    <a:pt x="1" y="1"/>
                  </a:moveTo>
                  <a:lnTo>
                    <a:pt x="1" y="26047"/>
                  </a:ln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223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2"/>
            <p:cNvSpPr/>
            <p:nvPr/>
          </p:nvSpPr>
          <p:spPr>
            <a:xfrm>
              <a:off x="2173725" y="3097125"/>
              <a:ext cx="651175" cy="25"/>
            </a:xfrm>
            <a:custGeom>
              <a:avLst/>
              <a:gdLst/>
              <a:ahLst/>
              <a:cxnLst/>
              <a:rect l="l" t="t" r="r" b="b"/>
              <a:pathLst>
                <a:path w="26047" h="1" fill="none" extrusionOk="0">
                  <a:moveTo>
                    <a:pt x="26047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383544"/>
              </a:solidFill>
              <a:prstDash val="solid"/>
              <a:miter lim="223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2"/>
            <p:cNvSpPr/>
            <p:nvPr/>
          </p:nvSpPr>
          <p:spPr>
            <a:xfrm>
              <a:off x="2173725" y="3097125"/>
              <a:ext cx="651175" cy="25"/>
            </a:xfrm>
            <a:custGeom>
              <a:avLst/>
              <a:gdLst/>
              <a:ahLst/>
              <a:cxnLst/>
              <a:rect l="l" t="t" r="r" b="b"/>
              <a:pathLst>
                <a:path w="26047" h="1" fill="none" extrusionOk="0">
                  <a:moveTo>
                    <a:pt x="26047" y="1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223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2"/>
            <p:cNvSpPr/>
            <p:nvPr/>
          </p:nvSpPr>
          <p:spPr>
            <a:xfrm>
              <a:off x="2269150" y="2867250"/>
              <a:ext cx="460350" cy="460350"/>
            </a:xfrm>
            <a:custGeom>
              <a:avLst/>
              <a:gdLst/>
              <a:ahLst/>
              <a:cxnLst/>
              <a:rect l="l" t="t" r="r" b="b"/>
              <a:pathLst>
                <a:path w="18414" h="18414" fill="none" extrusionOk="0">
                  <a:moveTo>
                    <a:pt x="18413" y="18413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223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2269150" y="2867250"/>
              <a:ext cx="460350" cy="460350"/>
            </a:xfrm>
            <a:custGeom>
              <a:avLst/>
              <a:gdLst/>
              <a:ahLst/>
              <a:cxnLst/>
              <a:rect l="l" t="t" r="r" b="b"/>
              <a:pathLst>
                <a:path w="18414" h="18414" fill="none" extrusionOk="0">
                  <a:moveTo>
                    <a:pt x="0" y="18413"/>
                  </a:moveTo>
                  <a:lnTo>
                    <a:pt x="1841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3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2"/>
            <p:cNvSpPr/>
            <p:nvPr/>
          </p:nvSpPr>
          <p:spPr>
            <a:xfrm>
              <a:off x="2362875" y="2801950"/>
              <a:ext cx="272875" cy="590925"/>
            </a:xfrm>
            <a:custGeom>
              <a:avLst/>
              <a:gdLst/>
              <a:ahLst/>
              <a:cxnLst/>
              <a:rect l="l" t="t" r="r" b="b"/>
              <a:pathLst>
                <a:path w="10915" h="23637" fill="none" extrusionOk="0">
                  <a:moveTo>
                    <a:pt x="1" y="1"/>
                  </a:moveTo>
                  <a:lnTo>
                    <a:pt x="10915" y="23637"/>
                  </a:ln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223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2386875" y="2791925"/>
              <a:ext cx="224875" cy="611000"/>
            </a:xfrm>
            <a:custGeom>
              <a:avLst/>
              <a:gdLst/>
              <a:ahLst/>
              <a:cxnLst/>
              <a:rect l="l" t="t" r="r" b="b"/>
              <a:pathLst>
                <a:path w="8995" h="24440" fill="none" extrusionOk="0">
                  <a:moveTo>
                    <a:pt x="8995" y="0"/>
                  </a:moveTo>
                  <a:lnTo>
                    <a:pt x="0" y="24439"/>
                  </a:ln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223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2203850" y="2960975"/>
              <a:ext cx="590925" cy="272875"/>
            </a:xfrm>
            <a:custGeom>
              <a:avLst/>
              <a:gdLst/>
              <a:ahLst/>
              <a:cxnLst/>
              <a:rect l="l" t="t" r="r" b="b"/>
              <a:pathLst>
                <a:path w="23637" h="10915" fill="none" extrusionOk="0">
                  <a:moveTo>
                    <a:pt x="23637" y="1"/>
                  </a:moveTo>
                  <a:lnTo>
                    <a:pt x="1" y="10915"/>
                  </a:ln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223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2193825" y="2984975"/>
              <a:ext cx="611000" cy="224875"/>
            </a:xfrm>
            <a:custGeom>
              <a:avLst/>
              <a:gdLst/>
              <a:ahLst/>
              <a:cxnLst/>
              <a:rect l="l" t="t" r="r" b="b"/>
              <a:pathLst>
                <a:path w="24440" h="8995" fill="none" extrusionOk="0">
                  <a:moveTo>
                    <a:pt x="24439" y="8995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223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32"/>
          <p:cNvSpPr/>
          <p:nvPr/>
        </p:nvSpPr>
        <p:spPr>
          <a:xfrm>
            <a:off x="334109" y="4421256"/>
            <a:ext cx="535100" cy="452825"/>
          </a:xfrm>
          <a:custGeom>
            <a:avLst/>
            <a:gdLst/>
            <a:ahLst/>
            <a:cxnLst/>
            <a:rect l="l" t="t" r="r" b="b"/>
            <a:pathLst>
              <a:path w="21404" h="18113" extrusionOk="0">
                <a:moveTo>
                  <a:pt x="5721" y="7441"/>
                </a:moveTo>
                <a:cubicBezTo>
                  <a:pt x="8623" y="4539"/>
                  <a:pt x="12484" y="2548"/>
                  <a:pt x="16393" y="1297"/>
                </a:cubicBezTo>
                <a:cubicBezTo>
                  <a:pt x="17947" y="800"/>
                  <a:pt x="21887" y="-849"/>
                  <a:pt x="21244" y="650"/>
                </a:cubicBezTo>
                <a:cubicBezTo>
                  <a:pt x="18166" y="7828"/>
                  <a:pt x="5101" y="4899"/>
                  <a:pt x="223" y="10999"/>
                </a:cubicBezTo>
                <a:cubicBezTo>
                  <a:pt x="-1084" y="12634"/>
                  <a:pt x="4275" y="12292"/>
                  <a:pt x="6368" y="12292"/>
                </a:cubicBezTo>
                <a:cubicBezTo>
                  <a:pt x="9278" y="12292"/>
                  <a:pt x="12291" y="11526"/>
                  <a:pt x="15099" y="12292"/>
                </a:cubicBezTo>
                <a:cubicBezTo>
                  <a:pt x="16997" y="12810"/>
                  <a:pt x="14129" y="16146"/>
                  <a:pt x="14129" y="18113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55" name="Google Shape;255;p32"/>
          <p:cNvGrpSpPr/>
          <p:nvPr/>
        </p:nvGrpSpPr>
        <p:grpSpPr>
          <a:xfrm rot="5400000">
            <a:off x="7836501" y="3928841"/>
            <a:ext cx="150750" cy="1438109"/>
            <a:chOff x="8500760" y="1847641"/>
            <a:chExt cx="150750" cy="1438109"/>
          </a:xfrm>
        </p:grpSpPr>
        <p:sp>
          <p:nvSpPr>
            <p:cNvPr id="256" name="Google Shape;256;p32"/>
            <p:cNvSpPr/>
            <p:nvPr/>
          </p:nvSpPr>
          <p:spPr>
            <a:xfrm rot="-5400000">
              <a:off x="7862116" y="2561843"/>
              <a:ext cx="1428039" cy="19774"/>
            </a:xfrm>
            <a:custGeom>
              <a:avLst/>
              <a:gdLst/>
              <a:ahLst/>
              <a:cxnLst/>
              <a:rect l="l" t="t" r="r" b="b"/>
              <a:pathLst>
                <a:path w="41921" h="2087" extrusionOk="0">
                  <a:moveTo>
                    <a:pt x="0" y="2087"/>
                  </a:moveTo>
                  <a:cubicBezTo>
                    <a:pt x="7367" y="-19"/>
                    <a:pt x="15231" y="6"/>
                    <a:pt x="22893" y="6"/>
                  </a:cubicBezTo>
                  <a:cubicBezTo>
                    <a:pt x="23692" y="6"/>
                    <a:pt x="21272" y="50"/>
                    <a:pt x="20514" y="303"/>
                  </a:cubicBezTo>
                  <a:cubicBezTo>
                    <a:pt x="18613" y="937"/>
                    <a:pt x="16540" y="836"/>
                    <a:pt x="14568" y="1195"/>
                  </a:cubicBezTo>
                  <a:cubicBezTo>
                    <a:pt x="13382" y="1411"/>
                    <a:pt x="9794" y="1790"/>
                    <a:pt x="11000" y="1790"/>
                  </a:cubicBezTo>
                  <a:cubicBezTo>
                    <a:pt x="21307" y="1790"/>
                    <a:pt x="31614" y="1790"/>
                    <a:pt x="41921" y="179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57" name="Google Shape;257;p32"/>
            <p:cNvGrpSpPr/>
            <p:nvPr/>
          </p:nvGrpSpPr>
          <p:grpSpPr>
            <a:xfrm>
              <a:off x="8500760" y="1847641"/>
              <a:ext cx="150750" cy="182125"/>
              <a:chOff x="-471550" y="1158800"/>
              <a:chExt cx="150750" cy="182125"/>
            </a:xfrm>
          </p:grpSpPr>
          <p:sp>
            <p:nvSpPr>
              <p:cNvPr id="258" name="Google Shape;258;p32"/>
              <p:cNvSpPr/>
              <p:nvPr/>
            </p:nvSpPr>
            <p:spPr>
              <a:xfrm>
                <a:off x="-471550" y="1158800"/>
                <a:ext cx="75375" cy="182125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7285" extrusionOk="0">
                    <a:moveTo>
                      <a:pt x="0" y="7285"/>
                    </a:moveTo>
                    <a:cubicBezTo>
                      <a:pt x="1176" y="4935"/>
                      <a:pt x="1838" y="2350"/>
                      <a:pt x="301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9" name="Google Shape;259;p32"/>
              <p:cNvSpPr/>
              <p:nvPr/>
            </p:nvSpPr>
            <p:spPr>
              <a:xfrm flipH="1">
                <a:off x="-396175" y="1158800"/>
                <a:ext cx="75375" cy="182125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7285" extrusionOk="0">
                    <a:moveTo>
                      <a:pt x="0" y="7285"/>
                    </a:moveTo>
                    <a:cubicBezTo>
                      <a:pt x="1176" y="4935"/>
                      <a:pt x="1838" y="2350"/>
                      <a:pt x="301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Business Major for College: Hotel Management by Slidesgo">
  <a:themeElements>
    <a:clrScheme name="Simple Light">
      <a:dk1>
        <a:srgbClr val="000000"/>
      </a:dk1>
      <a:lt1>
        <a:srgbClr val="FFFBF5"/>
      </a:lt1>
      <a:dk2>
        <a:srgbClr val="B96B15"/>
      </a:dk2>
      <a:lt2>
        <a:srgbClr val="F6ECDE"/>
      </a:lt2>
      <a:accent1>
        <a:srgbClr val="FCB293"/>
      </a:accent1>
      <a:accent2>
        <a:srgbClr val="FE4F1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On-screen Show (16:9)</PresentationFormat>
  <Paragraphs>104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Philosopher</vt:lpstr>
      <vt:lpstr>Dosis</vt:lpstr>
      <vt:lpstr>Arial</vt:lpstr>
      <vt:lpstr>Abhaya Libre</vt:lpstr>
      <vt:lpstr>Business Major for College: Hotel Management by Slidesgo</vt:lpstr>
      <vt:lpstr>DREAM HOTEL CANCUN MEXICO</vt:lpstr>
      <vt:lpstr>TABLE OF CONTENTS</vt:lpstr>
      <vt:lpstr>Room Bookings Section </vt:lpstr>
      <vt:lpstr>PRICES PER ROOM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 HOTEL CANCUN MEXICO</dc:title>
  <dc:creator>Ashek</dc:creator>
  <cp:lastModifiedBy>Ashek</cp:lastModifiedBy>
  <cp:revision>1</cp:revision>
  <dcterms:modified xsi:type="dcterms:W3CDTF">2022-05-31T17:49:03Z</dcterms:modified>
</cp:coreProperties>
</file>