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60" r:id="rId3"/>
    <p:sldId id="276" r:id="rId4"/>
    <p:sldId id="340" r:id="rId5"/>
    <p:sldId id="262" r:id="rId6"/>
    <p:sldId id="268" r:id="rId7"/>
    <p:sldId id="272" r:id="rId8"/>
    <p:sldId id="264" r:id="rId9"/>
    <p:sldId id="280" r:id="rId10"/>
    <p:sldId id="344" r:id="rId11"/>
    <p:sldId id="341" r:id="rId12"/>
    <p:sldId id="346" r:id="rId13"/>
    <p:sldId id="282" r:id="rId14"/>
    <p:sldId id="342" r:id="rId15"/>
    <p:sldId id="345" r:id="rId16"/>
    <p:sldId id="291" r:id="rId17"/>
    <p:sldId id="315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Cormorant Upright" panose="020B0604020202020204" charset="0"/>
      <p:regular r:id="rId21"/>
      <p:bold r:id="rId22"/>
    </p:embeddedFont>
    <p:embeddedFont>
      <p:font typeface="Karl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D0B56-1324-4849-A3F3-9DB32ABC36F8}">
  <a:tblStyle styleId="{CE7D0B56-1324-4849-A3F3-9DB32ABC3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8ae67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8ae67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92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0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76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4b7ac326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4b7ac326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73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75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877ae506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877ae506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4b7ac326b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4b7ac326b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89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b7ac326b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4b7ac326b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c76395e6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c76395e6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429612"/>
            <a:ext cx="47229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182313"/>
            <a:ext cx="4359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bg>
      <p:bgPr>
        <a:solidFill>
          <a:schemeClr val="accen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1"/>
          </p:nvPr>
        </p:nvSpPr>
        <p:spPr>
          <a:xfrm>
            <a:off x="720000" y="2154364"/>
            <a:ext cx="28968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720000" y="1421093"/>
            <a:ext cx="3441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285580" y="279600"/>
            <a:ext cx="4307700" cy="404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ctrTitle"/>
          </p:nvPr>
        </p:nvSpPr>
        <p:spPr>
          <a:xfrm>
            <a:off x="2430000" y="898425"/>
            <a:ext cx="42840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9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2425050" y="2291243"/>
            <a:ext cx="4293900" cy="10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909850" y="3422914"/>
            <a:ext cx="3324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76522" y="1805498"/>
            <a:ext cx="37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76515" y="963698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76525" y="2773402"/>
            <a:ext cx="31845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389525"/>
            <a:ext cx="3020700" cy="15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42625" y="1062750"/>
            <a:ext cx="33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642625" y="1828125"/>
            <a:ext cx="33516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20000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2027588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3406900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 hasCustomPrompt="1"/>
          </p:nvPr>
        </p:nvSpPr>
        <p:spPr>
          <a:xfrm>
            <a:off x="3406900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3406900" y="2027588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/>
          </p:nvPr>
        </p:nvSpPr>
        <p:spPr>
          <a:xfrm>
            <a:off x="720000" y="3171525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829350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9"/>
          </p:nvPr>
        </p:nvSpPr>
        <p:spPr>
          <a:xfrm>
            <a:off x="720000" y="3656363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/>
          </p:nvPr>
        </p:nvSpPr>
        <p:spPr>
          <a:xfrm>
            <a:off x="3406900" y="3171525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3406900" y="2829350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5"/>
          </p:nvPr>
        </p:nvSpPr>
        <p:spPr>
          <a:xfrm>
            <a:off x="3406900" y="3656363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3294600" cy="28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1290763" y="2501586"/>
            <a:ext cx="2907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 b="1" i="1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2"/>
          </p:nvPr>
        </p:nvSpPr>
        <p:spPr>
          <a:xfrm>
            <a:off x="4945638" y="2501586"/>
            <a:ext cx="2907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 b="1" i="1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3"/>
          </p:nvPr>
        </p:nvSpPr>
        <p:spPr>
          <a:xfrm>
            <a:off x="1290763" y="2840381"/>
            <a:ext cx="2907600" cy="8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4"/>
          </p:nvPr>
        </p:nvSpPr>
        <p:spPr>
          <a:xfrm>
            <a:off x="4945638" y="2840381"/>
            <a:ext cx="2907600" cy="8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00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200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/>
          </p:nvPr>
        </p:nvSpPr>
        <p:spPr>
          <a:xfrm>
            <a:off x="34038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3"/>
          </p:nvPr>
        </p:nvSpPr>
        <p:spPr>
          <a:xfrm>
            <a:off x="34038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4"/>
          </p:nvPr>
        </p:nvSpPr>
        <p:spPr>
          <a:xfrm>
            <a:off x="60876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5"/>
          </p:nvPr>
        </p:nvSpPr>
        <p:spPr>
          <a:xfrm>
            <a:off x="60876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 idx="6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7"/>
          </p:nvPr>
        </p:nvSpPr>
        <p:spPr>
          <a:xfrm>
            <a:off x="7200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8"/>
          </p:nvPr>
        </p:nvSpPr>
        <p:spPr>
          <a:xfrm>
            <a:off x="34038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9"/>
          </p:nvPr>
        </p:nvSpPr>
        <p:spPr>
          <a:xfrm>
            <a:off x="60876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solidFill>
          <a:schemeClr val="accen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5559375" y="1389525"/>
            <a:ext cx="28695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</a:defRPr>
            </a:lvl1pPr>
            <a:lvl2pPr lvl="1" rtl="0">
              <a:buNone/>
              <a:defRPr>
                <a:solidFill>
                  <a:srgbClr val="434343"/>
                </a:solidFill>
              </a:defRPr>
            </a:lvl2pPr>
            <a:lvl3pPr lvl="2" rtl="0">
              <a:buNone/>
              <a:defRPr>
                <a:solidFill>
                  <a:srgbClr val="434343"/>
                </a:solidFill>
              </a:defRPr>
            </a:lvl3pPr>
            <a:lvl4pPr lvl="3" rtl="0">
              <a:buNone/>
              <a:defRPr>
                <a:solidFill>
                  <a:srgbClr val="434343"/>
                </a:solidFill>
              </a:defRPr>
            </a:lvl4pPr>
            <a:lvl5pPr lvl="4" rtl="0">
              <a:buNone/>
              <a:defRPr>
                <a:solidFill>
                  <a:srgbClr val="434343"/>
                </a:solidFill>
              </a:defRPr>
            </a:lvl5pPr>
            <a:lvl6pPr lvl="5" rtl="0">
              <a:buNone/>
              <a:defRPr>
                <a:solidFill>
                  <a:srgbClr val="434343"/>
                </a:solidFill>
              </a:defRPr>
            </a:lvl6pPr>
            <a:lvl7pPr lvl="6" rtl="0">
              <a:buNone/>
              <a:defRPr>
                <a:solidFill>
                  <a:srgbClr val="434343"/>
                </a:solidFill>
              </a:defRPr>
            </a:lvl7pPr>
            <a:lvl8pPr lvl="7" rtl="0">
              <a:buNone/>
              <a:defRPr>
                <a:solidFill>
                  <a:srgbClr val="434343"/>
                </a:solidFill>
              </a:defRPr>
            </a:lvl8pPr>
            <a:lvl9pPr lvl="8" rtl="0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9" r:id="rId5"/>
    <p:sldLayoutId id="2147483661" r:id="rId6"/>
    <p:sldLayoutId id="2147483662" r:id="rId7"/>
    <p:sldLayoutId id="214748366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l="49924" t="8361" r="17144" b="19742"/>
          <a:stretch/>
        </p:blipFill>
        <p:spPr>
          <a:xfrm>
            <a:off x="5393775" y="722431"/>
            <a:ext cx="2928600" cy="3596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203" name="Google Shape;203;p29"/>
          <p:cNvSpPr txBox="1">
            <a:spLocks noGrp="1"/>
          </p:cNvSpPr>
          <p:nvPr>
            <p:ph type="ctrTitle"/>
          </p:nvPr>
        </p:nvSpPr>
        <p:spPr>
          <a:xfrm>
            <a:off x="715100" y="1836754"/>
            <a:ext cx="47229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Dream Hotels Cancun, Mexico</a:t>
            </a:r>
            <a:endParaRPr dirty="0"/>
          </a:p>
        </p:txBody>
      </p:sp>
      <p:sp>
        <p:nvSpPr>
          <p:cNvPr id="205" name="Google Shape;205;p29"/>
          <p:cNvSpPr txBox="1">
            <a:spLocks noGrp="1"/>
          </p:cNvSpPr>
          <p:nvPr>
            <p:ph type="ctrTitle"/>
          </p:nvPr>
        </p:nvSpPr>
        <p:spPr>
          <a:xfrm>
            <a:off x="715100" y="1190936"/>
            <a:ext cx="1620958" cy="424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 dirty="0"/>
              <a:t>5-</a:t>
            </a:r>
            <a:r>
              <a:rPr lang="en-CA" sz="2300" i="1" dirty="0"/>
              <a:t>stars</a:t>
            </a:r>
            <a:r>
              <a:rPr lang="en" sz="2300" i="1" dirty="0"/>
              <a:t>*****</a:t>
            </a:r>
            <a:endParaRPr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>
            <a:spLocks noGrp="1"/>
          </p:cNvSpPr>
          <p:nvPr>
            <p:ph type="title" idx="6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i="1" dirty="0"/>
              <a:t>Restaurants</a:t>
            </a:r>
            <a:endParaRPr i="1" dirty="0"/>
          </a:p>
        </p:txBody>
      </p:sp>
      <p:sp>
        <p:nvSpPr>
          <p:cNvPr id="441" name="Google Shape;441;p53"/>
          <p:cNvSpPr txBox="1">
            <a:spLocks noGrp="1"/>
          </p:cNvSpPr>
          <p:nvPr>
            <p:ph type="title"/>
          </p:nvPr>
        </p:nvSpPr>
        <p:spPr>
          <a:xfrm>
            <a:off x="7200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</a:t>
            </a:r>
            <a:r>
              <a:rPr lang="en-CA" dirty="0"/>
              <a:t>ice per meal/person</a:t>
            </a:r>
            <a:endParaRPr dirty="0"/>
          </a:p>
        </p:txBody>
      </p:sp>
      <p:sp>
        <p:nvSpPr>
          <p:cNvPr id="442" name="Google Shape;442;p53"/>
          <p:cNvSpPr txBox="1">
            <a:spLocks noGrp="1"/>
          </p:cNvSpPr>
          <p:nvPr>
            <p:ph type="subTitle" idx="1"/>
          </p:nvPr>
        </p:nvSpPr>
        <p:spPr>
          <a:xfrm>
            <a:off x="7200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Description</a:t>
            </a:r>
            <a:endParaRPr dirty="0"/>
          </a:p>
        </p:txBody>
      </p:sp>
      <p:sp>
        <p:nvSpPr>
          <p:cNvPr id="443" name="Google Shape;443;p53"/>
          <p:cNvSpPr txBox="1">
            <a:spLocks noGrp="1"/>
          </p:cNvSpPr>
          <p:nvPr>
            <p:ph type="title" idx="2"/>
          </p:nvPr>
        </p:nvSpPr>
        <p:spPr>
          <a:xfrm>
            <a:off x="34038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dirty="0"/>
              <a:t>Price per meal/person</a:t>
            </a:r>
          </a:p>
        </p:txBody>
      </p:sp>
      <p:sp>
        <p:nvSpPr>
          <p:cNvPr id="444" name="Google Shape;444;p53"/>
          <p:cNvSpPr txBox="1">
            <a:spLocks noGrp="1"/>
          </p:cNvSpPr>
          <p:nvPr>
            <p:ph type="subTitle" idx="3"/>
          </p:nvPr>
        </p:nvSpPr>
        <p:spPr>
          <a:xfrm>
            <a:off x="34038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dirty="0"/>
              <a:t>Description</a:t>
            </a:r>
          </a:p>
        </p:txBody>
      </p:sp>
      <p:sp>
        <p:nvSpPr>
          <p:cNvPr id="445" name="Google Shape;445;p53"/>
          <p:cNvSpPr txBox="1">
            <a:spLocks noGrp="1"/>
          </p:cNvSpPr>
          <p:nvPr>
            <p:ph type="title" idx="4"/>
          </p:nvPr>
        </p:nvSpPr>
        <p:spPr>
          <a:xfrm>
            <a:off x="60876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dirty="0"/>
              <a:t>Price per meal/person</a:t>
            </a:r>
          </a:p>
        </p:txBody>
      </p:sp>
      <p:sp>
        <p:nvSpPr>
          <p:cNvPr id="446" name="Google Shape;446;p53"/>
          <p:cNvSpPr txBox="1">
            <a:spLocks noGrp="1"/>
          </p:cNvSpPr>
          <p:nvPr>
            <p:ph type="subTitle" idx="5"/>
          </p:nvPr>
        </p:nvSpPr>
        <p:spPr>
          <a:xfrm>
            <a:off x="60876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dirty="0"/>
              <a:t>Description</a:t>
            </a:r>
          </a:p>
        </p:txBody>
      </p:sp>
      <p:sp>
        <p:nvSpPr>
          <p:cNvPr id="447" name="Google Shape;447;p5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49" name="Google Shape;449;p53"/>
          <p:cNvSpPr txBox="1">
            <a:spLocks noGrp="1"/>
          </p:cNvSpPr>
          <p:nvPr>
            <p:ph type="title" idx="7"/>
          </p:nvPr>
        </p:nvSpPr>
        <p:spPr>
          <a:xfrm>
            <a:off x="7200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Chinese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title" idx="8"/>
          </p:nvPr>
        </p:nvSpPr>
        <p:spPr>
          <a:xfrm>
            <a:off x="34038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Continental</a:t>
            </a:r>
            <a:endParaRPr dirty="0"/>
          </a:p>
        </p:txBody>
      </p:sp>
      <p:sp>
        <p:nvSpPr>
          <p:cNvPr id="451" name="Google Shape;451;p53"/>
          <p:cNvSpPr txBox="1">
            <a:spLocks noGrp="1"/>
          </p:cNvSpPr>
          <p:nvPr>
            <p:ph type="title" idx="9"/>
          </p:nvPr>
        </p:nvSpPr>
        <p:spPr>
          <a:xfrm>
            <a:off x="60876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Indian</a:t>
            </a:r>
            <a:endParaRPr dirty="0"/>
          </a:p>
        </p:txBody>
      </p:sp>
      <p:pic>
        <p:nvPicPr>
          <p:cNvPr id="452" name="Google Shape;452;p53"/>
          <p:cNvPicPr preferRelativeResize="0"/>
          <p:nvPr/>
        </p:nvPicPr>
        <p:blipFill rotWithShape="1">
          <a:blip r:embed="rId3">
            <a:alphaModFix/>
          </a:blip>
          <a:srcRect t="22386" b="15117"/>
          <a:stretch/>
        </p:blipFill>
        <p:spPr>
          <a:xfrm>
            <a:off x="1234200" y="2867873"/>
            <a:ext cx="1308000" cy="1453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pic>
        <p:nvPicPr>
          <p:cNvPr id="453" name="Google Shape;453;p53"/>
          <p:cNvPicPr preferRelativeResize="0"/>
          <p:nvPr/>
        </p:nvPicPr>
        <p:blipFill rotWithShape="1">
          <a:blip r:embed="rId4">
            <a:alphaModFix/>
          </a:blip>
          <a:srcRect l="24687" r="24682"/>
          <a:stretch/>
        </p:blipFill>
        <p:spPr>
          <a:xfrm>
            <a:off x="3918000" y="2867873"/>
            <a:ext cx="1308000" cy="1453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pic>
        <p:nvPicPr>
          <p:cNvPr id="454" name="Google Shape;454;p53"/>
          <p:cNvPicPr preferRelativeResize="0"/>
          <p:nvPr/>
        </p:nvPicPr>
        <p:blipFill rotWithShape="1">
          <a:blip r:embed="rId5">
            <a:alphaModFix/>
          </a:blip>
          <a:srcRect t="18755" b="18748"/>
          <a:stretch/>
        </p:blipFill>
        <p:spPr>
          <a:xfrm>
            <a:off x="6601800" y="2867873"/>
            <a:ext cx="1308000" cy="1453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486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876522" y="1805498"/>
            <a:ext cx="37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Process</a:t>
            </a:r>
            <a:endParaRPr i="1" dirty="0"/>
          </a:p>
        </p:txBody>
      </p:sp>
      <p:sp>
        <p:nvSpPr>
          <p:cNvPr id="411" name="Google Shape;411;p49"/>
          <p:cNvSpPr txBox="1">
            <a:spLocks noGrp="1"/>
          </p:cNvSpPr>
          <p:nvPr>
            <p:ph type="title" idx="2"/>
          </p:nvPr>
        </p:nvSpPr>
        <p:spPr>
          <a:xfrm>
            <a:off x="876515" y="963698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3" name="Google Shape;413;p4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t="19898" r="9950" b="26248"/>
          <a:stretch/>
        </p:blipFill>
        <p:spPr>
          <a:xfrm>
            <a:off x="5708750" y="971525"/>
            <a:ext cx="31509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876522" y="547305"/>
            <a:ext cx="3721800" cy="3564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2000" dirty="0"/>
              <a:t>- Technologies used</a:t>
            </a:r>
            <a:br>
              <a:rPr lang="en-CA" sz="2000" dirty="0"/>
            </a:br>
            <a:r>
              <a:rPr lang="en" sz="2000" i="1" dirty="0"/>
              <a:t>- Task</a:t>
            </a:r>
            <a:r>
              <a:rPr lang="en-CA" sz="2000" i="1" dirty="0"/>
              <a:t>s</a:t>
            </a:r>
            <a:r>
              <a:rPr lang="en" sz="2000" i="1" dirty="0"/>
              <a:t> and roles</a:t>
            </a:r>
            <a:br>
              <a:rPr lang="en" sz="2000" i="1" dirty="0"/>
            </a:br>
            <a:r>
              <a:rPr lang="en" sz="2000" i="1" dirty="0"/>
              <a:t>- </a:t>
            </a:r>
            <a:r>
              <a:rPr lang="en-CA" sz="2000" i="1" dirty="0"/>
              <a:t>Challenges</a:t>
            </a:r>
            <a:br>
              <a:rPr lang="en" sz="2000" i="1" dirty="0"/>
            </a:br>
            <a:r>
              <a:rPr lang="en" sz="2000" i="1" dirty="0"/>
              <a:t>- </a:t>
            </a:r>
            <a:r>
              <a:rPr lang="en-CA" sz="2000" i="1" dirty="0"/>
              <a:t>Successes</a:t>
            </a:r>
            <a:endParaRPr sz="2000" i="1" dirty="0"/>
          </a:p>
        </p:txBody>
      </p:sp>
      <p:sp>
        <p:nvSpPr>
          <p:cNvPr id="413" name="Google Shape;413;p4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t="19898" r="9950" b="26248"/>
          <a:stretch/>
        </p:blipFill>
        <p:spPr>
          <a:xfrm>
            <a:off x="5708750" y="971525"/>
            <a:ext cx="31509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62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title"/>
          </p:nvPr>
        </p:nvSpPr>
        <p:spPr>
          <a:xfrm>
            <a:off x="720000" y="1421093"/>
            <a:ext cx="3441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App </a:t>
            </a:r>
            <a:r>
              <a:rPr lang="en-CA" dirty="0"/>
              <a:t>D</a:t>
            </a:r>
            <a:r>
              <a:rPr lang="en" i="1" dirty="0"/>
              <a:t>emo</a:t>
            </a:r>
            <a:endParaRPr i="1" dirty="0"/>
          </a:p>
        </p:txBody>
      </p:sp>
      <p:sp>
        <p:nvSpPr>
          <p:cNvPr id="466" name="Google Shape;466;p55"/>
          <p:cNvSpPr txBox="1">
            <a:spLocks noGrp="1"/>
          </p:cNvSpPr>
          <p:nvPr>
            <p:ph type="subTitle" idx="1"/>
          </p:nvPr>
        </p:nvSpPr>
        <p:spPr>
          <a:xfrm>
            <a:off x="720000" y="2154364"/>
            <a:ext cx="28968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Ut </a:t>
            </a:r>
            <a:r>
              <a:rPr lang="en-CA" dirty="0" err="1"/>
              <a:t>enim</a:t>
            </a:r>
            <a:r>
              <a:rPr lang="en-CA" dirty="0"/>
              <a:t> ad</a:t>
            </a:r>
            <a:endParaRPr dirty="0"/>
          </a:p>
        </p:txBody>
      </p:sp>
      <p:sp>
        <p:nvSpPr>
          <p:cNvPr id="467" name="Google Shape;467;p5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69" name="Google Shape;469;p55"/>
          <p:cNvGrpSpPr/>
          <p:nvPr/>
        </p:nvGrpSpPr>
        <p:grpSpPr>
          <a:xfrm>
            <a:off x="5041337" y="1284032"/>
            <a:ext cx="3376425" cy="2035787"/>
            <a:chOff x="4139436" y="1590925"/>
            <a:chExt cx="4179779" cy="2519850"/>
          </a:xfrm>
        </p:grpSpPr>
        <p:sp>
          <p:nvSpPr>
            <p:cNvPr id="470" name="Google Shape;470;p55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5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5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3" name="Google Shape;473;p55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5390866" y="1431493"/>
            <a:ext cx="2677368" cy="1504547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876515" y="2272709"/>
            <a:ext cx="37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Future Development</a:t>
            </a:r>
            <a:endParaRPr i="1" dirty="0"/>
          </a:p>
        </p:txBody>
      </p:sp>
      <p:sp>
        <p:nvSpPr>
          <p:cNvPr id="411" name="Google Shape;411;p49"/>
          <p:cNvSpPr txBox="1">
            <a:spLocks noGrp="1"/>
          </p:cNvSpPr>
          <p:nvPr>
            <p:ph type="title" idx="2"/>
          </p:nvPr>
        </p:nvSpPr>
        <p:spPr>
          <a:xfrm>
            <a:off x="876515" y="963698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3" name="Google Shape;413;p4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t="19898" r="9950" b="26248"/>
          <a:stretch/>
        </p:blipFill>
        <p:spPr>
          <a:xfrm>
            <a:off x="5708750" y="971525"/>
            <a:ext cx="31509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56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769724" y="1111354"/>
            <a:ext cx="3721800" cy="2292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Future</a:t>
            </a:r>
            <a:r>
              <a:rPr lang="en" i="1" dirty="0"/>
              <a:t> </a:t>
            </a:r>
            <a:r>
              <a:rPr lang="en" sz="2000" i="1" dirty="0"/>
              <a:t>Development</a:t>
            </a:r>
            <a:br>
              <a:rPr lang="en" sz="2000" i="1" dirty="0"/>
            </a:br>
            <a:r>
              <a:rPr lang="en-CA" sz="2000" i="1" dirty="0"/>
              <a:t>ideas</a:t>
            </a:r>
            <a:endParaRPr sz="2000" i="1" dirty="0"/>
          </a:p>
        </p:txBody>
      </p:sp>
      <p:sp>
        <p:nvSpPr>
          <p:cNvPr id="413" name="Google Shape;413;p4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t="19898" r="9950" b="26248"/>
          <a:stretch/>
        </p:blipFill>
        <p:spPr>
          <a:xfrm>
            <a:off x="5708750" y="971525"/>
            <a:ext cx="31509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18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Customer </a:t>
            </a:r>
            <a:r>
              <a:rPr lang="en" dirty="0"/>
              <a:t>Reviews</a:t>
            </a:r>
            <a:endParaRPr dirty="0"/>
          </a:p>
        </p:txBody>
      </p:sp>
      <p:sp>
        <p:nvSpPr>
          <p:cNvPr id="560" name="Google Shape;560;p64"/>
          <p:cNvSpPr txBox="1">
            <a:spLocks noGrp="1"/>
          </p:cNvSpPr>
          <p:nvPr>
            <p:ph type="subTitle" idx="1"/>
          </p:nvPr>
        </p:nvSpPr>
        <p:spPr>
          <a:xfrm>
            <a:off x="1290763" y="2501586"/>
            <a:ext cx="2907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Mery Chesney</a:t>
            </a:r>
            <a:endParaRPr dirty="0"/>
          </a:p>
        </p:txBody>
      </p:sp>
      <p:sp>
        <p:nvSpPr>
          <p:cNvPr id="561" name="Google Shape;561;p64"/>
          <p:cNvSpPr txBox="1">
            <a:spLocks noGrp="1"/>
          </p:cNvSpPr>
          <p:nvPr>
            <p:ph type="subTitle" idx="2"/>
          </p:nvPr>
        </p:nvSpPr>
        <p:spPr>
          <a:xfrm>
            <a:off x="4945638" y="2501586"/>
            <a:ext cx="2907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Patterson</a:t>
            </a:r>
            <a:endParaRPr/>
          </a:p>
        </p:txBody>
      </p:sp>
      <p:sp>
        <p:nvSpPr>
          <p:cNvPr id="562" name="Google Shape;562;p64"/>
          <p:cNvSpPr txBox="1">
            <a:spLocks noGrp="1"/>
          </p:cNvSpPr>
          <p:nvPr>
            <p:ph type="subTitle" idx="3"/>
          </p:nvPr>
        </p:nvSpPr>
        <p:spPr>
          <a:xfrm>
            <a:off x="1290763" y="2840381"/>
            <a:ext cx="2907600" cy="8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"Lorem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dirty="0"/>
          </a:p>
        </p:txBody>
      </p:sp>
      <p:sp>
        <p:nvSpPr>
          <p:cNvPr id="563" name="Google Shape;563;p64"/>
          <p:cNvSpPr txBox="1">
            <a:spLocks noGrp="1"/>
          </p:cNvSpPr>
          <p:nvPr>
            <p:ph type="subTitle" idx="4"/>
          </p:nvPr>
        </p:nvSpPr>
        <p:spPr>
          <a:xfrm>
            <a:off x="4945638" y="2840381"/>
            <a:ext cx="2907600" cy="8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"Lorem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dirty="0"/>
          </a:p>
        </p:txBody>
      </p:sp>
      <p:sp>
        <p:nvSpPr>
          <p:cNvPr id="564" name="Google Shape;564;p64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66" name="Google Shape;566;p64"/>
          <p:cNvGrpSpPr/>
          <p:nvPr/>
        </p:nvGrpSpPr>
        <p:grpSpPr>
          <a:xfrm>
            <a:off x="6130754" y="1716244"/>
            <a:ext cx="537389" cy="687082"/>
            <a:chOff x="4899999" y="2882095"/>
            <a:chExt cx="271244" cy="346801"/>
          </a:xfrm>
        </p:grpSpPr>
        <p:sp>
          <p:nvSpPr>
            <p:cNvPr id="567" name="Google Shape;567;p64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4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4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4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4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4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4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4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4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4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64"/>
          <p:cNvGrpSpPr/>
          <p:nvPr/>
        </p:nvGrpSpPr>
        <p:grpSpPr>
          <a:xfrm>
            <a:off x="2487490" y="1717248"/>
            <a:ext cx="514166" cy="686078"/>
            <a:chOff x="7162775" y="2881113"/>
            <a:chExt cx="259523" cy="346294"/>
          </a:xfrm>
        </p:grpSpPr>
        <p:sp>
          <p:nvSpPr>
            <p:cNvPr id="578" name="Google Shape;578;p64"/>
            <p:cNvSpPr/>
            <p:nvPr/>
          </p:nvSpPr>
          <p:spPr>
            <a:xfrm>
              <a:off x="7162775" y="2881113"/>
              <a:ext cx="259523" cy="346294"/>
            </a:xfrm>
            <a:custGeom>
              <a:avLst/>
              <a:gdLst/>
              <a:ahLst/>
              <a:cxnLst/>
              <a:rect l="l" t="t" r="r" b="b"/>
              <a:pathLst>
                <a:path w="8192" h="10931" extrusionOk="0">
                  <a:moveTo>
                    <a:pt x="4084" y="1536"/>
                  </a:moveTo>
                  <a:cubicBezTo>
                    <a:pt x="4382" y="1536"/>
                    <a:pt x="4703" y="1810"/>
                    <a:pt x="4989" y="2239"/>
                  </a:cubicBezTo>
                  <a:lnTo>
                    <a:pt x="3155" y="2239"/>
                  </a:lnTo>
                  <a:cubicBezTo>
                    <a:pt x="3453" y="1810"/>
                    <a:pt x="3787" y="1536"/>
                    <a:pt x="4084" y="1536"/>
                  </a:cubicBezTo>
                  <a:close/>
                  <a:moveTo>
                    <a:pt x="5191" y="2560"/>
                  </a:moveTo>
                  <a:cubicBezTo>
                    <a:pt x="5596" y="3310"/>
                    <a:pt x="5906" y="4334"/>
                    <a:pt x="5965" y="5322"/>
                  </a:cubicBezTo>
                  <a:cubicBezTo>
                    <a:pt x="5621" y="6068"/>
                    <a:pt x="4891" y="6515"/>
                    <a:pt x="4082" y="6515"/>
                  </a:cubicBezTo>
                  <a:cubicBezTo>
                    <a:pt x="4051" y="6515"/>
                    <a:pt x="4020" y="6514"/>
                    <a:pt x="3989" y="6513"/>
                  </a:cubicBezTo>
                  <a:cubicBezTo>
                    <a:pt x="3608" y="6489"/>
                    <a:pt x="3227" y="6358"/>
                    <a:pt x="2905" y="6120"/>
                  </a:cubicBezTo>
                  <a:cubicBezTo>
                    <a:pt x="2596" y="5894"/>
                    <a:pt x="2358" y="5596"/>
                    <a:pt x="2203" y="5239"/>
                  </a:cubicBezTo>
                  <a:cubicBezTo>
                    <a:pt x="2274" y="4286"/>
                    <a:pt x="2572" y="3274"/>
                    <a:pt x="2977" y="2560"/>
                  </a:cubicBezTo>
                  <a:close/>
                  <a:moveTo>
                    <a:pt x="2167" y="5870"/>
                  </a:moveTo>
                  <a:cubicBezTo>
                    <a:pt x="2322" y="6060"/>
                    <a:pt x="2501" y="6239"/>
                    <a:pt x="2691" y="6394"/>
                  </a:cubicBezTo>
                  <a:cubicBezTo>
                    <a:pt x="3060" y="6656"/>
                    <a:pt x="3501" y="6799"/>
                    <a:pt x="3953" y="6834"/>
                  </a:cubicBezTo>
                  <a:lnTo>
                    <a:pt x="4072" y="6834"/>
                  </a:lnTo>
                  <a:cubicBezTo>
                    <a:pt x="4525" y="6834"/>
                    <a:pt x="4965" y="6715"/>
                    <a:pt x="5346" y="6465"/>
                  </a:cubicBezTo>
                  <a:cubicBezTo>
                    <a:pt x="5584" y="6310"/>
                    <a:pt x="5787" y="6120"/>
                    <a:pt x="5953" y="5906"/>
                  </a:cubicBezTo>
                  <a:lnTo>
                    <a:pt x="5953" y="5906"/>
                  </a:lnTo>
                  <a:cubicBezTo>
                    <a:pt x="5918" y="6287"/>
                    <a:pt x="5739" y="6620"/>
                    <a:pt x="5430" y="6894"/>
                  </a:cubicBezTo>
                  <a:cubicBezTo>
                    <a:pt x="5358" y="6953"/>
                    <a:pt x="5358" y="7061"/>
                    <a:pt x="5418" y="7120"/>
                  </a:cubicBezTo>
                  <a:cubicBezTo>
                    <a:pt x="5441" y="7156"/>
                    <a:pt x="5489" y="7180"/>
                    <a:pt x="5537" y="7180"/>
                  </a:cubicBezTo>
                  <a:cubicBezTo>
                    <a:pt x="5561" y="7180"/>
                    <a:pt x="5608" y="7156"/>
                    <a:pt x="5644" y="7132"/>
                  </a:cubicBezTo>
                  <a:cubicBezTo>
                    <a:pt x="5763" y="7025"/>
                    <a:pt x="5858" y="6906"/>
                    <a:pt x="5953" y="6787"/>
                  </a:cubicBezTo>
                  <a:lnTo>
                    <a:pt x="5953" y="6787"/>
                  </a:lnTo>
                  <a:cubicBezTo>
                    <a:pt x="5894" y="7775"/>
                    <a:pt x="5072" y="8561"/>
                    <a:pt x="4060" y="8561"/>
                  </a:cubicBezTo>
                  <a:cubicBezTo>
                    <a:pt x="3084" y="8561"/>
                    <a:pt x="2263" y="7787"/>
                    <a:pt x="2191" y="6787"/>
                  </a:cubicBezTo>
                  <a:lnTo>
                    <a:pt x="2191" y="6787"/>
                  </a:lnTo>
                  <a:cubicBezTo>
                    <a:pt x="2572" y="7323"/>
                    <a:pt x="3275" y="7680"/>
                    <a:pt x="4084" y="7680"/>
                  </a:cubicBezTo>
                  <a:cubicBezTo>
                    <a:pt x="4394" y="7680"/>
                    <a:pt x="4703" y="7620"/>
                    <a:pt x="4989" y="7525"/>
                  </a:cubicBezTo>
                  <a:cubicBezTo>
                    <a:pt x="5072" y="7489"/>
                    <a:pt x="5108" y="7406"/>
                    <a:pt x="5072" y="7311"/>
                  </a:cubicBezTo>
                  <a:cubicBezTo>
                    <a:pt x="5055" y="7249"/>
                    <a:pt x="4998" y="7213"/>
                    <a:pt x="4936" y="7213"/>
                  </a:cubicBezTo>
                  <a:cubicBezTo>
                    <a:pt x="4914" y="7213"/>
                    <a:pt x="4892" y="7218"/>
                    <a:pt x="4870" y="7227"/>
                  </a:cubicBezTo>
                  <a:cubicBezTo>
                    <a:pt x="4608" y="7311"/>
                    <a:pt x="4346" y="7370"/>
                    <a:pt x="4060" y="7370"/>
                  </a:cubicBezTo>
                  <a:cubicBezTo>
                    <a:pt x="3036" y="7370"/>
                    <a:pt x="2203" y="6703"/>
                    <a:pt x="2167" y="5870"/>
                  </a:cubicBezTo>
                  <a:close/>
                  <a:moveTo>
                    <a:pt x="6787" y="7680"/>
                  </a:moveTo>
                  <a:cubicBezTo>
                    <a:pt x="6823" y="7739"/>
                    <a:pt x="6823" y="7823"/>
                    <a:pt x="6823" y="7894"/>
                  </a:cubicBezTo>
                  <a:cubicBezTo>
                    <a:pt x="6835" y="9013"/>
                    <a:pt x="5596" y="9930"/>
                    <a:pt x="4084" y="9930"/>
                  </a:cubicBezTo>
                  <a:cubicBezTo>
                    <a:pt x="3846" y="9930"/>
                    <a:pt x="3608" y="9906"/>
                    <a:pt x="3382" y="9870"/>
                  </a:cubicBezTo>
                  <a:cubicBezTo>
                    <a:pt x="4406" y="9811"/>
                    <a:pt x="5311" y="9442"/>
                    <a:pt x="5989" y="8799"/>
                  </a:cubicBezTo>
                  <a:cubicBezTo>
                    <a:pt x="6311" y="8489"/>
                    <a:pt x="6584" y="8096"/>
                    <a:pt x="6787" y="7680"/>
                  </a:cubicBezTo>
                  <a:close/>
                  <a:moveTo>
                    <a:pt x="4096" y="0"/>
                  </a:moveTo>
                  <a:cubicBezTo>
                    <a:pt x="2465" y="0"/>
                    <a:pt x="1120" y="1274"/>
                    <a:pt x="1024" y="2893"/>
                  </a:cubicBezTo>
                  <a:lnTo>
                    <a:pt x="881" y="5465"/>
                  </a:lnTo>
                  <a:cubicBezTo>
                    <a:pt x="834" y="6096"/>
                    <a:pt x="989" y="6703"/>
                    <a:pt x="1286" y="7239"/>
                  </a:cubicBezTo>
                  <a:cubicBezTo>
                    <a:pt x="1108" y="7418"/>
                    <a:pt x="1024" y="7620"/>
                    <a:pt x="1024" y="7870"/>
                  </a:cubicBezTo>
                  <a:lnTo>
                    <a:pt x="1024" y="7906"/>
                  </a:lnTo>
                  <a:lnTo>
                    <a:pt x="786" y="7989"/>
                  </a:lnTo>
                  <a:cubicBezTo>
                    <a:pt x="310" y="8156"/>
                    <a:pt x="0" y="8608"/>
                    <a:pt x="0" y="9108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55" y="10930"/>
                  </a:cubicBezTo>
                  <a:cubicBezTo>
                    <a:pt x="238" y="10930"/>
                    <a:pt x="310" y="10859"/>
                    <a:pt x="310" y="10763"/>
                  </a:cubicBezTo>
                  <a:lnTo>
                    <a:pt x="310" y="9097"/>
                  </a:lnTo>
                  <a:cubicBezTo>
                    <a:pt x="310" y="8727"/>
                    <a:pt x="548" y="8394"/>
                    <a:pt x="893" y="8275"/>
                  </a:cubicBezTo>
                  <a:lnTo>
                    <a:pt x="1060" y="8215"/>
                  </a:lnTo>
                  <a:cubicBezTo>
                    <a:pt x="1108" y="8406"/>
                    <a:pt x="1167" y="8608"/>
                    <a:pt x="1262" y="8787"/>
                  </a:cubicBezTo>
                  <a:cubicBezTo>
                    <a:pt x="1298" y="8847"/>
                    <a:pt x="1358" y="8870"/>
                    <a:pt x="1405" y="8870"/>
                  </a:cubicBezTo>
                  <a:cubicBezTo>
                    <a:pt x="1429" y="8870"/>
                    <a:pt x="1465" y="8858"/>
                    <a:pt x="1489" y="8847"/>
                  </a:cubicBezTo>
                  <a:cubicBezTo>
                    <a:pt x="1548" y="8799"/>
                    <a:pt x="1560" y="8704"/>
                    <a:pt x="1536" y="8632"/>
                  </a:cubicBezTo>
                  <a:cubicBezTo>
                    <a:pt x="1405" y="8394"/>
                    <a:pt x="1346" y="8132"/>
                    <a:pt x="1346" y="7870"/>
                  </a:cubicBezTo>
                  <a:cubicBezTo>
                    <a:pt x="1346" y="7739"/>
                    <a:pt x="1381" y="7620"/>
                    <a:pt x="1465" y="7513"/>
                  </a:cubicBezTo>
                  <a:cubicBezTo>
                    <a:pt x="1548" y="7632"/>
                    <a:pt x="1643" y="7751"/>
                    <a:pt x="1739" y="7858"/>
                  </a:cubicBezTo>
                  <a:cubicBezTo>
                    <a:pt x="2360" y="8503"/>
                    <a:pt x="3177" y="8871"/>
                    <a:pt x="4066" y="8871"/>
                  </a:cubicBezTo>
                  <a:cubicBezTo>
                    <a:pt x="4080" y="8871"/>
                    <a:pt x="4094" y="8871"/>
                    <a:pt x="4108" y="8870"/>
                  </a:cubicBezTo>
                  <a:cubicBezTo>
                    <a:pt x="5311" y="8858"/>
                    <a:pt x="6299" y="7870"/>
                    <a:pt x="6299" y="6656"/>
                  </a:cubicBezTo>
                  <a:lnTo>
                    <a:pt x="6299" y="5632"/>
                  </a:lnTo>
                  <a:cubicBezTo>
                    <a:pt x="6299" y="4691"/>
                    <a:pt x="6061" y="3608"/>
                    <a:pt x="5644" y="2715"/>
                  </a:cubicBezTo>
                  <a:cubicBezTo>
                    <a:pt x="5430" y="2262"/>
                    <a:pt x="5191" y="1893"/>
                    <a:pt x="4953" y="1643"/>
                  </a:cubicBezTo>
                  <a:cubicBezTo>
                    <a:pt x="4679" y="1346"/>
                    <a:pt x="4382" y="1191"/>
                    <a:pt x="4096" y="1191"/>
                  </a:cubicBezTo>
                  <a:cubicBezTo>
                    <a:pt x="3810" y="1191"/>
                    <a:pt x="3513" y="1346"/>
                    <a:pt x="3227" y="1643"/>
                  </a:cubicBezTo>
                  <a:cubicBezTo>
                    <a:pt x="2989" y="1893"/>
                    <a:pt x="2751" y="2262"/>
                    <a:pt x="2548" y="2715"/>
                  </a:cubicBezTo>
                  <a:cubicBezTo>
                    <a:pt x="2132" y="3608"/>
                    <a:pt x="1893" y="4691"/>
                    <a:pt x="1893" y="5632"/>
                  </a:cubicBezTo>
                  <a:lnTo>
                    <a:pt x="1893" y="6656"/>
                  </a:lnTo>
                  <a:cubicBezTo>
                    <a:pt x="1893" y="7120"/>
                    <a:pt x="2036" y="7549"/>
                    <a:pt x="2274" y="7906"/>
                  </a:cubicBezTo>
                  <a:cubicBezTo>
                    <a:pt x="2179" y="7834"/>
                    <a:pt x="2084" y="7739"/>
                    <a:pt x="2001" y="7632"/>
                  </a:cubicBezTo>
                  <a:cubicBezTo>
                    <a:pt x="1441" y="7037"/>
                    <a:pt x="1167" y="6287"/>
                    <a:pt x="1203" y="5477"/>
                  </a:cubicBezTo>
                  <a:lnTo>
                    <a:pt x="1358" y="2905"/>
                  </a:lnTo>
                  <a:cubicBezTo>
                    <a:pt x="1441" y="1465"/>
                    <a:pt x="2655" y="310"/>
                    <a:pt x="4108" y="310"/>
                  </a:cubicBezTo>
                  <a:cubicBezTo>
                    <a:pt x="5549" y="310"/>
                    <a:pt x="6763" y="1441"/>
                    <a:pt x="6846" y="2893"/>
                  </a:cubicBezTo>
                  <a:lnTo>
                    <a:pt x="6954" y="4775"/>
                  </a:lnTo>
                  <a:cubicBezTo>
                    <a:pt x="7061" y="6406"/>
                    <a:pt x="6656" y="7692"/>
                    <a:pt x="5787" y="8537"/>
                  </a:cubicBezTo>
                  <a:cubicBezTo>
                    <a:pt x="5095" y="9187"/>
                    <a:pt x="4135" y="9532"/>
                    <a:pt x="3046" y="9532"/>
                  </a:cubicBezTo>
                  <a:cubicBezTo>
                    <a:pt x="2898" y="9532"/>
                    <a:pt x="2748" y="9526"/>
                    <a:pt x="2596" y="9513"/>
                  </a:cubicBezTo>
                  <a:cubicBezTo>
                    <a:pt x="2501" y="9501"/>
                    <a:pt x="2393" y="9466"/>
                    <a:pt x="2322" y="9430"/>
                  </a:cubicBezTo>
                  <a:cubicBezTo>
                    <a:pt x="2191" y="9335"/>
                    <a:pt x="2060" y="9228"/>
                    <a:pt x="1941" y="9132"/>
                  </a:cubicBezTo>
                  <a:cubicBezTo>
                    <a:pt x="1911" y="9102"/>
                    <a:pt x="1870" y="9088"/>
                    <a:pt x="1828" y="9088"/>
                  </a:cubicBezTo>
                  <a:cubicBezTo>
                    <a:pt x="1786" y="9088"/>
                    <a:pt x="1745" y="9102"/>
                    <a:pt x="1715" y="9132"/>
                  </a:cubicBezTo>
                  <a:cubicBezTo>
                    <a:pt x="1655" y="9180"/>
                    <a:pt x="1655" y="9287"/>
                    <a:pt x="1715" y="9347"/>
                  </a:cubicBezTo>
                  <a:cubicBezTo>
                    <a:pt x="2298" y="9906"/>
                    <a:pt x="3167" y="10228"/>
                    <a:pt x="4096" y="10228"/>
                  </a:cubicBezTo>
                  <a:cubicBezTo>
                    <a:pt x="4918" y="10228"/>
                    <a:pt x="5668" y="9990"/>
                    <a:pt x="6251" y="9537"/>
                  </a:cubicBezTo>
                  <a:cubicBezTo>
                    <a:pt x="6727" y="9180"/>
                    <a:pt x="7037" y="8704"/>
                    <a:pt x="7132" y="8204"/>
                  </a:cubicBezTo>
                  <a:lnTo>
                    <a:pt x="7299" y="8263"/>
                  </a:lnTo>
                  <a:cubicBezTo>
                    <a:pt x="7632" y="8382"/>
                    <a:pt x="7870" y="8704"/>
                    <a:pt x="7870" y="9085"/>
                  </a:cubicBezTo>
                  <a:lnTo>
                    <a:pt x="7870" y="10728"/>
                  </a:lnTo>
                  <a:cubicBezTo>
                    <a:pt x="7870" y="10823"/>
                    <a:pt x="7954" y="10894"/>
                    <a:pt x="8025" y="10894"/>
                  </a:cubicBezTo>
                  <a:cubicBezTo>
                    <a:pt x="8108" y="10894"/>
                    <a:pt x="8192" y="10823"/>
                    <a:pt x="8192" y="10728"/>
                  </a:cubicBezTo>
                  <a:lnTo>
                    <a:pt x="8192" y="9061"/>
                  </a:lnTo>
                  <a:cubicBezTo>
                    <a:pt x="8192" y="8620"/>
                    <a:pt x="7870" y="8156"/>
                    <a:pt x="7394" y="8001"/>
                  </a:cubicBezTo>
                  <a:lnTo>
                    <a:pt x="7156" y="7906"/>
                  </a:lnTo>
                  <a:lnTo>
                    <a:pt x="7156" y="7882"/>
                  </a:lnTo>
                  <a:cubicBezTo>
                    <a:pt x="7156" y="7656"/>
                    <a:pt x="7096" y="7477"/>
                    <a:pt x="6954" y="7311"/>
                  </a:cubicBezTo>
                  <a:cubicBezTo>
                    <a:pt x="7216" y="6584"/>
                    <a:pt x="7323" y="5739"/>
                    <a:pt x="7263" y="4786"/>
                  </a:cubicBezTo>
                  <a:lnTo>
                    <a:pt x="7156" y="2893"/>
                  </a:lnTo>
                  <a:cubicBezTo>
                    <a:pt x="7049" y="1274"/>
                    <a:pt x="5715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4"/>
            <p:cNvSpPr/>
            <p:nvPr/>
          </p:nvSpPr>
          <p:spPr>
            <a:xfrm>
              <a:off x="7270645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1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203" y="402"/>
                    <a:pt x="441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0" y="15"/>
                    <a:pt x="1242" y="1"/>
                    <a:pt x="1203" y="1"/>
                  </a:cubicBezTo>
                  <a:cubicBezTo>
                    <a:pt x="1164" y="1"/>
                    <a:pt x="1126" y="15"/>
                    <a:pt x="1096" y="45"/>
                  </a:cubicBezTo>
                  <a:cubicBezTo>
                    <a:pt x="1036" y="105"/>
                    <a:pt x="893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6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4"/>
            <p:cNvSpPr/>
            <p:nvPr/>
          </p:nvSpPr>
          <p:spPr>
            <a:xfrm>
              <a:off x="7254805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322"/>
                  </a:lnTo>
                  <a:cubicBezTo>
                    <a:pt x="0" y="417"/>
                    <a:pt x="72" y="488"/>
                    <a:pt x="167" y="488"/>
                  </a:cubicBezTo>
                  <a:cubicBezTo>
                    <a:pt x="250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4"/>
            <p:cNvSpPr/>
            <p:nvPr/>
          </p:nvSpPr>
          <p:spPr>
            <a:xfrm>
              <a:off x="7319686" y="3006344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0"/>
                  </a:moveTo>
                  <a:cubicBezTo>
                    <a:pt x="84" y="0"/>
                    <a:pt x="0" y="71"/>
                    <a:pt x="0" y="155"/>
                  </a:cubicBezTo>
                  <a:lnTo>
                    <a:pt x="0" y="322"/>
                  </a:lnTo>
                  <a:cubicBezTo>
                    <a:pt x="0" y="417"/>
                    <a:pt x="84" y="488"/>
                    <a:pt x="167" y="488"/>
                  </a:cubicBezTo>
                  <a:cubicBezTo>
                    <a:pt x="262" y="488"/>
                    <a:pt x="334" y="417"/>
                    <a:pt x="334" y="322"/>
                  </a:cubicBezTo>
                  <a:lnTo>
                    <a:pt x="334" y="155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4"/>
            <p:cNvSpPr/>
            <p:nvPr/>
          </p:nvSpPr>
          <p:spPr>
            <a:xfrm>
              <a:off x="7249135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01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4"/>
            <p:cNvSpPr/>
            <p:nvPr/>
          </p:nvSpPr>
          <p:spPr>
            <a:xfrm>
              <a:off x="7314015" y="2990124"/>
              <a:ext cx="21542" cy="10581"/>
            </a:xfrm>
            <a:custGeom>
              <a:avLst/>
              <a:gdLst/>
              <a:ahLst/>
              <a:cxnLst/>
              <a:rect l="l" t="t" r="r" b="b"/>
              <a:pathLst>
                <a:path w="680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33"/>
                    <a:pt x="167" y="333"/>
                  </a:cubicBezTo>
                  <a:lnTo>
                    <a:pt x="513" y="333"/>
                  </a:lnTo>
                  <a:cubicBezTo>
                    <a:pt x="596" y="333"/>
                    <a:pt x="667" y="250"/>
                    <a:pt x="667" y="167"/>
                  </a:cubicBezTo>
                  <a:cubicBezTo>
                    <a:pt x="679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8"/>
          <p:cNvSpPr txBox="1">
            <a:spLocks noGrp="1"/>
          </p:cNvSpPr>
          <p:nvPr>
            <p:ph type="ctrTitle"/>
          </p:nvPr>
        </p:nvSpPr>
        <p:spPr>
          <a:xfrm>
            <a:off x="2430000" y="898425"/>
            <a:ext cx="42840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19" name="Google Shape;919;p88"/>
          <p:cNvSpPr txBox="1">
            <a:spLocks noGrp="1"/>
          </p:cNvSpPr>
          <p:nvPr>
            <p:ph type="subTitle" idx="1"/>
          </p:nvPr>
        </p:nvSpPr>
        <p:spPr>
          <a:xfrm>
            <a:off x="2425050" y="1722009"/>
            <a:ext cx="4293900" cy="1630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1-800-456-7890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www.dreamhotels</a:t>
            </a:r>
            <a:r>
              <a:rPr lang="en" dirty="0"/>
              <a:t>.com</a:t>
            </a:r>
            <a:endParaRPr dirty="0"/>
          </a:p>
        </p:txBody>
      </p:sp>
      <p:pic>
        <p:nvPicPr>
          <p:cNvPr id="920" name="Google Shape;920;p88"/>
          <p:cNvPicPr preferRelativeResize="0"/>
          <p:nvPr/>
        </p:nvPicPr>
        <p:blipFill rotWithShape="1">
          <a:blip r:embed="rId3">
            <a:alphaModFix/>
          </a:blip>
          <a:srcRect l="34448" t="16072" r="2654" b="18801"/>
          <a:stretch/>
        </p:blipFill>
        <p:spPr>
          <a:xfrm>
            <a:off x="7039675" y="969606"/>
            <a:ext cx="18198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pic>
        <p:nvPicPr>
          <p:cNvPr id="921" name="Google Shape;921;p88"/>
          <p:cNvPicPr preferRelativeResize="0"/>
          <p:nvPr/>
        </p:nvPicPr>
        <p:blipFill rotWithShape="1">
          <a:blip r:embed="rId4">
            <a:alphaModFix/>
          </a:blip>
          <a:srcRect l="50941" r="18500"/>
          <a:stretch/>
        </p:blipFill>
        <p:spPr>
          <a:xfrm flipH="1">
            <a:off x="290333" y="969606"/>
            <a:ext cx="18198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l="27694" t="1880" r="36958" b="24095"/>
          <a:stretch/>
        </p:blipFill>
        <p:spPr>
          <a:xfrm>
            <a:off x="6624638" y="1688469"/>
            <a:ext cx="2235000" cy="2632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233" name="Google Shape;233;p33"/>
          <p:cNvSpPr txBox="1">
            <a:spLocks noGrp="1"/>
          </p:cNvSpPr>
          <p:nvPr>
            <p:ph type="title" idx="2"/>
          </p:nvPr>
        </p:nvSpPr>
        <p:spPr>
          <a:xfrm>
            <a:off x="720000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720000" y="2027588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720000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 idx="3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i="1"/>
              <a:t>contents</a:t>
            </a:r>
            <a:endParaRPr i="1"/>
          </a:p>
        </p:txBody>
      </p:sp>
      <p:sp>
        <p:nvSpPr>
          <p:cNvPr id="237" name="Google Shape;237;p3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title" idx="4"/>
          </p:nvPr>
        </p:nvSpPr>
        <p:spPr>
          <a:xfrm>
            <a:off x="3406900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/ U</a:t>
            </a:r>
            <a:r>
              <a:rPr lang="en-CA" dirty="0"/>
              <a:t>ser story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5"/>
          </p:nvPr>
        </p:nvSpPr>
        <p:spPr>
          <a:xfrm>
            <a:off x="3406900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6"/>
          </p:nvPr>
        </p:nvSpPr>
        <p:spPr>
          <a:xfrm>
            <a:off x="3406900" y="2027588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</a:t>
            </a:r>
            <a:endParaRPr dirty="0"/>
          </a:p>
        </p:txBody>
      </p:sp>
      <p:sp>
        <p:nvSpPr>
          <p:cNvPr id="241" name="Google Shape;241;p33"/>
          <p:cNvSpPr txBox="1">
            <a:spLocks noGrp="1"/>
          </p:cNvSpPr>
          <p:nvPr>
            <p:ph type="title" idx="7"/>
          </p:nvPr>
        </p:nvSpPr>
        <p:spPr>
          <a:xfrm>
            <a:off x="720000" y="3171525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title" idx="8"/>
          </p:nvPr>
        </p:nvSpPr>
        <p:spPr>
          <a:xfrm>
            <a:off x="720000" y="2829350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subTitle" idx="9"/>
          </p:nvPr>
        </p:nvSpPr>
        <p:spPr>
          <a:xfrm>
            <a:off x="720000" y="3656363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</a:t>
            </a:r>
            <a:endParaRPr dirty="0"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13"/>
          </p:nvPr>
        </p:nvSpPr>
        <p:spPr>
          <a:xfrm>
            <a:off x="3406900" y="3171525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</a:t>
            </a:r>
            <a:endParaRPr dirty="0"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14"/>
          </p:nvPr>
        </p:nvSpPr>
        <p:spPr>
          <a:xfrm>
            <a:off x="3406900" y="2829350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subTitle" idx="15"/>
          </p:nvPr>
        </p:nvSpPr>
        <p:spPr>
          <a:xfrm>
            <a:off x="3406900" y="3656363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876522" y="1805498"/>
            <a:ext cx="37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Elevator Pitch</a:t>
            </a:r>
            <a:endParaRPr i="1" dirty="0"/>
          </a:p>
        </p:txBody>
      </p:sp>
      <p:sp>
        <p:nvSpPr>
          <p:cNvPr id="411" name="Google Shape;411;p49"/>
          <p:cNvSpPr txBox="1">
            <a:spLocks noGrp="1"/>
          </p:cNvSpPr>
          <p:nvPr>
            <p:ph type="title" idx="2"/>
          </p:nvPr>
        </p:nvSpPr>
        <p:spPr>
          <a:xfrm>
            <a:off x="876515" y="963698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3" name="Google Shape;413;p4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t="19898" r="9950" b="26248"/>
          <a:stretch/>
        </p:blipFill>
        <p:spPr>
          <a:xfrm>
            <a:off x="5708750" y="971525"/>
            <a:ext cx="31509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876515" y="2115801"/>
            <a:ext cx="4236116" cy="1882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Motivation/User Story</a:t>
            </a:r>
            <a:br>
              <a:rPr lang="en" i="1" dirty="0"/>
            </a:br>
            <a:endParaRPr i="1" dirty="0"/>
          </a:p>
        </p:txBody>
      </p:sp>
      <p:sp>
        <p:nvSpPr>
          <p:cNvPr id="411" name="Google Shape;411;p49"/>
          <p:cNvSpPr txBox="1">
            <a:spLocks noGrp="1"/>
          </p:cNvSpPr>
          <p:nvPr>
            <p:ph type="title" idx="2"/>
          </p:nvPr>
        </p:nvSpPr>
        <p:spPr>
          <a:xfrm>
            <a:off x="876515" y="963698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3" name="Google Shape;413;p4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t="19898" r="9950" b="26248"/>
          <a:stretch/>
        </p:blipFill>
        <p:spPr>
          <a:xfrm>
            <a:off x="5708750" y="971525"/>
            <a:ext cx="31509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4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 l="43462" t="6112" r="1555"/>
          <a:stretch/>
        </p:blipFill>
        <p:spPr>
          <a:xfrm>
            <a:off x="4933000" y="1724000"/>
            <a:ext cx="2408400" cy="2313300"/>
          </a:xfrm>
          <a:prstGeom prst="round2DiagRect">
            <a:avLst>
              <a:gd name="adj1" fmla="val 0"/>
              <a:gd name="adj2" fmla="val 26503"/>
            </a:avLst>
          </a:prstGeom>
          <a:noFill/>
          <a:ln>
            <a:noFill/>
          </a:ln>
        </p:spPr>
      </p:pic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642625" y="1069425"/>
            <a:ext cx="33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1" name="Google Shape;261;p3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4">
            <a:alphaModFix/>
          </a:blip>
          <a:srcRect l="27044" r="27048" b="23059"/>
          <a:stretch/>
        </p:blipFill>
        <p:spPr>
          <a:xfrm flipH="1">
            <a:off x="7282699" y="570123"/>
            <a:ext cx="1303200" cy="1228500"/>
          </a:xfrm>
          <a:prstGeom prst="round2DiagRect">
            <a:avLst>
              <a:gd name="adj1" fmla="val 32971"/>
              <a:gd name="adj2" fmla="val 0"/>
            </a:avLst>
          </a:prstGeom>
          <a:noFill/>
          <a:ln>
            <a:noFill/>
          </a:ln>
        </p:spPr>
      </p:pic>
      <p:sp>
        <p:nvSpPr>
          <p:cNvPr id="263" name="Google Shape;263;p35"/>
          <p:cNvSpPr/>
          <p:nvPr/>
        </p:nvSpPr>
        <p:spPr>
          <a:xfrm>
            <a:off x="6667275" y="1266575"/>
            <a:ext cx="1035600" cy="103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BE47C-7805-499A-BE35-FFE12E1A3B55}"/>
              </a:ext>
            </a:extLst>
          </p:cNvPr>
          <p:cNvSpPr/>
          <p:nvPr/>
        </p:nvSpPr>
        <p:spPr>
          <a:xfrm>
            <a:off x="642625" y="2069400"/>
            <a:ext cx="35683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Ut </a:t>
            </a:r>
            <a:r>
              <a:rPr lang="en-CA" dirty="0" err="1"/>
              <a:t>enim</a:t>
            </a:r>
            <a:r>
              <a:rPr lang="en-CA" dirty="0"/>
              <a:t> ad minim </a:t>
            </a:r>
            <a:r>
              <a:rPr lang="en-CA" dirty="0" err="1"/>
              <a:t>veniam</a:t>
            </a:r>
            <a:r>
              <a:rPr lang="en-CA" dirty="0"/>
              <a:t>, </a:t>
            </a:r>
            <a:r>
              <a:rPr lang="en-CA" dirty="0" err="1"/>
              <a:t>quis</a:t>
            </a:r>
            <a:r>
              <a:rPr lang="en-CA" dirty="0"/>
              <a:t> </a:t>
            </a:r>
            <a:r>
              <a:rPr lang="en-CA" dirty="0" err="1"/>
              <a:t>nostrud</a:t>
            </a:r>
            <a:r>
              <a:rPr lang="en-CA" dirty="0"/>
              <a:t> exercitation </a:t>
            </a:r>
            <a:r>
              <a:rPr lang="en-CA" dirty="0" err="1"/>
              <a:t>ullamco</a:t>
            </a:r>
            <a:r>
              <a:rPr lang="en-CA" dirty="0"/>
              <a:t> </a:t>
            </a:r>
            <a:r>
              <a:rPr lang="en-CA" dirty="0" err="1"/>
              <a:t>laboris</a:t>
            </a:r>
            <a:r>
              <a:rPr lang="en-CA" dirty="0"/>
              <a:t> nisi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aliquip</a:t>
            </a:r>
            <a:r>
              <a:rPr lang="en-CA" dirty="0"/>
              <a:t> ex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commodo</a:t>
            </a:r>
            <a:r>
              <a:rPr lang="en-CA" dirty="0"/>
              <a:t> </a:t>
            </a:r>
            <a:r>
              <a:rPr lang="en-CA" dirty="0" err="1"/>
              <a:t>consequat</a:t>
            </a:r>
            <a:r>
              <a:rPr lang="en-CA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315" name="Google Shape;315;p41"/>
          <p:cNvSpPr txBox="1">
            <a:spLocks noGrp="1"/>
          </p:cNvSpPr>
          <p:nvPr>
            <p:ph type="body" idx="1"/>
          </p:nvPr>
        </p:nvSpPr>
        <p:spPr>
          <a:xfrm>
            <a:off x="720000" y="1389525"/>
            <a:ext cx="3020700" cy="15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</a:t>
            </a: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 rotWithShape="1">
          <a:blip r:embed="rId3">
            <a:alphaModFix/>
          </a:blip>
          <a:srcRect l="22356" t="10518" r="37670" b="10517"/>
          <a:stretch/>
        </p:blipFill>
        <p:spPr>
          <a:xfrm>
            <a:off x="4060400" y="1669800"/>
            <a:ext cx="2134200" cy="2371500"/>
          </a:xfrm>
          <a:prstGeom prst="round2SameRect">
            <a:avLst>
              <a:gd name="adj1" fmla="val 0"/>
              <a:gd name="adj2" fmla="val 50000"/>
            </a:avLst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 rotWithShape="1">
          <a:blip r:embed="rId4">
            <a:alphaModFix/>
          </a:blip>
          <a:srcRect t="18750" b="18749"/>
          <a:stretch/>
        </p:blipFill>
        <p:spPr>
          <a:xfrm>
            <a:off x="6886150" y="1389525"/>
            <a:ext cx="1699800" cy="1888500"/>
          </a:xfrm>
          <a:prstGeom prst="round2SameRect">
            <a:avLst>
              <a:gd name="adj1" fmla="val 1328"/>
              <a:gd name="adj2" fmla="val 5000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1"/>
          </p:nvPr>
        </p:nvSpPr>
        <p:spPr>
          <a:xfrm>
            <a:off x="5559375" y="1389525"/>
            <a:ext cx="28695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</a:t>
            </a:r>
            <a:r>
              <a:rPr lang="en-CA" dirty="0" err="1"/>
              <a:t>dolo</a:t>
            </a:r>
            <a:endParaRPr dirty="0"/>
          </a:p>
        </p:txBody>
      </p:sp>
      <p:sp>
        <p:nvSpPr>
          <p:cNvPr id="361" name="Google Shape;361;p4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 rotWithShape="1">
          <a:blip r:embed="rId3">
            <a:alphaModFix/>
          </a:blip>
          <a:srcRect l="10394" t="24633" r="22329" b="42386"/>
          <a:stretch/>
        </p:blipFill>
        <p:spPr>
          <a:xfrm>
            <a:off x="568300" y="2865975"/>
            <a:ext cx="4224300" cy="1164900"/>
          </a:xfrm>
          <a:prstGeom prst="round2DiagRect">
            <a:avLst>
              <a:gd name="adj1" fmla="val 0"/>
              <a:gd name="adj2" fmla="val 21077"/>
            </a:avLst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 rotWithShape="1">
          <a:blip r:embed="rId4">
            <a:alphaModFix/>
          </a:blip>
          <a:srcRect l="18498" t="33603" r="18346" b="34955"/>
          <a:stretch/>
        </p:blipFill>
        <p:spPr>
          <a:xfrm>
            <a:off x="568200" y="1389525"/>
            <a:ext cx="4224300" cy="1182900"/>
          </a:xfrm>
          <a:prstGeom prst="round2DiagRect">
            <a:avLst>
              <a:gd name="adj1" fmla="val 20314"/>
              <a:gd name="adj2" fmla="val 0"/>
            </a:avLst>
          </a:prstGeom>
          <a:noFill/>
          <a:ln>
            <a:noFill/>
          </a:ln>
        </p:spPr>
      </p:pic>
      <p:sp>
        <p:nvSpPr>
          <p:cNvPr id="365" name="Google Shape;365;p45"/>
          <p:cNvSpPr/>
          <p:nvPr/>
        </p:nvSpPr>
        <p:spPr>
          <a:xfrm>
            <a:off x="4479149" y="2405888"/>
            <a:ext cx="626700" cy="62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5-</a:t>
            </a:r>
            <a:r>
              <a:rPr lang="en-CA" dirty="0"/>
              <a:t>star </a:t>
            </a:r>
            <a:r>
              <a:rPr lang="en" i="1" dirty="0"/>
              <a:t>Hotel</a:t>
            </a:r>
            <a:endParaRPr i="1"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3294600" cy="28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Ut </a:t>
            </a:r>
            <a:r>
              <a:rPr lang="en-CA" dirty="0" err="1"/>
              <a:t>enim</a:t>
            </a:r>
            <a:r>
              <a:rPr lang="en-CA" dirty="0"/>
              <a:t> ad minim </a:t>
            </a:r>
            <a:r>
              <a:rPr lang="en-CA" dirty="0" err="1"/>
              <a:t>veniam</a:t>
            </a:r>
            <a:r>
              <a:rPr lang="en-CA" dirty="0"/>
              <a:t>, </a:t>
            </a:r>
            <a:r>
              <a:rPr lang="en-CA" dirty="0" err="1"/>
              <a:t>quis</a:t>
            </a:r>
            <a:r>
              <a:rPr lang="en-CA" dirty="0"/>
              <a:t> </a:t>
            </a:r>
            <a:r>
              <a:rPr lang="en-CA" dirty="0" err="1"/>
              <a:t>nostrud</a:t>
            </a:r>
            <a:r>
              <a:rPr lang="en-CA" dirty="0"/>
              <a:t> exercitation </a:t>
            </a:r>
            <a:r>
              <a:rPr lang="en-CA" dirty="0" err="1"/>
              <a:t>ullamco</a:t>
            </a:r>
            <a:r>
              <a:rPr lang="en-CA" dirty="0"/>
              <a:t> </a:t>
            </a:r>
            <a:r>
              <a:rPr lang="en-CA" dirty="0" err="1"/>
              <a:t>laboris</a:t>
            </a:r>
            <a:r>
              <a:rPr lang="en-CA" dirty="0"/>
              <a:t> nisi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aliquip</a:t>
            </a:r>
            <a:r>
              <a:rPr lang="en-CA" dirty="0"/>
              <a:t> ex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commodo</a:t>
            </a:r>
            <a:r>
              <a:rPr lang="en-CA" dirty="0"/>
              <a:t> </a:t>
            </a:r>
            <a:r>
              <a:rPr lang="en-CA" dirty="0" err="1"/>
              <a:t>consequat</a:t>
            </a:r>
            <a:r>
              <a:rPr lang="en-CA" dirty="0"/>
              <a:t>. 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 rotWithShape="1">
          <a:blip r:embed="rId3">
            <a:alphaModFix/>
          </a:blip>
          <a:srcRect l="4758" t="21280" r="4767" b="22168"/>
          <a:stretch/>
        </p:blipFill>
        <p:spPr>
          <a:xfrm>
            <a:off x="5640575" y="1371575"/>
            <a:ext cx="2408400" cy="26760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280" name="Google Shape;280;p37"/>
          <p:cNvSpPr/>
          <p:nvPr/>
        </p:nvSpPr>
        <p:spPr>
          <a:xfrm>
            <a:off x="7791925" y="3819200"/>
            <a:ext cx="504600" cy="5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5386850" y="3819200"/>
            <a:ext cx="504600" cy="5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>
            <a:spLocks noGrp="1"/>
          </p:cNvSpPr>
          <p:nvPr>
            <p:ph type="title" idx="6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i="1" dirty="0"/>
              <a:t>Rooms</a:t>
            </a:r>
            <a:endParaRPr i="1" dirty="0"/>
          </a:p>
        </p:txBody>
      </p:sp>
      <p:sp>
        <p:nvSpPr>
          <p:cNvPr id="441" name="Google Shape;441;p53"/>
          <p:cNvSpPr txBox="1">
            <a:spLocks noGrp="1"/>
          </p:cNvSpPr>
          <p:nvPr>
            <p:ph type="title"/>
          </p:nvPr>
        </p:nvSpPr>
        <p:spPr>
          <a:xfrm>
            <a:off x="7200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$600</a:t>
            </a:r>
            <a:endParaRPr dirty="0"/>
          </a:p>
        </p:txBody>
      </p:sp>
      <p:sp>
        <p:nvSpPr>
          <p:cNvPr id="442" name="Google Shape;442;p53"/>
          <p:cNvSpPr txBox="1">
            <a:spLocks noGrp="1"/>
          </p:cNvSpPr>
          <p:nvPr>
            <p:ph type="subTitle" idx="1"/>
          </p:nvPr>
        </p:nvSpPr>
        <p:spPr>
          <a:xfrm>
            <a:off x="7200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dirty="0"/>
              <a:t>Description</a:t>
            </a:r>
          </a:p>
        </p:txBody>
      </p:sp>
      <p:sp>
        <p:nvSpPr>
          <p:cNvPr id="443" name="Google Shape;443;p53"/>
          <p:cNvSpPr txBox="1">
            <a:spLocks noGrp="1"/>
          </p:cNvSpPr>
          <p:nvPr>
            <p:ph type="title" idx="2"/>
          </p:nvPr>
        </p:nvSpPr>
        <p:spPr>
          <a:xfrm>
            <a:off x="34038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$450</a:t>
            </a:r>
            <a:endParaRPr dirty="0"/>
          </a:p>
        </p:txBody>
      </p:sp>
      <p:sp>
        <p:nvSpPr>
          <p:cNvPr id="444" name="Google Shape;444;p53"/>
          <p:cNvSpPr txBox="1">
            <a:spLocks noGrp="1"/>
          </p:cNvSpPr>
          <p:nvPr>
            <p:ph type="subTitle" idx="3"/>
          </p:nvPr>
        </p:nvSpPr>
        <p:spPr>
          <a:xfrm>
            <a:off x="34038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dirty="0"/>
              <a:t>Description</a:t>
            </a:r>
          </a:p>
        </p:txBody>
      </p:sp>
      <p:sp>
        <p:nvSpPr>
          <p:cNvPr id="445" name="Google Shape;445;p53"/>
          <p:cNvSpPr txBox="1">
            <a:spLocks noGrp="1"/>
          </p:cNvSpPr>
          <p:nvPr>
            <p:ph type="title" idx="4"/>
          </p:nvPr>
        </p:nvSpPr>
        <p:spPr>
          <a:xfrm>
            <a:off x="6087600" y="1715051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$180</a:t>
            </a:r>
            <a:endParaRPr dirty="0"/>
          </a:p>
        </p:txBody>
      </p:sp>
      <p:sp>
        <p:nvSpPr>
          <p:cNvPr id="446" name="Google Shape;446;p53"/>
          <p:cNvSpPr txBox="1">
            <a:spLocks noGrp="1"/>
          </p:cNvSpPr>
          <p:nvPr>
            <p:ph type="subTitle" idx="5"/>
          </p:nvPr>
        </p:nvSpPr>
        <p:spPr>
          <a:xfrm>
            <a:off x="6087600" y="2004472"/>
            <a:ext cx="2336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dirty="0"/>
              <a:t>Description</a:t>
            </a:r>
          </a:p>
        </p:txBody>
      </p:sp>
      <p:sp>
        <p:nvSpPr>
          <p:cNvPr id="447" name="Google Shape;447;p5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49" name="Google Shape;449;p53"/>
          <p:cNvSpPr txBox="1">
            <a:spLocks noGrp="1"/>
          </p:cNvSpPr>
          <p:nvPr>
            <p:ph type="title" idx="7"/>
          </p:nvPr>
        </p:nvSpPr>
        <p:spPr>
          <a:xfrm>
            <a:off x="7200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King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title" idx="8"/>
          </p:nvPr>
        </p:nvSpPr>
        <p:spPr>
          <a:xfrm>
            <a:off x="34038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Queen</a:t>
            </a:r>
            <a:endParaRPr dirty="0"/>
          </a:p>
        </p:txBody>
      </p:sp>
      <p:sp>
        <p:nvSpPr>
          <p:cNvPr id="451" name="Google Shape;451;p53"/>
          <p:cNvSpPr txBox="1">
            <a:spLocks noGrp="1"/>
          </p:cNvSpPr>
          <p:nvPr>
            <p:ph type="title" idx="9"/>
          </p:nvPr>
        </p:nvSpPr>
        <p:spPr>
          <a:xfrm>
            <a:off x="6087600" y="139205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Twin (2 single beds)</a:t>
            </a:r>
            <a:endParaRPr dirty="0"/>
          </a:p>
        </p:txBody>
      </p:sp>
      <p:pic>
        <p:nvPicPr>
          <p:cNvPr id="452" name="Google Shape;452;p53"/>
          <p:cNvPicPr preferRelativeResize="0"/>
          <p:nvPr/>
        </p:nvPicPr>
        <p:blipFill rotWithShape="1">
          <a:blip r:embed="rId3">
            <a:alphaModFix/>
          </a:blip>
          <a:srcRect t="22386" b="15117"/>
          <a:stretch/>
        </p:blipFill>
        <p:spPr>
          <a:xfrm>
            <a:off x="1234200" y="2867873"/>
            <a:ext cx="1308000" cy="1453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pic>
        <p:nvPicPr>
          <p:cNvPr id="453" name="Google Shape;453;p53"/>
          <p:cNvPicPr preferRelativeResize="0"/>
          <p:nvPr/>
        </p:nvPicPr>
        <p:blipFill rotWithShape="1">
          <a:blip r:embed="rId4">
            <a:alphaModFix/>
          </a:blip>
          <a:srcRect l="24687" r="24682"/>
          <a:stretch/>
        </p:blipFill>
        <p:spPr>
          <a:xfrm>
            <a:off x="3918000" y="2867873"/>
            <a:ext cx="1308000" cy="1453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pic>
        <p:nvPicPr>
          <p:cNvPr id="454" name="Google Shape;454;p53"/>
          <p:cNvPicPr preferRelativeResize="0"/>
          <p:nvPr/>
        </p:nvPicPr>
        <p:blipFill rotWithShape="1">
          <a:blip r:embed="rId5">
            <a:alphaModFix/>
          </a:blip>
          <a:srcRect t="18755" b="18748"/>
          <a:stretch/>
        </p:blipFill>
        <p:spPr>
          <a:xfrm>
            <a:off x="6601800" y="2867873"/>
            <a:ext cx="1308000" cy="1453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outique Hotel Pitch Deck by Slidesgo">
  <a:themeElements>
    <a:clrScheme name="Simple Light">
      <a:dk1>
        <a:srgbClr val="1D1B1B"/>
      </a:dk1>
      <a:lt1>
        <a:srgbClr val="FFFFFF"/>
      </a:lt1>
      <a:dk2>
        <a:srgbClr val="E2EFF0"/>
      </a:dk2>
      <a:lt2>
        <a:srgbClr val="E5CEBD"/>
      </a:lt2>
      <a:accent1>
        <a:srgbClr val="A5BDC0"/>
      </a:accent1>
      <a:accent2>
        <a:srgbClr val="B0B4A7"/>
      </a:accent2>
      <a:accent3>
        <a:srgbClr val="C3B2A5"/>
      </a:accent3>
      <a:accent4>
        <a:srgbClr val="83867B"/>
      </a:accent4>
      <a:accent5>
        <a:srgbClr val="FFFFFF"/>
      </a:accent5>
      <a:accent6>
        <a:srgbClr val="FFFFFF"/>
      </a:accent6>
      <a:hlink>
        <a:srgbClr val="1D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358</Words>
  <Application>Microsoft Office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Cormorant Upright</vt:lpstr>
      <vt:lpstr>Karla</vt:lpstr>
      <vt:lpstr>Arial</vt:lpstr>
      <vt:lpstr>Bebas Neue</vt:lpstr>
      <vt:lpstr>Boutique Hotel Pitch Deck by Slidesgo</vt:lpstr>
      <vt:lpstr>Dream Hotels Cancun, Mexico</vt:lpstr>
      <vt:lpstr>01</vt:lpstr>
      <vt:lpstr>Elevator Pitch</vt:lpstr>
      <vt:lpstr>Motivation/User Story </vt:lpstr>
      <vt:lpstr>Introduction</vt:lpstr>
      <vt:lpstr>Problem </vt:lpstr>
      <vt:lpstr>Solution</vt:lpstr>
      <vt:lpstr>Our 5-star Hotel</vt:lpstr>
      <vt:lpstr>Our Rooms</vt:lpstr>
      <vt:lpstr>Our Restaurants</vt:lpstr>
      <vt:lpstr>Process</vt:lpstr>
      <vt:lpstr>- Technologies used - Tasks and roles - Challenges - Successes</vt:lpstr>
      <vt:lpstr>Hotel App Demo</vt:lpstr>
      <vt:lpstr>Future Development</vt:lpstr>
      <vt:lpstr>Future Development ideas</vt:lpstr>
      <vt:lpstr>Customer Reviews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Boutique Hotel Pitch Deck</dc:title>
  <dc:creator>Ashek</dc:creator>
  <cp:lastModifiedBy>Ashek</cp:lastModifiedBy>
  <cp:revision>18</cp:revision>
  <dcterms:modified xsi:type="dcterms:W3CDTF">2022-06-05T18:35:47Z</dcterms:modified>
</cp:coreProperties>
</file>