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1" r:id="rId2"/>
  </p:sldMasterIdLst>
  <p:sldIdLst>
    <p:sldId id="256" r:id="rId3"/>
    <p:sldId id="258" r:id="rId4"/>
    <p:sldId id="272" r:id="rId5"/>
    <p:sldId id="277" r:id="rId6"/>
    <p:sldId id="273" r:id="rId7"/>
    <p:sldId id="262" r:id="rId8"/>
    <p:sldId id="278" r:id="rId9"/>
    <p:sldId id="279" r:id="rId10"/>
    <p:sldId id="281" r:id="rId11"/>
    <p:sldId id="282" r:id="rId12"/>
    <p:sldId id="284" r:id="rId13"/>
    <p:sldId id="283" r:id="rId14"/>
    <p:sldId id="285" r:id="rId15"/>
    <p:sldId id="286" r:id="rId16"/>
    <p:sldId id="287" r:id="rId17"/>
    <p:sldId id="288" r:id="rId18"/>
    <p:sldId id="275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80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20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21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19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5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00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68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61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27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73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91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97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447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89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5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0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00094138@STUDENT.ITB.I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18B81-01C5-4BC6-9D30-756207E04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7106" y="636587"/>
            <a:ext cx="3489569" cy="40354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chemeClr val="bg1"/>
                </a:solidFill>
              </a:rPr>
              <a:t>Modern Honey Network: </a:t>
            </a:r>
            <a:br>
              <a:rPr lang="en-US" sz="3100" b="1" dirty="0">
                <a:solidFill>
                  <a:schemeClr val="bg1"/>
                </a:solidFill>
              </a:rPr>
            </a:br>
            <a:r>
              <a:rPr lang="en-US" sz="3100" b="1" dirty="0">
                <a:solidFill>
                  <a:schemeClr val="bg1"/>
                </a:solidFill>
              </a:rPr>
              <a:t>An Investigation into MHN, Deployment &amp; </a:t>
            </a:r>
            <a:br>
              <a:rPr lang="en-US" sz="3100" b="1" dirty="0">
                <a:solidFill>
                  <a:schemeClr val="bg1"/>
                </a:solidFill>
              </a:rPr>
            </a:br>
            <a:r>
              <a:rPr lang="en-US" sz="3100" b="1" dirty="0">
                <a:solidFill>
                  <a:schemeClr val="bg1"/>
                </a:solidFill>
              </a:rPr>
              <a:t>Analysis of Collected Data</a:t>
            </a:r>
            <a:br>
              <a:rPr lang="en-US" dirty="0"/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14EC8-D0D3-4612-B220-2FFEBB25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1554" y="4672013"/>
            <a:ext cx="3500301" cy="1549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JAMES FINGLAS</a:t>
            </a:r>
            <a:r>
              <a:rPr lang="en-US" dirty="0">
                <a:solidFill>
                  <a:schemeClr val="bg1"/>
                </a:solidFill>
              </a:rPr>
              <a:t> – 2019/20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Network Security Analytics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hlinkClick r:id="rId3"/>
              </a:rPr>
              <a:t>B00094138@STUDENT.ITB.IE</a:t>
            </a:r>
            <a:endParaRPr lang="en-US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25F46-B2E5-4CA1-8064-3B497EB27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706147"/>
            <a:ext cx="6112382" cy="34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9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81553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5. General DIONAEA ANALYSIs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8198070" y="2717554"/>
            <a:ext cx="3815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Here we see threat intelligence signaling a 77% confidence that this IP is a known poor reputation IP and known botnet attack agent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89C34-3624-42E5-9C11-7420B1EC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" y="1325514"/>
            <a:ext cx="8145518" cy="53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9428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5. General DIONAEA ANALYSIs SAMPLES CONTD’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8043170" y="2717554"/>
            <a:ext cx="3970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can see that the URL http://5.56.134.38:6771/mryisgl </a:t>
            </a:r>
          </a:p>
          <a:p>
            <a:r>
              <a:rPr lang="en-US" b="1" dirty="0"/>
              <a:t>     Is detected by one engine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However there is more to this URL as we will see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2783C-FB9B-4845-85DE-61BBB37C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" y="1199353"/>
            <a:ext cx="8019396" cy="57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8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1039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3. General DIONAEA ANALYSIs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7693574" y="1731190"/>
            <a:ext cx="3815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Here we see threat intelligence signaling the company, registered in the UK as Persian Tools Co. Ltd, is routed through several Asian nodes including Iran suggested a VPN is being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Iran, being a known high level threat vector nation, this IP should be considered poor reputation and monitored strictly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CF711-2D36-4D75-B9CD-18F47FE9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8" y="1182609"/>
            <a:ext cx="7110248" cy="57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7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1039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6. </a:t>
            </a:r>
            <a:r>
              <a:rPr lang="en-US" dirty="0" err="1"/>
              <a:t>MoST</a:t>
            </a:r>
            <a:r>
              <a:rPr lang="en-US" dirty="0"/>
              <a:t> INTERESTING HITS ON SSH 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7693574" y="1731190"/>
            <a:ext cx="38152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The URL http://milnetbrasil.duckdns.org:8088/sensi.sh had  6 engine detections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is know attack agent which is a multi part CVE exploit which attempts to deploy </a:t>
            </a:r>
            <a:r>
              <a:rPr lang="en-US" b="1" dirty="0" err="1">
                <a:solidFill>
                  <a:schemeClr val="bg1"/>
                </a:solidFill>
              </a:rPr>
              <a:t>wannacry</a:t>
            </a:r>
            <a:r>
              <a:rPr lang="en-US" b="1" dirty="0">
                <a:solidFill>
                  <a:schemeClr val="bg1"/>
                </a:solidFill>
              </a:rPr>
              <a:t> and then scan for newly connected devices every few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 a new device is found it is attacked and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Critical attack which bricks devices!!!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16DA05A-7DD6-4223-87F9-F35A6FCC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1" y="1232113"/>
            <a:ext cx="7362496" cy="55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4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1039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7. A </a:t>
            </a:r>
            <a:r>
              <a:rPr lang="en-US" dirty="0" err="1"/>
              <a:t>ThREAT</a:t>
            </a:r>
            <a:r>
              <a:rPr lang="en-US" dirty="0"/>
              <a:t> INTELLIGENCE USE CASE EXAMPLE VIA SNORT/p0f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7693574" y="1731190"/>
            <a:ext cx="3815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The common threat intelligence related events detected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 can see multiple poor IP reputation type event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SSH related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Blocked List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Sipvicious</a:t>
            </a:r>
            <a:r>
              <a:rPr lang="en-US" b="1" dirty="0"/>
              <a:t> user agent events ( VOIP pivot attempts)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CCA8A-8F67-4FCB-94CD-3C86203FF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1730"/>
          <a:stretch/>
        </p:blipFill>
        <p:spPr>
          <a:xfrm>
            <a:off x="265409" y="1356028"/>
            <a:ext cx="7351631" cy="51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2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1039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7. A </a:t>
            </a:r>
            <a:r>
              <a:rPr lang="en-US" dirty="0" err="1"/>
              <a:t>ThREAT</a:t>
            </a:r>
            <a:r>
              <a:rPr lang="en-US" dirty="0"/>
              <a:t> INTELLIGENCE USE CASE EXAMPLE VIA SNORT/p0f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184098" y="4434840"/>
            <a:ext cx="11022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ET SCAN Suspicious inbound to MSSQL port 1433: This is a denial of service attempt via syn-flood typically launched against MSSQL which could be mitigated via syn limiting [5].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is likely connected to a recently discovered MySQL CVE discovered mid-October which explains the uptake in attacks per hour as this CVE was being hunted [6].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BC05-6F89-4EA7-9C53-7E679782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098" y="1228264"/>
            <a:ext cx="11818512" cy="32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1039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7. A </a:t>
            </a:r>
            <a:r>
              <a:rPr lang="en-US" dirty="0" err="1"/>
              <a:t>ThREAT</a:t>
            </a:r>
            <a:r>
              <a:rPr lang="en-US" dirty="0"/>
              <a:t> INTELLIGENCE USE CASE EXAMPLE VIA SNORT/p0f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7764077" y="2747130"/>
            <a:ext cx="3815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Here we can see an uptake in ports 1433 and 3306 both related to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suggests attack agents are scanning for an attempting to exploit the new CVE.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12C3F-420F-4E8C-8834-29EF4B93C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311" y="1240063"/>
            <a:ext cx="7499766" cy="54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1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8.CONCLUSIONS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59D7A-B847-44A3-B5CC-1CC51DB8C532}"/>
              </a:ext>
            </a:extLst>
          </p:cNvPr>
          <p:cNvSpPr txBox="1"/>
          <p:nvPr/>
        </p:nvSpPr>
        <p:spPr>
          <a:xfrm>
            <a:off x="-15240" y="1244025"/>
            <a:ext cx="60013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Installation is relatively simple once time is invested into trouble shooting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Due to the system no longer being maintained system instability is an issue and regular reinstallation and maintenance is the level of data analytics available is impressive, particularly when a tool suck as Splunk of Elk is plugged into the MHN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Despite the issue with stability, upkeep and general flakiness of the platform the level of threat intelligence is fantastic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Malware by far the biggest threat. But by no means the only threat. Active recon/fuzzing is persistent with periodic backdoor attempts via CVE Exploitation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C2363-FBAF-4BA1-BADB-607FC6BF8B47}"/>
              </a:ext>
            </a:extLst>
          </p:cNvPr>
          <p:cNvSpPr txBox="1"/>
          <p:nvPr/>
        </p:nvSpPr>
        <p:spPr>
          <a:xfrm>
            <a:off x="6693763" y="1305341"/>
            <a:ext cx="49803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Ability to identify patterns makes adapting a companies security policy and profile very easy and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Splunk / ELK integration is fantastic and allows the creation of a pseudo home security operations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proliferation of </a:t>
            </a:r>
            <a:r>
              <a:rPr lang="en-US" b="1" dirty="0" err="1">
                <a:solidFill>
                  <a:schemeClr val="bg1"/>
                </a:solidFill>
              </a:rPr>
              <a:t>wanna</a:t>
            </a:r>
            <a:r>
              <a:rPr lang="en-US" b="1" dirty="0">
                <a:solidFill>
                  <a:schemeClr val="bg1"/>
                </a:solidFill>
              </a:rPr>
              <a:t>-cry highlights the need for constant network vigilance and monitory as well as regular update maintenance. It is easy to see how a single IT technician becoming lazy could lead to the exposure of a wealth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port is safe, no service is safe. Check twice and then check again and trust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378372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8. 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194849" y="738078"/>
            <a:ext cx="1144576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Virus-Total, ‘DETAILS’ [ONLINE] Available at: </a:t>
            </a:r>
            <a:r>
              <a:rPr lang="en-US" b="1" u="sng" dirty="0"/>
              <a:t>https://www.virustotal.com/gui/file/c05e2dab77349cd639aa837e7e121710b8a0718d8fc93fb4cc6458ae90e5c597/details</a:t>
            </a:r>
            <a:r>
              <a:rPr lang="en-US" b="1" dirty="0"/>
              <a:t> [Accessed Oct. 3, 2019]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Virus-Total, ‘DETAILS’ [ONLINE] Available at: </a:t>
            </a:r>
            <a:r>
              <a:rPr lang="en-US" b="1" u="sng" dirty="0">
                <a:solidFill>
                  <a:schemeClr val="bg1"/>
                </a:solidFill>
              </a:rPr>
              <a:t>https://www.virustotal.com/gui/file/397e054981e16af9cc59d62897d9cf037470289df8844f1b6121d5e2fb6afbf0/details</a:t>
            </a:r>
            <a:r>
              <a:rPr lang="en-US" b="1" dirty="0">
                <a:solidFill>
                  <a:schemeClr val="bg1"/>
                </a:solidFill>
              </a:rPr>
              <a:t> [Accessed Oct. 3, 2019]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Virus-Total, ‘DETAILS’ [ONLINE] Available at: </a:t>
            </a:r>
            <a:r>
              <a:rPr lang="en-US" b="1" u="sng" dirty="0"/>
              <a:t>https://www.virustotal.com/gui/file/cf5ddb5dedea0104a3fc464c822e6181a9dd9fa6e27e713c54af0eafb7c5faf0/details</a:t>
            </a:r>
            <a:r>
              <a:rPr lang="en-US" b="1" dirty="0"/>
              <a:t> [Accessed Oct. 3, 2019]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Simple Computer Security, ‘Remote Code Exploit’, [ONLINE] Available at: </a:t>
            </a:r>
            <a:r>
              <a:rPr lang="en-US" b="1" u="sng" dirty="0">
                <a:solidFill>
                  <a:schemeClr val="bg1"/>
                </a:solidFill>
              </a:rPr>
              <a:t>https://simplecomputersecurity.blogspot.com/2018/04/remote-code-exploit.html</a:t>
            </a:r>
            <a:r>
              <a:rPr lang="en-US" b="1" dirty="0">
                <a:solidFill>
                  <a:schemeClr val="bg1"/>
                </a:solidFill>
              </a:rPr>
              <a:t> [Accessed Nov. 3, 2019]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Tenable, ‘MySQL 5.6.x &lt; 5.6.46 Multiple Vulnerabilities (Oct 2019 CPU)’ [ONLINE] Available at: </a:t>
            </a:r>
            <a:r>
              <a:rPr lang="en-US" b="1" u="sng" dirty="0"/>
              <a:t>https://www.tenable.com/plugins/nessus/130025</a:t>
            </a:r>
            <a:r>
              <a:rPr lang="en-US" b="1" dirty="0"/>
              <a:t> [Accessed Nev 3, 2019]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CVE, ‘CVE-2019-2910’, [ONLINE] Available at: </a:t>
            </a:r>
            <a:r>
              <a:rPr lang="en-US" b="1" u="sng" dirty="0">
                <a:solidFill>
                  <a:schemeClr val="bg1"/>
                </a:solidFill>
              </a:rPr>
              <a:t>https://cve.mitre.org/cgi-bin/cvename.cgi?name=CVE-2019-2910</a:t>
            </a:r>
            <a:r>
              <a:rPr lang="en-US" b="1" dirty="0">
                <a:solidFill>
                  <a:schemeClr val="bg1"/>
                </a:solidFill>
              </a:rPr>
              <a:t> [Accessed Nov. 3, 2019]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6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8442A-4DF7-44CA-903E-D7404D95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Contents: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B0CE-B8EF-4FAA-AA34-E2A41649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WHAT IS MHN?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WHAT HONEYPOTS DOES IT OFFER?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DEPLOYMENT CONSIDERATIONS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GENERAL DATA ANALYSIS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GENERAL DIONAEA ANALYSIS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MOST INTERESTING HITS ON SSH 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 THREAT INTELLIGENCE USE CASE EXAMPLE VIA SNORT/P0f</a:t>
            </a:r>
          </a:p>
        </p:txBody>
      </p:sp>
    </p:spTree>
    <p:extLst>
      <p:ext uri="{BB962C8B-B14F-4D97-AF65-F5344CB8AC3E}">
        <p14:creationId xmlns:p14="http://schemas.microsoft.com/office/powerpoint/2010/main" val="96164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6741-9FB4-48AF-B45A-C11F809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38" y="-887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1. What is MHN?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6BF17-135C-45DF-9E97-65EE6754977F}"/>
              </a:ext>
            </a:extLst>
          </p:cNvPr>
          <p:cNvSpPr txBox="1"/>
          <p:nvPr/>
        </p:nvSpPr>
        <p:spPr>
          <a:xfrm>
            <a:off x="195339" y="2326085"/>
            <a:ext cx="118013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Rapid Honeypot deployment platform written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Aims to simplify Deployment of honeypot sensors on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Aims to put the power of Threat Intelligence and Easy data mining in the hands of Novice users as well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6803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6741-9FB4-48AF-B45A-C11F809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38" y="-887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2. What HONEYPOTs DOES IT OFFER?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6BF17-135C-45DF-9E97-65EE6754977F}"/>
              </a:ext>
            </a:extLst>
          </p:cNvPr>
          <p:cNvSpPr txBox="1"/>
          <p:nvPr/>
        </p:nvSpPr>
        <p:spPr>
          <a:xfrm>
            <a:off x="1" y="947056"/>
            <a:ext cx="58813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Conpot</a:t>
            </a:r>
            <a:r>
              <a:rPr lang="en-US" sz="2800" b="1" dirty="0">
                <a:solidFill>
                  <a:schemeClr val="bg1"/>
                </a:solidFill>
              </a:rPr>
              <a:t>: emulates utility based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Drupot</a:t>
            </a:r>
            <a:r>
              <a:rPr lang="en-US" sz="2800" b="1" dirty="0"/>
              <a:t>/</a:t>
            </a:r>
            <a:r>
              <a:rPr lang="en-US" sz="2800" b="1" dirty="0" err="1"/>
              <a:t>Magenpot</a:t>
            </a:r>
            <a:r>
              <a:rPr lang="en-US" sz="2800" b="1" dirty="0"/>
              <a:t>: Anti spambot honeypot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WordPot</a:t>
            </a:r>
            <a:r>
              <a:rPr lang="en-US" sz="2800" b="1" dirty="0">
                <a:solidFill>
                  <a:schemeClr val="bg1"/>
                </a:solidFill>
              </a:rPr>
              <a:t>: </a:t>
            </a:r>
            <a:r>
              <a:rPr lang="en-US" sz="2800" b="1" dirty="0" err="1">
                <a:solidFill>
                  <a:schemeClr val="bg1"/>
                </a:solidFill>
              </a:rPr>
              <a:t>Wordpress</a:t>
            </a:r>
            <a:r>
              <a:rPr lang="en-US" sz="2800" b="1" dirty="0">
                <a:solidFill>
                  <a:schemeClr val="bg1"/>
                </a:solidFill>
              </a:rPr>
              <a:t> honeypot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Shockpot</a:t>
            </a:r>
            <a:r>
              <a:rPr lang="en-US" sz="2800" b="1" dirty="0"/>
              <a:t>: Dedicated to detecting CVE-2014-6271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P0f: Fingerprint scanner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9B420-10DB-4AA8-8B91-FCDA3D214295}"/>
              </a:ext>
            </a:extLst>
          </p:cNvPr>
          <p:cNvSpPr txBox="1"/>
          <p:nvPr/>
        </p:nvSpPr>
        <p:spPr>
          <a:xfrm>
            <a:off x="5881385" y="1257359"/>
            <a:ext cx="6201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Suricata/Snort: IDS/IPS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Glastopf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b="1" dirty="0" err="1">
                <a:solidFill>
                  <a:schemeClr val="bg1"/>
                </a:solidFill>
              </a:rPr>
              <a:t>Elastichoney</a:t>
            </a:r>
            <a:r>
              <a:rPr lang="en-US" sz="2800" b="1" dirty="0">
                <a:solidFill>
                  <a:schemeClr val="bg1"/>
                </a:solidFill>
              </a:rPr>
              <a:t>: web server honeypots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Amun/Dionaea: Low interaction  vulnerability malleable malware honeypots.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9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6741-9FB4-48AF-B45A-C11F809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38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3. Deployment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3D063-DC52-43BB-8F3F-B6D69CC12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856" y="393539"/>
            <a:ext cx="5058137" cy="20950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and why?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6BF17-135C-45DF-9E97-65EE6754977F}"/>
              </a:ext>
            </a:extLst>
          </p:cNvPr>
          <p:cNvSpPr txBox="1"/>
          <p:nvPr/>
        </p:nvSpPr>
        <p:spPr>
          <a:xfrm>
            <a:off x="301842" y="1573161"/>
            <a:ext cx="117131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ConPot</a:t>
            </a:r>
            <a:r>
              <a:rPr lang="en-US" b="1" dirty="0"/>
              <a:t>: to appear as an industrial or utilities-based server</a:t>
            </a:r>
          </a:p>
          <a:p>
            <a:pPr lvl="0"/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Cowrie: To capture SSH based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ShockPot</a:t>
            </a:r>
            <a:r>
              <a:rPr lang="en-US" b="1" dirty="0"/>
              <a:t>: To determine if the CVE (CVE-2014-6271) related to </a:t>
            </a:r>
            <a:r>
              <a:rPr lang="en-US" b="1" dirty="0" err="1"/>
              <a:t>ShockPot</a:t>
            </a:r>
            <a:r>
              <a:rPr lang="en-US" b="1" dirty="0"/>
              <a:t> is still being screened for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Dionaea: because malware is the principal type of attack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ElasticHoney</a:t>
            </a:r>
            <a:r>
              <a:rPr lang="en-US" b="1" dirty="0"/>
              <a:t>: to attempt to detect web-based deployment attack agents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Glastopf</a:t>
            </a:r>
            <a:r>
              <a:rPr lang="en-US" b="1" dirty="0">
                <a:solidFill>
                  <a:schemeClr val="bg1"/>
                </a:solidFill>
              </a:rPr>
              <a:t> to compliment </a:t>
            </a:r>
            <a:r>
              <a:rPr lang="en-US" b="1" dirty="0" err="1">
                <a:solidFill>
                  <a:schemeClr val="bg1"/>
                </a:solidFill>
              </a:rPr>
              <a:t>ElasticHoney</a:t>
            </a:r>
            <a:r>
              <a:rPr lang="en-US" b="1" dirty="0">
                <a:solidFill>
                  <a:schemeClr val="bg1"/>
                </a:solidFill>
              </a:rPr>
              <a:t> and detect web-based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Snort: as a detection and protection measure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p0f: as my passive port fingerprint sniffer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6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4. General DATA ANALYSIs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F6F57-B4C1-4055-AD50-8F243024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1" y="1073818"/>
            <a:ext cx="8534400" cy="5732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544DDB-5472-408D-8F30-BDAB52429AA0}"/>
              </a:ext>
            </a:extLst>
          </p:cNvPr>
          <p:cNvSpPr txBox="1"/>
          <p:nvPr/>
        </p:nvSpPr>
        <p:spPr>
          <a:xfrm>
            <a:off x="8991600" y="1963635"/>
            <a:ext cx="274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Source Region,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Top Attack City:  </a:t>
            </a:r>
            <a:r>
              <a:rPr lang="en-US" b="1" dirty="0" err="1">
                <a:solidFill>
                  <a:schemeClr val="bg1"/>
                </a:solidFill>
              </a:rPr>
              <a:t>Macroom</a:t>
            </a:r>
            <a:r>
              <a:rPr lang="en-US" b="1" dirty="0">
                <a:solidFill>
                  <a:schemeClr val="bg1"/>
                </a:solidFill>
              </a:rPr>
              <a:t>, Co. Cork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Honeypot by Type: Dionaea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Top Ports: 1433, 22. 80, 443, 465, 3306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Victim machine India based </a:t>
            </a:r>
          </a:p>
        </p:txBody>
      </p:sp>
    </p:spTree>
    <p:extLst>
      <p:ext uri="{BB962C8B-B14F-4D97-AF65-F5344CB8AC3E}">
        <p14:creationId xmlns:p14="http://schemas.microsoft.com/office/powerpoint/2010/main" val="249304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8" y="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5. General DIONAEA ANALYSIs SAMPLES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44DDB-5472-408D-8F30-BDAB52429AA0}"/>
              </a:ext>
            </a:extLst>
          </p:cNvPr>
          <p:cNvSpPr txBox="1"/>
          <p:nvPr/>
        </p:nvSpPr>
        <p:spPr>
          <a:xfrm>
            <a:off x="8991600" y="1423878"/>
            <a:ext cx="2743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Here we see a sample of the top hashes detected by Dionaea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These I investigated further via Virus-Total &amp; other sources such as threatfeeds.io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sample of these findings can be seen on the next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BA1C0-B02F-4C85-A5A1-6B816A7F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2" y="1423878"/>
            <a:ext cx="8789403" cy="54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0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1" y="-76531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5. General DIONAEA ANALYSIs SAMPLES CONTD’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425669" y="1128695"/>
            <a:ext cx="114457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ae12bb54af31227017feffd9598a6f5e: 63 engine detections. This is a variant of WannaCry ransom-ware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ca71f8a79f8ed255bf03679504813c6a: 52 engine detections. This is a back-door worm CVE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cd99e5e4f44621978faf8df0e01d2d2b: 65 engine detections. This is a variant of WannaCry ransom-ware [3]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581-8410-469A-9F79-F239244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237991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5. General DATA ANALYSIs SAMPLES CONTD’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06E-B32D-4488-AE49-1DDBBCEB6557}"/>
              </a:ext>
            </a:extLst>
          </p:cNvPr>
          <p:cNvSpPr txBox="1"/>
          <p:nvPr/>
        </p:nvSpPr>
        <p:spPr>
          <a:xfrm>
            <a:off x="8198069" y="1409457"/>
            <a:ext cx="3815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Here we see a Dionaea captured URL being datamined for threat intelligence via Virus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Initial this URL seems ok with 0 engine detections. This is however, a false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When the URL stripped down to just the IP, it is recognized as a known malicious poor reputation potential botnet attack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AF453-C740-4AD3-B84B-B2669A81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1128695"/>
            <a:ext cx="8071945" cy="54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44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1222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Tw Cen MT</vt:lpstr>
      <vt:lpstr>Wingdings 3</vt:lpstr>
      <vt:lpstr>Circuit</vt:lpstr>
      <vt:lpstr>Slice</vt:lpstr>
      <vt:lpstr>Modern Honey Network:  An Investigation into MHN, Deployment &amp;  Analysis of Collected Data </vt:lpstr>
      <vt:lpstr>Contents:</vt:lpstr>
      <vt:lpstr>1. What is MHN?</vt:lpstr>
      <vt:lpstr>2. What HONEYPOTs DOES IT OFFER?</vt:lpstr>
      <vt:lpstr>3. Deployment Considerations</vt:lpstr>
      <vt:lpstr>4. General DATA ANALYSIs SAMPLES</vt:lpstr>
      <vt:lpstr>5. General DIONAEA ANALYSIs SAMPLES </vt:lpstr>
      <vt:lpstr>5. General DIONAEA ANALYSIs SAMPLES CONTD’</vt:lpstr>
      <vt:lpstr>5. General DATA ANALYSIs SAMPLES CONTD’</vt:lpstr>
      <vt:lpstr>5. General DIONAEA ANALYSIs SAMPLES</vt:lpstr>
      <vt:lpstr>5. General DIONAEA ANALYSIs SAMPLES CONTD’</vt:lpstr>
      <vt:lpstr>3. General DIONAEA ANALYSIs SAMPLES</vt:lpstr>
      <vt:lpstr>6. MoST INTERESTING HITS ON SSH PORT</vt:lpstr>
      <vt:lpstr>7. A ThREAT INTELLIGENCE USE CASE EXAMPLE VIA SNORT/p0f</vt:lpstr>
      <vt:lpstr>7. A ThREAT INTELLIGENCE USE CASE EXAMPLE VIA SNORT/p0f</vt:lpstr>
      <vt:lpstr>7. A ThREAT INTELLIGENCE USE CASE EXAMPLE VIA SNORT/p0f</vt:lpstr>
      <vt:lpstr>8.CONCLUSIONS</vt:lpstr>
      <vt:lpstr>8.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Opensource firewall assignment ca1</dc:title>
  <dc:creator>B00094138 James Finglas</dc:creator>
  <cp:lastModifiedBy>james finglas</cp:lastModifiedBy>
  <cp:revision>63</cp:revision>
  <dcterms:created xsi:type="dcterms:W3CDTF">2019-02-13T22:23:01Z</dcterms:created>
  <dcterms:modified xsi:type="dcterms:W3CDTF">2019-12-10T09:08:09Z</dcterms:modified>
</cp:coreProperties>
</file>