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A13C7-4424-41EA-85C8-E4BEBEE476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Story	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11CC952-C1A9-4D9A-ACF4-82844B854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9400" y="4741333"/>
            <a:ext cx="3200400" cy="61806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Чувьюров Константин </a:t>
            </a:r>
            <a:br>
              <a:rPr lang="ru-RU" dirty="0"/>
            </a:br>
            <a:r>
              <a:rPr lang="ru-RU" dirty="0"/>
              <a:t>ИС - 32</a:t>
            </a:r>
          </a:p>
        </p:txBody>
      </p:sp>
    </p:spTree>
    <p:extLst>
      <p:ext uri="{BB962C8B-B14F-4D97-AF65-F5344CB8AC3E}">
        <p14:creationId xmlns:p14="http://schemas.microsoft.com/office/powerpoint/2010/main" val="297202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158AB-4E49-4BE6-96C1-F2010367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0B4BD5-69E2-4FBC-A374-72C5D2C9E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9) </a:t>
            </a:r>
            <a:r>
              <a:rPr lang="ru-RU" dirty="0"/>
              <a:t>Как </a:t>
            </a:r>
            <a:r>
              <a:rPr lang="ru-RU" b="1" dirty="0"/>
              <a:t>тестировщик</a:t>
            </a:r>
            <a:r>
              <a:rPr lang="ru-RU" dirty="0"/>
              <a:t>, я хочу </a:t>
            </a:r>
            <a:r>
              <a:rPr lang="ru-RU" b="1" dirty="0"/>
              <a:t>загружать скриншоты и </a:t>
            </a:r>
            <a:r>
              <a:rPr lang="ru-RU" b="1" dirty="0" err="1"/>
              <a:t>логи</a:t>
            </a:r>
            <a:r>
              <a:rPr lang="ru-RU" dirty="0"/>
              <a:t>, чтобы </a:t>
            </a:r>
            <a:r>
              <a:rPr lang="ru-RU" b="1" dirty="0"/>
              <a:t>подтверждать наличие ошибки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8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652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5D1E0B-72A3-42A1-90E2-F7AC992E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00FDB-99FE-4F97-82E3-D21E5A07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10) </a:t>
            </a:r>
            <a:r>
              <a:rPr lang="ru-RU" dirty="0"/>
              <a:t>Как </a:t>
            </a:r>
            <a:r>
              <a:rPr lang="ru-RU" b="1" dirty="0"/>
              <a:t>менеджер проекта</a:t>
            </a:r>
            <a:r>
              <a:rPr lang="ru-RU" dirty="0"/>
              <a:t>, я хочу </a:t>
            </a:r>
            <a:r>
              <a:rPr lang="ru-RU" b="1" dirty="0"/>
              <a:t>получать отчеты о количестве ошибок в системе</a:t>
            </a:r>
            <a:r>
              <a:rPr lang="ru-RU" dirty="0"/>
              <a:t>, чтобы </a:t>
            </a:r>
            <a:r>
              <a:rPr lang="ru-RU" b="1" dirty="0"/>
              <a:t>анализировать качество разработки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9663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38ACAB-2FCF-4CCF-952C-990ACFA2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95F34E-9CDE-4119-A597-F84B42BD7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11) </a:t>
            </a:r>
            <a:r>
              <a:rPr lang="ru-RU" dirty="0"/>
              <a:t>Как </a:t>
            </a:r>
            <a:r>
              <a:rPr lang="ru-RU" b="1" dirty="0"/>
              <a:t>менеджер проекта</a:t>
            </a:r>
            <a:r>
              <a:rPr lang="ru-RU" dirty="0"/>
              <a:t>, я хочу </a:t>
            </a:r>
            <a:r>
              <a:rPr lang="ru-RU" b="1" dirty="0"/>
              <a:t>просматривать время, затраченное на исправление ошибок</a:t>
            </a:r>
            <a:r>
              <a:rPr lang="ru-RU" dirty="0"/>
              <a:t>, чтобы </a:t>
            </a:r>
            <a:r>
              <a:rPr lang="ru-RU" b="1" dirty="0"/>
              <a:t>оценивать эффективность команды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8</a:t>
            </a:r>
          </a:p>
        </p:txBody>
      </p:sp>
    </p:spTree>
    <p:extLst>
      <p:ext uri="{BB962C8B-B14F-4D97-AF65-F5344CB8AC3E}">
        <p14:creationId xmlns:p14="http://schemas.microsoft.com/office/powerpoint/2010/main" val="337574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B0FFCF-8CC7-4C4A-8C64-DC32C86E3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5FC0DF-3FF9-4F71-B686-226F39D07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12) </a:t>
            </a:r>
            <a:r>
              <a:rPr lang="ru-RU" dirty="0"/>
              <a:t>Как </a:t>
            </a:r>
            <a:r>
              <a:rPr lang="ru-RU" b="1" dirty="0"/>
              <a:t>пользователь</a:t>
            </a:r>
            <a:r>
              <a:rPr lang="ru-RU" dirty="0"/>
              <a:t>, я хочу </a:t>
            </a:r>
            <a:r>
              <a:rPr lang="ru-RU" b="1" dirty="0"/>
              <a:t>поиск по ключевым словам в отчетах</a:t>
            </a:r>
            <a:r>
              <a:rPr lang="ru-RU" dirty="0"/>
              <a:t>, чтобы </a:t>
            </a:r>
            <a:r>
              <a:rPr lang="ru-RU" b="1" dirty="0"/>
              <a:t>быстро находить нужную информацию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0240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3FD93-F239-4D73-9756-1FB42D50E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D1AEB6-5F14-437D-AEDD-EF3328C6E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13) </a:t>
            </a:r>
            <a:r>
              <a:rPr lang="ru-RU" dirty="0"/>
              <a:t>Как </a:t>
            </a:r>
            <a:r>
              <a:rPr lang="ru-RU" b="1" dirty="0"/>
              <a:t>администратор</a:t>
            </a:r>
            <a:r>
              <a:rPr lang="ru-RU" dirty="0"/>
              <a:t>, я хочу </a:t>
            </a:r>
            <a:r>
              <a:rPr lang="ru-RU" b="1" dirty="0"/>
              <a:t>управлять пользователями и их ролями</a:t>
            </a:r>
            <a:r>
              <a:rPr lang="ru-RU" dirty="0"/>
              <a:t>, чтобы </a:t>
            </a:r>
            <a:r>
              <a:rPr lang="ru-RU" b="1" dirty="0"/>
              <a:t>контролировать доступ к системе</a:t>
            </a:r>
            <a:r>
              <a:rPr lang="ru-RU" dirty="0"/>
              <a:t>.</a:t>
            </a:r>
            <a:br>
              <a:rPr lang="en-US" dirty="0"/>
            </a:br>
            <a:r>
              <a:rPr lang="en-US" dirty="0"/>
              <a:t>Story point: 13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2412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2019C-8B48-4571-89E1-8248B9E8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AF025E-06D7-477E-AAFF-41B8BC246D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14) </a:t>
            </a:r>
            <a:r>
              <a:rPr lang="ru-RU" dirty="0"/>
              <a:t>Как </a:t>
            </a:r>
            <a:r>
              <a:rPr lang="ru-RU" b="1" dirty="0"/>
              <a:t>администратор</a:t>
            </a:r>
            <a:r>
              <a:rPr lang="ru-RU" dirty="0"/>
              <a:t>, я хочу </a:t>
            </a:r>
            <a:r>
              <a:rPr lang="ru-RU" b="1" dirty="0"/>
              <a:t>настраивать уведомления о новых ошибках</a:t>
            </a:r>
            <a:r>
              <a:rPr lang="ru-RU" dirty="0"/>
              <a:t>, чтобы </a:t>
            </a:r>
            <a:r>
              <a:rPr lang="ru-RU" b="1" dirty="0"/>
              <a:t>быстро реагировать на проблемы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4864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0414A9-2025-4E65-8615-774125CE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19CB7A-4DEE-460B-B9B5-A2BC90B3D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15) </a:t>
            </a:r>
            <a:r>
              <a:rPr lang="ru-RU" dirty="0"/>
              <a:t>Как </a:t>
            </a:r>
            <a:r>
              <a:rPr lang="ru-RU" b="1" dirty="0"/>
              <a:t>разработчик</a:t>
            </a:r>
            <a:r>
              <a:rPr lang="ru-RU" dirty="0"/>
              <a:t>, я хочу </a:t>
            </a:r>
            <a:r>
              <a:rPr lang="ru-RU" b="1" dirty="0"/>
              <a:t>интегрировать систему с </a:t>
            </a:r>
            <a:r>
              <a:rPr lang="ru-RU" b="1" dirty="0" err="1"/>
              <a:t>Git</a:t>
            </a:r>
            <a:r>
              <a:rPr lang="ru-RU" dirty="0"/>
              <a:t>, чтобы </a:t>
            </a:r>
            <a:r>
              <a:rPr lang="ru-RU" b="1" dirty="0"/>
              <a:t>автоматически отслеживать ошибки в коде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909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21FDE-9FFB-46C9-925A-75CC8BB8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на спринт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F1E3CB-161A-42F9-AD1F-64C7F9181A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969022" y="2975397"/>
            <a:ext cx="630576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1) Регистрация в системе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(3 Story Points)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2) Создание отчетов об ошибках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(5 Story Points)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3) Фильтрация ошибок по статусу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(5 Story Points)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4) Изменение статуса ошибки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(3 Story Points)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5) Назначение ошибок на сотрудников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(8 Story Points)</a:t>
            </a:r>
          </a:p>
        </p:txBody>
      </p:sp>
    </p:spTree>
    <p:extLst>
      <p:ext uri="{BB962C8B-B14F-4D97-AF65-F5344CB8AC3E}">
        <p14:creationId xmlns:p14="http://schemas.microsoft.com/office/powerpoint/2010/main" val="1685694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2C052-3AAA-45E3-A12D-1BC9800F0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появились </a:t>
            </a:r>
            <a:r>
              <a:rPr lang="en-US" dirty="0"/>
              <a:t>Story Point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A24B9-10C0-4503-AE94-10BF3EE7B2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2" y="2980436"/>
            <a:ext cx="1121172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Объём работы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сколько действий нужно выполнить?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Сложность задачи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насколько сложно реализовать?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Риски и неопределённость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есть ли неизвестные факторы, которые могут повлиять на выполнение?</a:t>
            </a:r>
          </a:p>
        </p:txBody>
      </p:sp>
    </p:spTree>
    <p:extLst>
      <p:ext uri="{BB962C8B-B14F-4D97-AF65-F5344CB8AC3E}">
        <p14:creationId xmlns:p14="http://schemas.microsoft.com/office/powerpoint/2010/main" val="3328686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CB50AB-676B-4A5B-BE20-D07184E88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0E5F7B-F382-4132-82F6-E2697D481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Как </a:t>
            </a:r>
            <a:r>
              <a:rPr lang="ru-RU" b="1" dirty="0"/>
              <a:t>пользователь</a:t>
            </a:r>
            <a:r>
              <a:rPr lang="ru-RU" dirty="0"/>
              <a:t>, я хочу </a:t>
            </a:r>
            <a:r>
              <a:rPr lang="ru-RU" b="1" dirty="0"/>
              <a:t>регистрироваться в системе</a:t>
            </a:r>
            <a:r>
              <a:rPr lang="ru-RU" dirty="0"/>
              <a:t>, чтобы </a:t>
            </a:r>
            <a:r>
              <a:rPr lang="ru-RU" b="1" dirty="0"/>
              <a:t>иметь доступ к управлению задачами</a:t>
            </a:r>
            <a:r>
              <a:rPr lang="ru-RU" dirty="0"/>
              <a:t>.</a:t>
            </a:r>
          </a:p>
          <a:p>
            <a:r>
              <a:rPr lang="en-US" dirty="0"/>
              <a:t>Story point: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282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9A3719-0BD4-426D-AB09-A1958F943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1F7E4C-DF4B-40AC-890C-BCB363367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2) </a:t>
            </a:r>
            <a:r>
              <a:rPr lang="ru-RU" dirty="0"/>
              <a:t>Как </a:t>
            </a:r>
            <a:r>
              <a:rPr lang="ru-RU" b="1" dirty="0"/>
              <a:t>пользователь</a:t>
            </a:r>
            <a:r>
              <a:rPr lang="ru-RU" dirty="0"/>
              <a:t>, я хочу </a:t>
            </a:r>
            <a:r>
              <a:rPr lang="ru-RU" b="1" dirty="0"/>
              <a:t>входить в систему с логином и паролем</a:t>
            </a:r>
            <a:r>
              <a:rPr lang="ru-RU" dirty="0"/>
              <a:t>, чтобы </a:t>
            </a:r>
            <a:r>
              <a:rPr lang="ru-RU" b="1" dirty="0"/>
              <a:t>работать с отчетами об ошибках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3732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C10E8-BC7A-485C-8EB8-D0258341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01512D-25A8-4634-B90F-AFA8CE027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3) </a:t>
            </a:r>
            <a:r>
              <a:rPr lang="ru-RU" dirty="0"/>
              <a:t>Как </a:t>
            </a:r>
            <a:r>
              <a:rPr lang="ru-RU" b="1" dirty="0"/>
              <a:t>разработчик</a:t>
            </a:r>
            <a:r>
              <a:rPr lang="ru-RU" dirty="0"/>
              <a:t>, я хочу </a:t>
            </a:r>
            <a:r>
              <a:rPr lang="ru-RU" b="1" dirty="0"/>
              <a:t>создавать отчеты об ошибках</a:t>
            </a:r>
            <a:r>
              <a:rPr lang="ru-RU" dirty="0"/>
              <a:t>, чтобы </a:t>
            </a:r>
            <a:r>
              <a:rPr lang="ru-RU" b="1" dirty="0"/>
              <a:t>фиксировать найденные баги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5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1094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145FBE-2436-46C7-815D-FC9FAFA27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ABE11-74C5-41E7-8F7D-53B869479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4) </a:t>
            </a:r>
            <a:r>
              <a:rPr lang="ru-RU" dirty="0"/>
              <a:t>Как </a:t>
            </a:r>
            <a:r>
              <a:rPr lang="ru-RU" b="1" dirty="0"/>
              <a:t>разработчик</a:t>
            </a:r>
            <a:r>
              <a:rPr lang="ru-RU" dirty="0"/>
              <a:t>, я хочу </a:t>
            </a:r>
            <a:r>
              <a:rPr lang="ru-RU" b="1" dirty="0"/>
              <a:t>просматривать список всех ошибок</a:t>
            </a:r>
            <a:r>
              <a:rPr lang="ru-RU" dirty="0"/>
              <a:t>, чтобы </a:t>
            </a:r>
            <a:r>
              <a:rPr lang="ru-RU" b="1" dirty="0"/>
              <a:t>анализировать состояние проекта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254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AC7E4-C7C6-4EAF-82B5-D7D8A97B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EDAB32-D6CB-4741-B017-B2B507576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5) </a:t>
            </a:r>
            <a:r>
              <a:rPr lang="ru-RU" dirty="0"/>
              <a:t>Как </a:t>
            </a:r>
            <a:r>
              <a:rPr lang="ru-RU" b="1" dirty="0"/>
              <a:t>разработчик</a:t>
            </a:r>
            <a:r>
              <a:rPr lang="ru-RU" dirty="0"/>
              <a:t>, я хочу </a:t>
            </a:r>
            <a:r>
              <a:rPr lang="ru-RU" b="1" dirty="0"/>
              <a:t>фильтровать ошибки по статусу (новая, в работе, исправлена, закрыта)</a:t>
            </a:r>
            <a:r>
              <a:rPr lang="ru-RU" dirty="0"/>
              <a:t>, чтобы </a:t>
            </a:r>
            <a:r>
              <a:rPr lang="ru-RU" b="1" dirty="0"/>
              <a:t>удобно управлять задачами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5</a:t>
            </a:r>
          </a:p>
        </p:txBody>
      </p:sp>
    </p:spTree>
    <p:extLst>
      <p:ext uri="{BB962C8B-B14F-4D97-AF65-F5344CB8AC3E}">
        <p14:creationId xmlns:p14="http://schemas.microsoft.com/office/powerpoint/2010/main" val="361576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FF47F-AEB4-48B7-90E5-E724678BE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134B02-0D32-4425-AD53-C9B983294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6) </a:t>
            </a:r>
            <a:r>
              <a:rPr lang="ru-RU" dirty="0"/>
              <a:t>Как </a:t>
            </a:r>
            <a:r>
              <a:rPr lang="ru-RU" b="1" dirty="0"/>
              <a:t>разработчик</a:t>
            </a:r>
            <a:r>
              <a:rPr lang="ru-RU" dirty="0"/>
              <a:t>, я хочу </a:t>
            </a:r>
            <a:r>
              <a:rPr lang="ru-RU" b="1" dirty="0"/>
              <a:t>назначать ошибки на конкретных сотрудников</a:t>
            </a:r>
            <a:r>
              <a:rPr lang="ru-RU" dirty="0"/>
              <a:t>, чтобы </a:t>
            </a:r>
            <a:r>
              <a:rPr lang="ru-RU" b="1" dirty="0"/>
              <a:t>улучшить распределение задач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1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AE7B33-B184-48A1-9A41-A10CB8CB2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8B444F-F765-49EB-9E6E-920DA109A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7) </a:t>
            </a:r>
            <a:r>
              <a:rPr lang="ru-RU" dirty="0"/>
              <a:t>Как </a:t>
            </a:r>
            <a:r>
              <a:rPr lang="ru-RU" b="1" dirty="0"/>
              <a:t>тестировщик</a:t>
            </a:r>
            <a:r>
              <a:rPr lang="ru-RU" dirty="0"/>
              <a:t>, я хочу </a:t>
            </a:r>
            <a:r>
              <a:rPr lang="ru-RU" b="1" dirty="0"/>
              <a:t>комментировать ошибки</a:t>
            </a:r>
            <a:r>
              <a:rPr lang="ru-RU" dirty="0"/>
              <a:t>, чтобы </a:t>
            </a:r>
            <a:r>
              <a:rPr lang="ru-RU" b="1" dirty="0"/>
              <a:t>уточнять детали проблемы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218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5AEFE-807B-40DC-BDB8-C9C46944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40EAC4-C7A6-4FD4-9DEF-4B4270A6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8) </a:t>
            </a:r>
            <a:r>
              <a:rPr lang="ru-RU" dirty="0"/>
              <a:t>Как </a:t>
            </a:r>
            <a:r>
              <a:rPr lang="ru-RU" b="1" dirty="0"/>
              <a:t>разработчик</a:t>
            </a:r>
            <a:r>
              <a:rPr lang="ru-RU" dirty="0"/>
              <a:t>, я хочу </a:t>
            </a:r>
            <a:r>
              <a:rPr lang="ru-RU" b="1" dirty="0"/>
              <a:t>изменять статус ошибки</a:t>
            </a:r>
            <a:r>
              <a:rPr lang="ru-RU" dirty="0"/>
              <a:t>, чтобы </a:t>
            </a:r>
            <a:r>
              <a:rPr lang="ru-RU" b="1" dirty="0"/>
              <a:t>фиксировать прогресс работы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Story point: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87823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445</Words>
  <Application>Microsoft Office PowerPoint</Application>
  <PresentationFormat>Широкоэкранный</PresentationFormat>
  <Paragraphs>41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Garamond</vt:lpstr>
      <vt:lpstr>Натуральные материалы</vt:lpstr>
      <vt:lpstr>User Story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Выбор на спринт</vt:lpstr>
      <vt:lpstr>Как появились Story 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Story </dc:title>
  <dc:creator>Kostya</dc:creator>
  <cp:lastModifiedBy>Kostya</cp:lastModifiedBy>
  <cp:revision>5</cp:revision>
  <dcterms:created xsi:type="dcterms:W3CDTF">2025-03-31T13:40:35Z</dcterms:created>
  <dcterms:modified xsi:type="dcterms:W3CDTF">2025-03-31T13:48:48Z</dcterms:modified>
</cp:coreProperties>
</file>