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69BCAD-5A6B-4DAC-91FB-AB216557A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Case (20)</a:t>
            </a:r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B5D4616D-662B-4278-A290-6F823ECDF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8600" y="4597399"/>
            <a:ext cx="4546070" cy="63500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Чувьюров Константин </a:t>
            </a:r>
            <a:br>
              <a:rPr lang="ru-RU" dirty="0"/>
            </a:br>
            <a:r>
              <a:rPr lang="ru-RU" dirty="0"/>
              <a:t>ИС - 32</a:t>
            </a:r>
          </a:p>
        </p:txBody>
      </p:sp>
    </p:spTree>
    <p:extLst>
      <p:ext uri="{BB962C8B-B14F-4D97-AF65-F5344CB8AC3E}">
        <p14:creationId xmlns:p14="http://schemas.microsoft.com/office/powerpoint/2010/main" val="711459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EAE79-B8A6-4852-AF01-3D6473AA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FF7DA9-E230-49AD-82D6-3C48C3B9A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8) </a:t>
            </a:r>
            <a:r>
              <a:rPr lang="ru-RU" b="1" dirty="0"/>
              <a:t>Фильтрация ошибок по статусу</a:t>
            </a:r>
            <a:r>
              <a:rPr lang="ru-RU" dirty="0"/>
              <a:t> </a:t>
            </a:r>
            <a:r>
              <a:rPr lang="ru-RU" i="1" dirty="0"/>
              <a:t>(Разработчик, Тестировщик)</a:t>
            </a:r>
            <a:r>
              <a:rPr lang="ru-RU" dirty="0"/>
              <a:t> </a:t>
            </a:r>
            <a:r>
              <a:rPr lang="ru-RU" i="1" dirty="0"/>
              <a:t>(include: Просмотр списка ошибок)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3478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AEC72-B6CC-4181-A710-372A39F08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EB61A0-9468-44C0-9563-DF9207C1A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9) </a:t>
            </a:r>
            <a:r>
              <a:rPr lang="ru-RU" b="1" dirty="0"/>
              <a:t>Назначение ошибки разработчику </a:t>
            </a:r>
            <a:r>
              <a:rPr lang="ru-RU" b="1" i="1" dirty="0"/>
              <a:t>(Тестировщик)</a:t>
            </a:r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49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899C08-7103-429B-AD94-D874DCF2D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E99432-CC52-45C0-A1A0-6D2F105A1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10) </a:t>
            </a:r>
            <a:r>
              <a:rPr lang="ru-RU" b="1" dirty="0"/>
              <a:t>Изменение статуса ошибки</a:t>
            </a:r>
            <a:r>
              <a:rPr lang="ru-RU" dirty="0"/>
              <a:t> </a:t>
            </a:r>
            <a:r>
              <a:rPr lang="ru-RU" i="1" dirty="0"/>
              <a:t>(Разработчик, Тестировщик)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0456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245086-F48D-4A1B-AE85-4E40AFB71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FEDA93-7875-4576-B9E3-EDDC8D575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11) </a:t>
            </a:r>
            <a:r>
              <a:rPr lang="ru-RU" b="1" dirty="0"/>
              <a:t>Загрузка скриншотов и логов в отчёт</a:t>
            </a:r>
            <a:r>
              <a:rPr lang="ru-RU" dirty="0"/>
              <a:t> </a:t>
            </a:r>
            <a:r>
              <a:rPr lang="ru-RU" i="1" dirty="0"/>
              <a:t>(Тестировщик)</a:t>
            </a:r>
            <a:r>
              <a:rPr lang="ru-RU" dirty="0"/>
              <a:t> </a:t>
            </a:r>
            <a:r>
              <a:rPr lang="ru-RU" i="1" dirty="0"/>
              <a:t>(include: Создание отчёта об ошибке)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1268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3976B9-7E1E-4943-90E6-69B7FDFAB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0648CA-89B4-4AAC-8307-BC4050222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12) </a:t>
            </a:r>
            <a:r>
              <a:rPr lang="ru-RU" b="1" dirty="0"/>
              <a:t>Генерация отчёта об ошибках</a:t>
            </a:r>
            <a:r>
              <a:rPr lang="ru-RU" dirty="0"/>
              <a:t> </a:t>
            </a:r>
            <a:r>
              <a:rPr lang="ru-RU" i="1" dirty="0"/>
              <a:t>(Менеджер проекта)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928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BC8309-0098-4C9B-804E-33DCDBAFF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0C320C-D1B0-424D-90DC-C4009CB2B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13) </a:t>
            </a:r>
            <a:r>
              <a:rPr lang="ru-RU" b="1" dirty="0"/>
              <a:t>Анализ времени исправления ошибок</a:t>
            </a:r>
            <a:r>
              <a:rPr lang="ru-RU" dirty="0"/>
              <a:t> </a:t>
            </a:r>
            <a:r>
              <a:rPr lang="ru-RU" i="1" dirty="0"/>
              <a:t>(Менеджер проекта)</a:t>
            </a:r>
            <a:r>
              <a:rPr lang="ru-RU" dirty="0"/>
              <a:t> </a:t>
            </a:r>
            <a:r>
              <a:rPr lang="ru-RU" i="1" dirty="0"/>
              <a:t>(include: Генерация отчёта об ошибках)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9714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C727EF-56BE-46D1-8FA5-5331F0808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63C5DC-CC4F-4DA6-8DCD-0F90FA877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14) </a:t>
            </a:r>
            <a:r>
              <a:rPr lang="ru-RU" b="1" dirty="0"/>
              <a:t>Интеграция с системой контроля версий (</a:t>
            </a:r>
            <a:r>
              <a:rPr lang="ru-RU" b="1" dirty="0" err="1"/>
              <a:t>Git</a:t>
            </a:r>
            <a:r>
              <a:rPr lang="ru-RU" b="1" dirty="0"/>
              <a:t>)</a:t>
            </a:r>
            <a:r>
              <a:rPr lang="ru-RU" dirty="0"/>
              <a:t> </a:t>
            </a:r>
            <a:r>
              <a:rPr lang="ru-RU" i="1" dirty="0"/>
              <a:t>(Разработчик)</a:t>
            </a:r>
            <a:r>
              <a:rPr lang="ru-RU" dirty="0"/>
              <a:t> </a:t>
            </a:r>
            <a:r>
              <a:rPr lang="ru-RU" i="1" dirty="0"/>
              <a:t>(extend: Создание отчёта об ошибке)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1300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2518EA-D277-4F42-80E3-E05A13CB4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5ADC2-8982-4A92-AB56-8BB81F1BB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15) </a:t>
            </a:r>
            <a:r>
              <a:rPr lang="ru-RU" b="1" dirty="0"/>
              <a:t>Уведомления о новых ошибках</a:t>
            </a:r>
            <a:r>
              <a:rPr lang="ru-RU" dirty="0"/>
              <a:t> </a:t>
            </a:r>
            <a:r>
              <a:rPr lang="ru-RU" i="1" dirty="0"/>
              <a:t>(Разработчик, Менеджер, Тестировщик)</a:t>
            </a:r>
            <a:r>
              <a:rPr lang="ru-RU" dirty="0"/>
              <a:t> </a:t>
            </a:r>
            <a:r>
              <a:rPr lang="ru-RU" i="1" dirty="0"/>
              <a:t>(include: Создание отчёта об ошибке)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6229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4F855-259E-4685-A243-69CAEBB85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B860A-E95B-4C6F-9260-DA3E126E2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16) </a:t>
            </a:r>
            <a:r>
              <a:rPr lang="ru-RU" b="1" dirty="0"/>
              <a:t>Управление пользователями</a:t>
            </a:r>
            <a:r>
              <a:rPr lang="ru-RU" dirty="0"/>
              <a:t> </a:t>
            </a:r>
            <a:r>
              <a:rPr lang="ru-RU" i="1" dirty="0"/>
              <a:t>(Администратор)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6488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A6E46-FB46-4345-A8C3-F28378D76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A644E8-717A-4E42-ABD8-6576B87A0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17) </a:t>
            </a:r>
            <a:r>
              <a:rPr lang="ru-RU" b="1" dirty="0"/>
              <a:t>Управление ролями пользователей</a:t>
            </a:r>
            <a:r>
              <a:rPr lang="ru-RU" dirty="0"/>
              <a:t> </a:t>
            </a:r>
            <a:r>
              <a:rPr lang="ru-RU" i="1" dirty="0"/>
              <a:t>(Администратор)</a:t>
            </a:r>
            <a:r>
              <a:rPr lang="ru-RU" dirty="0"/>
              <a:t> </a:t>
            </a:r>
            <a:r>
              <a:rPr lang="ru-RU" i="1" dirty="0"/>
              <a:t>(include: Управление пользователями)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047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EE338-C798-472F-88B7-5626F340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Акторы системы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5AFC0E-75E8-4E03-BF8E-5F6EE82B41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24501" y="2816592"/>
            <a:ext cx="954299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1) Пользователь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– может регистрироваться, входить в систему, просматривать ошибки.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2) Разработчик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– создаёт, редактирует, комментирует ошибки.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3) Тестировщик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– фиксирует ошибки, загружает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логи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меняет статусы ошибок.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4) Менеджер проекта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– анализирует отчёты и статистику5)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5) Администратор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– управляет пользователями и настройками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28314987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C8D58E-A619-47C8-8846-60AC409B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D39DE5-3F21-4C79-9895-326D3555D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18) </a:t>
            </a:r>
            <a:r>
              <a:rPr lang="ru-RU" b="1" dirty="0"/>
              <a:t>Настройка системы (язык, тема, уведомления)</a:t>
            </a:r>
            <a:r>
              <a:rPr lang="ru-RU" dirty="0"/>
              <a:t> </a:t>
            </a:r>
            <a:r>
              <a:rPr lang="ru-RU" i="1" dirty="0"/>
              <a:t>(Администратор, Пользователь)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859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6D2FE6-D95B-4854-89C3-E29AA891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732B08-9071-4DB5-A415-A678979A0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19) </a:t>
            </a:r>
            <a:r>
              <a:rPr lang="ru-RU" b="1" dirty="0"/>
              <a:t>Архивация старых отчётов</a:t>
            </a:r>
            <a:r>
              <a:rPr lang="ru-RU" dirty="0"/>
              <a:t> </a:t>
            </a:r>
            <a:r>
              <a:rPr lang="ru-RU" i="1" dirty="0"/>
              <a:t>(Администратор)</a:t>
            </a:r>
            <a:r>
              <a:rPr lang="ru-RU" dirty="0"/>
              <a:t> </a:t>
            </a:r>
            <a:r>
              <a:rPr lang="ru-RU" i="1" dirty="0"/>
              <a:t>(include: Генерация отчёта об ошибках)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7839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2A5BD3-12B2-4BD9-B808-9232828E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6B09EB-C9B4-4009-8316-1E3349C87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20) </a:t>
            </a:r>
            <a:r>
              <a:rPr lang="ru-RU" b="1" dirty="0"/>
              <a:t>Экспорт отчётов в Excel/PDF</a:t>
            </a:r>
            <a:r>
              <a:rPr lang="ru-RU" dirty="0"/>
              <a:t> </a:t>
            </a:r>
            <a:r>
              <a:rPr lang="ru-RU" i="1" dirty="0"/>
              <a:t>(Менеджер проекта, Разработчик, Тестировщик)</a:t>
            </a:r>
            <a:r>
              <a:rPr lang="ru-RU" dirty="0"/>
              <a:t> </a:t>
            </a:r>
            <a:r>
              <a:rPr lang="ru-RU" i="1" dirty="0"/>
              <a:t>(include: Генерация отчёта об ошибках)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381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C5C97D-5F71-47FA-A1ED-4EFB6C7C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Связи между </a:t>
            </a:r>
            <a:r>
              <a:rPr lang="en-US" dirty="0"/>
              <a:t>Use Case: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1BEFA7-5BBC-411B-80C8-68744FD528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2320977"/>
            <a:ext cx="8983132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«Include» (Обязательная часть сценария)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Поиск ошибки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include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Просмотр списка ошибок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Фильтрация ошибок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include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Просмотр списка ошибок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Загрузка логов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include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Создание отчёта об ошибке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Анализ времени исправления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include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Генерация отчёта об ошибках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Управление ролями пользователей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include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Управление пользователями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Экспорт отчётов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include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Генерация отчёта об ошибках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«Extend» (Дополнительный функционал, вызывается при необходимости)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Восстановление пароля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extend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Авторизация в системе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Добавление комментария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extend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Просмотр ошибки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Интеграция с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Git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extend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Создание отчёта об ошибке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Уведомления о новых ошибках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extend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Создание отчёта об ошибке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5381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C8ABF3-9C91-4676-9189-4B80A078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case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09855B-3219-4C1F-899F-E40B8FBB0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</a:t>
            </a:r>
            <a:r>
              <a:rPr lang="ru-RU" b="1" dirty="0"/>
              <a:t>Регистрация в системе</a:t>
            </a:r>
            <a:r>
              <a:rPr lang="ru-RU" dirty="0"/>
              <a:t> </a:t>
            </a:r>
            <a:r>
              <a:rPr lang="ru-RU" i="1" dirty="0"/>
              <a:t>(Пользователь)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501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76A638-BE44-4C19-A10F-33AA20525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3D3DE7-ACA3-4B9E-9632-9976E9CE8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2) </a:t>
            </a:r>
            <a:r>
              <a:rPr lang="ru-RU" b="1" dirty="0"/>
              <a:t>Авторизация в системе</a:t>
            </a:r>
            <a:r>
              <a:rPr lang="ru-RU" dirty="0"/>
              <a:t> </a:t>
            </a:r>
            <a:r>
              <a:rPr lang="ru-RU" i="1" dirty="0"/>
              <a:t>(Пользователь)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429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6D0AC7-A5AA-4067-9950-88C65450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CF70A3-389B-4F78-83CC-524DAB120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3) </a:t>
            </a:r>
            <a:r>
              <a:rPr lang="ru-RU" b="1" dirty="0"/>
              <a:t>Восстановление пароля</a:t>
            </a:r>
            <a:r>
              <a:rPr lang="ru-RU" dirty="0"/>
              <a:t> </a:t>
            </a:r>
            <a:r>
              <a:rPr lang="ru-RU" i="1" dirty="0"/>
              <a:t>(Пользователь)</a:t>
            </a:r>
            <a:r>
              <a:rPr lang="ru-RU" dirty="0"/>
              <a:t> </a:t>
            </a:r>
            <a:r>
              <a:rPr lang="ru-RU" i="1" dirty="0"/>
              <a:t>(extend: Авторизация в системе)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186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E25B5-6CD2-4E84-82D6-57F498E0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8C548F-FABB-4B0C-BC5F-62B8F5F6A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4) </a:t>
            </a:r>
            <a:r>
              <a:rPr lang="ru-RU" b="1" dirty="0"/>
              <a:t>Создание отчёта об ошибке</a:t>
            </a:r>
            <a:r>
              <a:rPr lang="ru-RU" dirty="0"/>
              <a:t> </a:t>
            </a:r>
            <a:r>
              <a:rPr lang="ru-RU" i="1" dirty="0"/>
              <a:t>(Разработчик, Тестировщик)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5512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BAD90F-F051-4EBA-BF77-ADA585F09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30947-4FC2-44D3-9906-EB3A1794E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5) </a:t>
            </a:r>
            <a:r>
              <a:rPr lang="ru-RU" b="1" dirty="0"/>
              <a:t>Добавление комментария к ошибке</a:t>
            </a:r>
            <a:r>
              <a:rPr lang="ru-RU" dirty="0"/>
              <a:t> </a:t>
            </a:r>
            <a:r>
              <a:rPr lang="ru-RU" i="1" dirty="0"/>
              <a:t>(Разработчик, Тестировщик)</a:t>
            </a:r>
            <a:r>
              <a:rPr lang="ru-RU" dirty="0"/>
              <a:t> </a:t>
            </a:r>
            <a:r>
              <a:rPr lang="ru-RU" i="1" dirty="0"/>
              <a:t>(extend: Просмотр ошибки)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3456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FA3B5E-AF2F-4457-9A1C-1171F504E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2E6684-62F6-496A-A871-40B1843BF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6) </a:t>
            </a:r>
            <a:r>
              <a:rPr lang="ru-RU" b="1" dirty="0"/>
              <a:t>Просмотр списка ошибок</a:t>
            </a:r>
            <a:r>
              <a:rPr lang="ru-RU" dirty="0"/>
              <a:t> </a:t>
            </a:r>
            <a:r>
              <a:rPr lang="ru-RU" i="1" dirty="0"/>
              <a:t>(Разработчик, Менеджер, Тестировщик)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1858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2E095-8424-4FE4-8959-A9B1F25E4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13B2F8-F684-4531-91D5-AD98DF6FA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7) </a:t>
            </a:r>
            <a:r>
              <a:rPr lang="ru-RU" b="1" dirty="0"/>
              <a:t>Поиск ошибки по ключевым словам</a:t>
            </a:r>
            <a:r>
              <a:rPr lang="ru-RU" dirty="0"/>
              <a:t> </a:t>
            </a:r>
            <a:r>
              <a:rPr lang="ru-RU" i="1" dirty="0"/>
              <a:t>(Разработчик, Тестировщик)</a:t>
            </a:r>
            <a:r>
              <a:rPr lang="ru-RU" dirty="0"/>
              <a:t> </a:t>
            </a:r>
            <a:r>
              <a:rPr lang="ru-RU" i="1" dirty="0"/>
              <a:t>(include: Просмотр списка ошибок)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8639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</TotalTime>
  <Words>456</Words>
  <Application>Microsoft Office PowerPoint</Application>
  <PresentationFormat>Широкоэкранный</PresentationFormat>
  <Paragraphs>42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6" baseType="lpstr">
      <vt:lpstr>Arial</vt:lpstr>
      <vt:lpstr>Garamond</vt:lpstr>
      <vt:lpstr>Натуральные материалы</vt:lpstr>
      <vt:lpstr>User Case (20)</vt:lpstr>
      <vt:lpstr>Акторы системы</vt:lpstr>
      <vt:lpstr>User case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Связи между Use Case: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Case (20)</dc:title>
  <dc:creator>Kostya</dc:creator>
  <cp:lastModifiedBy>Kostya</cp:lastModifiedBy>
  <cp:revision>10</cp:revision>
  <dcterms:created xsi:type="dcterms:W3CDTF">2025-03-31T13:56:57Z</dcterms:created>
  <dcterms:modified xsi:type="dcterms:W3CDTF">2025-03-31T14:05:35Z</dcterms:modified>
</cp:coreProperties>
</file>