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7" r:id="rId3"/>
    <p:sldId id="276" r:id="rId4"/>
    <p:sldId id="279" r:id="rId5"/>
    <p:sldId id="285" r:id="rId6"/>
    <p:sldId id="280" r:id="rId7"/>
    <p:sldId id="282" r:id="rId8"/>
    <p:sldId id="281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601"/>
    <a:srgbClr val="FEC643"/>
    <a:srgbClr val="817B9D"/>
    <a:srgbClr val="544F6B"/>
    <a:srgbClr val="C77201"/>
    <a:srgbClr val="8D88A6"/>
    <a:srgbClr val="F28D01"/>
    <a:srgbClr val="413D51"/>
    <a:srgbClr val="56516B"/>
    <a:srgbClr val="FD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6215" autoAdjust="0"/>
  </p:normalViewPr>
  <p:slideViewPr>
    <p:cSldViewPr snapToGrid="0" showGuides="1">
      <p:cViewPr varScale="1">
        <p:scale>
          <a:sx n="111" d="100"/>
          <a:sy n="111" d="100"/>
        </p:scale>
        <p:origin x="864" y="96"/>
      </p:cViewPr>
      <p:guideLst>
        <p:guide orient="horz" pos="2160"/>
        <p:guide pos="3840"/>
        <p:guide pos="211"/>
        <p:guide pos="7469"/>
        <p:guide orient="horz" pos="232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1-44FB-89B4-057B74B633F1}"/>
              </c:ext>
            </c:extLst>
          </c:dPt>
          <c:dPt>
            <c:idx val="1"/>
            <c:bubble3D val="0"/>
            <c:spPr>
              <a:solidFill>
                <a:srgbClr val="D593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8-4666-8E33-DAC07B936FB0}"/>
              </c:ext>
            </c:extLst>
          </c:dPt>
          <c:dPt>
            <c:idx val="2"/>
            <c:bubble3D val="0"/>
            <c:spPr>
              <a:solidFill>
                <a:srgbClr val="FEBA2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8-4666-8E33-DAC07B936FB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8-4666-8E33-DAC07B936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5D266-4289-427C-9954-5DE0E48449A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38D6-7968-44ED-A492-A522FC49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419-50DF-47F3-933E-355D672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72A8-61B5-4047-BFF5-1BD5A9C9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20B0-7B6B-49DD-9246-02488992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F3E2-E6E9-4FB1-BB22-0F5C3DD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82A8-CFB8-488B-8CCC-15DBACD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BF00-5228-4E46-9B52-28048EA8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190E-B787-4039-B6D1-4D07E1E2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DF94-473A-4CB9-9B08-0BFEDCE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42745-EAF3-4FB5-81BE-9CFEE37D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BC474-B6E6-4239-9F69-F47EF7BB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2F5A-382E-457D-9CE5-5D1BCB1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AEC-0C43-47EB-8DDC-3A138923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7AA-DF25-4E12-99A4-F1BE017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2F55-C81E-4908-87FD-03B7B6FA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F9B0-EE44-4266-B3AF-51692A81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8566-3336-40EE-A367-B1CB477B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589-FD97-435F-8AA2-AE46F62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57DC4-24B4-4D33-B07E-9BA5936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9D3C-1601-4383-BC3A-B9EB692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0C81-DF9D-457A-80F8-056DB56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673-ACA3-49D1-A25A-3ABE0B4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49B-7D0C-472C-B099-C068915E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1810-07AD-442F-BABA-4A4116F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FBE7-FE90-4DCA-ACAB-07A1DDE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5721-A6F7-44E7-9208-E8F53CA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2B9-8BAF-4F00-BAE2-C47FE7E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23FE-F588-44A5-94DF-4482457B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2F6D-9B4A-4C11-9114-73E4E3B1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B8E1D-065D-4F3F-BCC7-E7675692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F9D4B-B07F-463E-B4B7-B061B07D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3D16-7D66-4F93-8AC8-A048CA6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C035-927C-4292-8F79-08587FF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6097-A3D9-44B1-8F5D-8BDF10E5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E78C-C5DC-4F91-9CF5-E480EAE4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0AA0-C0C6-42C9-9C12-BBAB6897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35AA7-6310-46B6-8748-0FEFD76F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2C6C-B367-454F-AA9F-02539A48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6809-64E4-42AC-B207-A53C9EA1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3BA-155A-4E2B-91C0-167817B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F33D-9FE5-4ABE-BF7C-B49500AF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9E28-B6BF-40FC-B9D9-FBA25778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544F-3376-4E60-8AE5-EB300EC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9DD-8B7D-499E-A90B-5758AF5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449A-3FC7-42A6-89DD-7409D88B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D171-F2C2-4FE8-9641-5AE7BBCD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1FF5-CBEA-4BC9-BC0A-17143197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7904-89DC-40FD-8A28-55F069F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53858-D15A-4413-9CAB-EF615ED168C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FFAB28-D97E-4058-AAF2-B48AF3054A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31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19B322-B01A-49D2-862B-3DF71F14AE3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E84174-9A52-4F5B-9996-965267268FF5}"/>
                </a:ext>
              </a:extLst>
            </p:cNvPr>
            <p:cNvGrpSpPr/>
            <p:nvPr/>
          </p:nvGrpSpPr>
          <p:grpSpPr>
            <a:xfrm>
              <a:off x="127000" y="0"/>
              <a:ext cx="11938001" cy="6664325"/>
              <a:chOff x="127000" y="0"/>
              <a:chExt cx="11938001" cy="6664325"/>
            </a:xfrm>
          </p:grpSpPr>
          <p:sp>
            <p:nvSpPr>
              <p:cNvPr id="24" name="Freeform 1412">
                <a:extLst>
                  <a:ext uri="{FF2B5EF4-FFF2-40B4-BE49-F238E27FC236}">
                    <a16:creationId xmlns:a16="http://schemas.microsoft.com/office/drawing/2014/main" id="{9785362C-6B52-4154-9993-38761A3E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4667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5" name="Freeform 1413">
                <a:extLst>
                  <a:ext uri="{FF2B5EF4-FFF2-40B4-BE49-F238E27FC236}">
                    <a16:creationId xmlns:a16="http://schemas.microsoft.com/office/drawing/2014/main" id="{F66599CF-B75B-4610-BE82-AE4C990B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650" y="6049963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6" name="Freeform 1414">
                <a:extLst>
                  <a:ext uri="{FF2B5EF4-FFF2-40B4-BE49-F238E27FC236}">
                    <a16:creationId xmlns:a16="http://schemas.microsoft.com/office/drawing/2014/main" id="{85FA5602-5D2C-4652-A86B-3D9A61FD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2250" y="184943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7" name="Freeform 1415">
                <a:extLst>
                  <a:ext uri="{FF2B5EF4-FFF2-40B4-BE49-F238E27FC236}">
                    <a16:creationId xmlns:a16="http://schemas.microsoft.com/office/drawing/2014/main" id="{92728CB7-9A31-40A9-8B16-04A96EE3E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4902200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8" name="Freeform 1416">
                <a:extLst>
                  <a:ext uri="{FF2B5EF4-FFF2-40B4-BE49-F238E27FC236}">
                    <a16:creationId xmlns:a16="http://schemas.microsoft.com/office/drawing/2014/main" id="{46C41FC7-A65A-44A2-B531-1DC3470C7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23825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9" name="Freeform 1417">
                <a:extLst>
                  <a:ext uri="{FF2B5EF4-FFF2-40B4-BE49-F238E27FC236}">
                    <a16:creationId xmlns:a16="http://schemas.microsoft.com/office/drawing/2014/main" id="{69284D9A-06BD-49F1-9BF0-FE58218E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9475" y="336391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0" name="Freeform 1418">
                <a:extLst>
                  <a:ext uri="{FF2B5EF4-FFF2-40B4-BE49-F238E27FC236}">
                    <a16:creationId xmlns:a16="http://schemas.microsoft.com/office/drawing/2014/main" id="{2FC42422-7C33-4B38-BDA7-5206ACD80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5" y="234950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1" name="Freeform 1419">
                <a:extLst>
                  <a:ext uri="{FF2B5EF4-FFF2-40B4-BE49-F238E27FC236}">
                    <a16:creationId xmlns:a16="http://schemas.microsoft.com/office/drawing/2014/main" id="{BEBB4BD1-FEE8-4EBF-88DC-BE12DFF6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3000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2" name="Freeform 1420">
                <a:extLst>
                  <a:ext uri="{FF2B5EF4-FFF2-40B4-BE49-F238E27FC236}">
                    <a16:creationId xmlns:a16="http://schemas.microsoft.com/office/drawing/2014/main" id="{40703509-ABD8-4B0B-8F22-302C62BCB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5808663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3" name="Freeform 1421">
                <a:extLst>
                  <a:ext uri="{FF2B5EF4-FFF2-40B4-BE49-F238E27FC236}">
                    <a16:creationId xmlns:a16="http://schemas.microsoft.com/office/drawing/2014/main" id="{8A095061-52A8-49D1-BE6A-74607D3CB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27158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4" name="Freeform 1422">
                <a:extLst>
                  <a:ext uri="{FF2B5EF4-FFF2-40B4-BE49-F238E27FC236}">
                    <a16:creationId xmlns:a16="http://schemas.microsoft.com/office/drawing/2014/main" id="{FCC736B8-8F0D-4DA0-A62A-1A076F628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350" y="46370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5" name="Freeform 1423">
                <a:extLst>
                  <a:ext uri="{FF2B5EF4-FFF2-40B4-BE49-F238E27FC236}">
                    <a16:creationId xmlns:a16="http://schemas.microsoft.com/office/drawing/2014/main" id="{E4245770-3809-4F7D-8C7B-734B73A59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8" y="61229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6" name="Freeform 1424">
                <a:extLst>
                  <a:ext uri="{FF2B5EF4-FFF2-40B4-BE49-F238E27FC236}">
                    <a16:creationId xmlns:a16="http://schemas.microsoft.com/office/drawing/2014/main" id="{1CDCDD56-1946-48DE-B3C9-C466F6916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288" y="44132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7" name="Freeform 1425">
                <a:extLst>
                  <a:ext uri="{FF2B5EF4-FFF2-40B4-BE49-F238E27FC236}">
                    <a16:creationId xmlns:a16="http://schemas.microsoft.com/office/drawing/2014/main" id="{5ECA5525-8F74-4AED-A26C-83FE6B305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368141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8" name="Freeform 1426">
                <a:extLst>
                  <a:ext uri="{FF2B5EF4-FFF2-40B4-BE49-F238E27FC236}">
                    <a16:creationId xmlns:a16="http://schemas.microsoft.com/office/drawing/2014/main" id="{91F25B49-4FB0-4CEB-BA0E-5367F00E5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525" y="14446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9" name="Freeform 1427">
                <a:extLst>
                  <a:ext uri="{FF2B5EF4-FFF2-40B4-BE49-F238E27FC236}">
                    <a16:creationId xmlns:a16="http://schemas.microsoft.com/office/drawing/2014/main" id="{FD1CB73D-7195-43FE-85C3-E44F0C060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183673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0" name="Freeform 1428">
                <a:extLst>
                  <a:ext uri="{FF2B5EF4-FFF2-40B4-BE49-F238E27FC236}">
                    <a16:creationId xmlns:a16="http://schemas.microsoft.com/office/drawing/2014/main" id="{F5E2637C-8A1C-4F22-BFFD-CC4F1C035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5408613"/>
                <a:ext cx="96838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1" name="Freeform 1429">
                <a:extLst>
                  <a:ext uri="{FF2B5EF4-FFF2-40B4-BE49-F238E27FC236}">
                    <a16:creationId xmlns:a16="http://schemas.microsoft.com/office/drawing/2014/main" id="{F697EA81-DDF6-433F-9843-472EFFE11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225" y="1663700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2" name="Freeform 1430">
                <a:extLst>
                  <a:ext uri="{FF2B5EF4-FFF2-40B4-BE49-F238E27FC236}">
                    <a16:creationId xmlns:a16="http://schemas.microsoft.com/office/drawing/2014/main" id="{82FC5746-CDB0-4509-86DA-50B1F4F5D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2131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3" name="Freeform 1431">
                <a:extLst>
                  <a:ext uri="{FF2B5EF4-FFF2-40B4-BE49-F238E27FC236}">
                    <a16:creationId xmlns:a16="http://schemas.microsoft.com/office/drawing/2014/main" id="{74AED84C-EB21-4409-9051-77214223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800" y="503396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4" name="Freeform 1432">
                <a:extLst>
                  <a:ext uri="{FF2B5EF4-FFF2-40B4-BE49-F238E27FC236}">
                    <a16:creationId xmlns:a16="http://schemas.microsoft.com/office/drawing/2014/main" id="{C565E897-0297-4525-9D64-9247AFD98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1517650"/>
                <a:ext cx="98425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5" name="Freeform 1433">
                <a:extLst>
                  <a:ext uri="{FF2B5EF4-FFF2-40B4-BE49-F238E27FC236}">
                    <a16:creationId xmlns:a16="http://schemas.microsoft.com/office/drawing/2014/main" id="{2C297FAA-03DF-45A6-8552-E28639FF0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611028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6" name="Freeform 1434">
                <a:extLst>
                  <a:ext uri="{FF2B5EF4-FFF2-40B4-BE49-F238E27FC236}">
                    <a16:creationId xmlns:a16="http://schemas.microsoft.com/office/drawing/2014/main" id="{B58DC9F5-318E-4EFD-A64D-105ECD1C9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8" y="231140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7" name="Freeform 1435">
                <a:extLst>
                  <a:ext uri="{FF2B5EF4-FFF2-40B4-BE49-F238E27FC236}">
                    <a16:creationId xmlns:a16="http://schemas.microsoft.com/office/drawing/2014/main" id="{850147DC-F629-4340-9916-546321324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1217613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8" name="Freeform 1436">
                <a:extLst>
                  <a:ext uri="{FF2B5EF4-FFF2-40B4-BE49-F238E27FC236}">
                    <a16:creationId xmlns:a16="http://schemas.microsoft.com/office/drawing/2014/main" id="{A5241811-4344-4820-AE60-A09CF18E6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513" y="80486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9" name="Freeform 1437">
                <a:extLst>
                  <a:ext uri="{FF2B5EF4-FFF2-40B4-BE49-F238E27FC236}">
                    <a16:creationId xmlns:a16="http://schemas.microsoft.com/office/drawing/2014/main" id="{EFAC9217-2603-4060-B903-605F2D18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000" y="1939925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0" name="Freeform 1438">
                <a:extLst>
                  <a:ext uri="{FF2B5EF4-FFF2-40B4-BE49-F238E27FC236}">
                    <a16:creationId xmlns:a16="http://schemas.microsoft.com/office/drawing/2014/main" id="{E389BC30-E803-4437-A6A4-506555BBF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5363" y="463391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1" name="Freeform 1439">
                <a:extLst>
                  <a:ext uri="{FF2B5EF4-FFF2-40B4-BE49-F238E27FC236}">
                    <a16:creationId xmlns:a16="http://schemas.microsoft.com/office/drawing/2014/main" id="{A9B0E918-8DD0-4605-B5DF-C4A65A756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1263" y="556260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2" name="Freeform 1440">
                <a:extLst>
                  <a:ext uri="{FF2B5EF4-FFF2-40B4-BE49-F238E27FC236}">
                    <a16:creationId xmlns:a16="http://schemas.microsoft.com/office/drawing/2014/main" id="{FA6E076B-27C1-4BCA-B2DC-E758423F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597535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3" name="Freeform 1441">
                <a:extLst>
                  <a:ext uri="{FF2B5EF4-FFF2-40B4-BE49-F238E27FC236}">
                    <a16:creationId xmlns:a16="http://schemas.microsoft.com/office/drawing/2014/main" id="{F6F35738-D118-40E8-B7DE-C7370BF8F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075" y="3405188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4" name="Freeform 1442">
                <a:extLst>
                  <a:ext uri="{FF2B5EF4-FFF2-40B4-BE49-F238E27FC236}">
                    <a16:creationId xmlns:a16="http://schemas.microsoft.com/office/drawing/2014/main" id="{A26C69E6-BA50-4611-9498-3DDDA8B4C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0225" y="3870325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5" name="Freeform 1443">
                <a:extLst>
                  <a:ext uri="{FF2B5EF4-FFF2-40B4-BE49-F238E27FC236}">
                    <a16:creationId xmlns:a16="http://schemas.microsoft.com/office/drawing/2014/main" id="{4F7B52B3-8574-4200-8303-BC2D122CD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7963" y="24225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6" name="Freeform 918">
                <a:extLst>
                  <a:ext uri="{FF2B5EF4-FFF2-40B4-BE49-F238E27FC236}">
                    <a16:creationId xmlns:a16="http://schemas.microsoft.com/office/drawing/2014/main" id="{939894B0-3993-4345-A80C-3081FE8876B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935756" y="53051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7" name="Freeform 1444">
                <a:extLst>
                  <a:ext uri="{FF2B5EF4-FFF2-40B4-BE49-F238E27FC236}">
                    <a16:creationId xmlns:a16="http://schemas.microsoft.com/office/drawing/2014/main" id="{87F2349E-937F-4DA7-9D53-53C54DE6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154113"/>
                <a:ext cx="65088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8" name="Freeform 1445">
                <a:extLst>
                  <a:ext uri="{FF2B5EF4-FFF2-40B4-BE49-F238E27FC236}">
                    <a16:creationId xmlns:a16="http://schemas.microsoft.com/office/drawing/2014/main" id="{5A20C2F1-2AF3-4FAB-BDB6-0E8F838A8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575" y="4822825"/>
                <a:ext cx="63500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9" name="Freeform 1446">
                <a:extLst>
                  <a:ext uri="{FF2B5EF4-FFF2-40B4-BE49-F238E27FC236}">
                    <a16:creationId xmlns:a16="http://schemas.microsoft.com/office/drawing/2014/main" id="{0467B125-CC01-4294-B94A-BCC7AD03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5638" y="5524500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0" name="Freeform 1447">
                <a:extLst>
                  <a:ext uri="{FF2B5EF4-FFF2-40B4-BE49-F238E27FC236}">
                    <a16:creationId xmlns:a16="http://schemas.microsoft.com/office/drawing/2014/main" id="{A0868FAC-DB70-4221-B43F-3BDA781C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0063" y="2365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1" name="Freeform 1448">
                <a:extLst>
                  <a:ext uri="{FF2B5EF4-FFF2-40B4-BE49-F238E27FC236}">
                    <a16:creationId xmlns:a16="http://schemas.microsoft.com/office/drawing/2014/main" id="{8B71A487-18EA-469A-B944-EF934F054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198438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2" name="Freeform 1449">
                <a:extLst>
                  <a:ext uri="{FF2B5EF4-FFF2-40B4-BE49-F238E27FC236}">
                    <a16:creationId xmlns:a16="http://schemas.microsoft.com/office/drawing/2014/main" id="{EB8134F1-388E-4E55-A78A-4D2BF99D3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8" y="5616575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3" name="Freeform 1450">
                <a:extLst>
                  <a:ext uri="{FF2B5EF4-FFF2-40B4-BE49-F238E27FC236}">
                    <a16:creationId xmlns:a16="http://schemas.microsoft.com/office/drawing/2014/main" id="{85E1A90D-D273-4701-A73B-0992D8303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8" y="2689225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4" name="Freeform 1451">
                <a:extLst>
                  <a:ext uri="{FF2B5EF4-FFF2-40B4-BE49-F238E27FC236}">
                    <a16:creationId xmlns:a16="http://schemas.microsoft.com/office/drawing/2014/main" id="{EDA49C45-5931-4BB8-90FA-5A4F0C902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2063" y="614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5" name="Freeform 1452">
                <a:extLst>
                  <a:ext uri="{FF2B5EF4-FFF2-40B4-BE49-F238E27FC236}">
                    <a16:creationId xmlns:a16="http://schemas.microsoft.com/office/drawing/2014/main" id="{3F406DE8-8F51-406D-8CA4-CE1CB93B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2500" y="38957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6" name="Freeform 1453">
                <a:extLst>
                  <a:ext uri="{FF2B5EF4-FFF2-40B4-BE49-F238E27FC236}">
                    <a16:creationId xmlns:a16="http://schemas.microsoft.com/office/drawing/2014/main" id="{29D1F129-275B-4E4F-8B0B-E14407063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5450" y="6202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7" name="Freeform 1454">
                <a:extLst>
                  <a:ext uri="{FF2B5EF4-FFF2-40B4-BE49-F238E27FC236}">
                    <a16:creationId xmlns:a16="http://schemas.microsoft.com/office/drawing/2014/main" id="{83DBDF32-E958-43A3-A1F3-EECE72BE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4067175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8" name="Freeform 1455">
                <a:extLst>
                  <a:ext uri="{FF2B5EF4-FFF2-40B4-BE49-F238E27FC236}">
                    <a16:creationId xmlns:a16="http://schemas.microsoft.com/office/drawing/2014/main" id="{057706C1-3708-4842-A5EF-23BF4F8CF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3" y="1682750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9" name="Freeform 1456">
                <a:extLst>
                  <a:ext uri="{FF2B5EF4-FFF2-40B4-BE49-F238E27FC236}">
                    <a16:creationId xmlns:a16="http://schemas.microsoft.com/office/drawing/2014/main" id="{CA3F43CD-EAEE-4C81-AC7E-22E922B5C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0" y="3957638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0" name="Freeform 1457">
                <a:extLst>
                  <a:ext uri="{FF2B5EF4-FFF2-40B4-BE49-F238E27FC236}">
                    <a16:creationId xmlns:a16="http://schemas.microsoft.com/office/drawing/2014/main" id="{B2201431-71AB-473C-8AE2-CE1C3AC9C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889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1" name="Freeform 1458">
                <a:extLst>
                  <a:ext uri="{FF2B5EF4-FFF2-40B4-BE49-F238E27FC236}">
                    <a16:creationId xmlns:a16="http://schemas.microsoft.com/office/drawing/2014/main" id="{13665294-2326-430B-890F-D40E4A78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88" y="1682750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2" name="Freeform 1459">
                <a:extLst>
                  <a:ext uri="{FF2B5EF4-FFF2-40B4-BE49-F238E27FC236}">
                    <a16:creationId xmlns:a16="http://schemas.microsoft.com/office/drawing/2014/main" id="{30C813ED-D2F0-4253-B99E-33F0975F2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87200" y="4748213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3" name="Freeform 1460">
                <a:extLst>
                  <a:ext uri="{FF2B5EF4-FFF2-40B4-BE49-F238E27FC236}">
                    <a16:creationId xmlns:a16="http://schemas.microsoft.com/office/drawing/2014/main" id="{4E867830-C3BA-494B-A11F-87F2E73E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13" y="6284913"/>
                <a:ext cx="49213" cy="39688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4" name="Freeform 1461">
                <a:extLst>
                  <a:ext uri="{FF2B5EF4-FFF2-40B4-BE49-F238E27FC236}">
                    <a16:creationId xmlns:a16="http://schemas.microsoft.com/office/drawing/2014/main" id="{10DA9B7E-8395-4978-BA0D-085EA931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2025" y="6626225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5" name="Freeform 1462">
                <a:extLst>
                  <a:ext uri="{FF2B5EF4-FFF2-40B4-BE49-F238E27FC236}">
                    <a16:creationId xmlns:a16="http://schemas.microsoft.com/office/drawing/2014/main" id="{10A8973C-C8A0-4C09-8F49-59EEE18FD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4075" y="0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6" name="Freeform 1431">
                <a:extLst>
                  <a:ext uri="{FF2B5EF4-FFF2-40B4-BE49-F238E27FC236}">
                    <a16:creationId xmlns:a16="http://schemas.microsoft.com/office/drawing/2014/main" id="{5A03F5E2-D0B2-4906-AE7C-BCFA8A5D1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0187" y="4105275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7" name="Freeform 1437">
                <a:extLst>
                  <a:ext uri="{FF2B5EF4-FFF2-40B4-BE49-F238E27FC236}">
                    <a16:creationId xmlns:a16="http://schemas.microsoft.com/office/drawing/2014/main" id="{608C0BDE-511A-4240-B2FE-B3E08ABF3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297815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8" name="Freeform 1420">
                <a:extLst>
                  <a:ext uri="{FF2B5EF4-FFF2-40B4-BE49-F238E27FC236}">
                    <a16:creationId xmlns:a16="http://schemas.microsoft.com/office/drawing/2014/main" id="{FC1D0826-E52B-4F2F-8356-45DA595DF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4655768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9" name="Freeform 1430">
                <a:extLst>
                  <a:ext uri="{FF2B5EF4-FFF2-40B4-BE49-F238E27FC236}">
                    <a16:creationId xmlns:a16="http://schemas.microsoft.com/office/drawing/2014/main" id="{DE3AD030-9B25-42E1-A228-71FC5C62F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3655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6BB08-598D-4DA8-8DAE-FF79BED4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84F2-2835-4F04-A6F0-197F71F2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04925"/>
            <a:ext cx="1152207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C455-4BDA-4583-8958-CD5DB16D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2" y="653206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l" defTabSz="914400" rtl="0" eaLnBrk="1" latinLnBrk="0" hangingPunct="1">
              <a:defRPr lang="en-US" sz="11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B662A00-0E4B-426B-9218-56290DC9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636" y="6375401"/>
            <a:ext cx="482401" cy="482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FEC643"/>
                </a:solidFill>
                <a:latin typeface="+mj-lt"/>
                <a:ea typeface="+mn-ea"/>
                <a:cs typeface="+mn-cs"/>
              </a:defRPr>
            </a:lvl1pPr>
          </a:lstStyle>
          <a:p>
            <a:fld id="{14ED2C52-F4A6-44CA-8A9F-483183194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 smtClean="0">
          <a:solidFill>
            <a:srgbClr val="FEC643"/>
          </a:solidFill>
          <a:latin typeface="+mj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hance.net/diegocarbonel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ickdatabasediagrams.com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24slides.com/templates/view/other/star-wars-themed-presentation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hyperlink" Target="https://www.behance.net/diegocarbonell" TargetMode="External"/><Relationship Id="rId5" Type="http://schemas.openxmlformats.org/officeDocument/2006/relationships/image" Target="../media/image4.svg"/><Relationship Id="rId10" Type="http://schemas.openxmlformats.org/officeDocument/2006/relationships/hyperlink" Target="https://github.com/jlym/node-express-graph-sample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themarysue.com/who-took-moff-gideon-answered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diegocarbonel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hyperlink" Target="https://www.behance.net/diegocarbonel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hyperlink" Target="https://www.behance.net/diegocarbonel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diegocarbonel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77782" y="-37469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1A9019EB-C784-4B1A-99F0-A6C3F5C11BBD}"/>
              </a:ext>
            </a:extLst>
          </p:cNvPr>
          <p:cNvGrpSpPr/>
          <p:nvPr/>
        </p:nvGrpSpPr>
        <p:grpSpPr>
          <a:xfrm>
            <a:off x="6886923" y="3991829"/>
            <a:ext cx="3152651" cy="3598373"/>
            <a:chOff x="5124590" y="4387202"/>
            <a:chExt cx="2323668" cy="15611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AC26A3-842D-4629-9C4D-910BB5E19776}"/>
                </a:ext>
              </a:extLst>
            </p:cNvPr>
            <p:cNvSpPr txBox="1"/>
            <p:nvPr/>
          </p:nvSpPr>
          <p:spPr>
            <a:xfrm>
              <a:off x="5705693" y="4387202"/>
              <a:ext cx="1742565" cy="1561184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J</a:t>
              </a:r>
              <a:r>
                <a:rPr lang="en-US" sz="1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ames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K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halid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E</a:t>
              </a:r>
              <a:r>
                <a:rPr lang="en-US" sz="14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yasu</a:t>
              </a:r>
              <a:endParaRPr lang="en-US" sz="1400" b="1" dirty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endParaRP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N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icholas</a:t>
              </a:r>
            </a:p>
          </p:txBody>
        </p:sp>
        <p:sp>
          <p:nvSpPr>
            <p:cNvPr id="37" name="Rectangle 261">
              <a:extLst>
                <a:ext uri="{FF2B5EF4-FFF2-40B4-BE49-F238E27FC236}">
                  <a16:creationId xmlns:a16="http://schemas.microsoft.com/office/drawing/2014/main" id="{73B8CA67-0680-4B94-A58D-F08F8984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90" y="4531891"/>
              <a:ext cx="97996" cy="1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0" name="Rectangle 989">
            <a:extLst>
              <a:ext uri="{FF2B5EF4-FFF2-40B4-BE49-F238E27FC236}">
                <a16:creationId xmlns:a16="http://schemas.microsoft.com/office/drawing/2014/main" id="{4234E2B8-FBD2-4FE6-BC8B-5248A29F28A9}"/>
              </a:ext>
            </a:extLst>
          </p:cNvPr>
          <p:cNvSpPr/>
          <p:nvPr/>
        </p:nvSpPr>
        <p:spPr>
          <a:xfrm>
            <a:off x="2211388" y="2678861"/>
            <a:ext cx="792478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the </a:t>
            </a:r>
            <a:r>
              <a:rPr lang="en-US" sz="2800" b="1" strike="sngStrik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12</a:t>
            </a:r>
            <a:r>
              <a:rPr lang="en-US" sz="2800" b="1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with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1011237" y="708963"/>
            <a:ext cx="10150476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</a:t>
            </a:r>
            <a:b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00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</a:p>
        </p:txBody>
      </p:sp>
      <p:pic>
        <p:nvPicPr>
          <p:cNvPr id="1921" name="Graphic 1920">
            <a:extLst>
              <a:ext uri="{FF2B5EF4-FFF2-40B4-BE49-F238E27FC236}">
                <a16:creationId xmlns:a16="http://schemas.microsoft.com/office/drawing/2014/main" id="{FF91F716-3BB1-4A6C-9710-22669F24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922" name="Graphic 1921">
            <a:extLst>
              <a:ext uri="{FF2B5EF4-FFF2-40B4-BE49-F238E27FC236}">
                <a16:creationId xmlns:a16="http://schemas.microsoft.com/office/drawing/2014/main" id="{2459DE7A-B0D6-4742-9E89-16C304B3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660" y="5296715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FD73AB-5537-9A04-C5AF-C58B86B30343}"/>
              </a:ext>
            </a:extLst>
          </p:cNvPr>
          <p:cNvGrpSpPr/>
          <p:nvPr/>
        </p:nvGrpSpPr>
        <p:grpSpPr>
          <a:xfrm>
            <a:off x="4969561" y="3157245"/>
            <a:ext cx="2629296" cy="1701386"/>
            <a:chOff x="334962" y="1433700"/>
            <a:chExt cx="2629296" cy="1701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565E409-7EE3-5AF6-CFAB-66A0909B48B7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04CF20-A235-B1E4-9324-A1C9C384BB9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F7982C-4C2E-ECEB-19F7-93B38B1A23C1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C827C-EA9D-9B11-4F6B-473BAF98EB4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0341C-39AE-D465-3CEE-F0D75C50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719438-42D8-B3F7-771C-679C2102249E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Presented by: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17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-9525" y="366713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737078-FEC0-4938-990E-672D4DF3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2184615" y="1226080"/>
            <a:ext cx="7924798" cy="365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>
              <a:lnSpc>
                <a:spcPct val="90000"/>
              </a:lnSpc>
            </a:pPr>
            <a:r>
              <a:rPr lang="en-US" sz="6600" b="1" i="1" u="sng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Wars: </a:t>
            </a:r>
          </a:p>
          <a:p>
            <a:pPr algn="ctr">
              <a:lnSpc>
                <a:spcPct val="90000"/>
              </a:lnSpc>
            </a:pPr>
            <a:r>
              <a:rPr lang="en-US" sz="6600" b="1" i="1" u="sng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Attack of the Data Visuals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FD2C30F-C30F-4F06-BCCF-71AB7143E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2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1D22F-7519-48D5-8DAD-8FB6593598E8}"/>
              </a:ext>
            </a:extLst>
          </p:cNvPr>
          <p:cNvSpPr txBox="1"/>
          <p:nvPr/>
        </p:nvSpPr>
        <p:spPr>
          <a:xfrm>
            <a:off x="3383749" y="1941059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Built his own lightsaber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8850C-00E4-430F-B854-E97767FCB472}"/>
              </a:ext>
            </a:extLst>
          </p:cNvPr>
          <p:cNvGrpSpPr/>
          <p:nvPr/>
        </p:nvGrpSpPr>
        <p:grpSpPr>
          <a:xfrm>
            <a:off x="334962" y="1705919"/>
            <a:ext cx="2629296" cy="1701386"/>
            <a:chOff x="334962" y="1433700"/>
            <a:chExt cx="2629296" cy="17013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8A58FBD-33F0-4648-A98E-88EC0C784C3F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A0D32F-48A5-440A-8E0D-272BE69786E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ECB408-81CB-45DF-AEE9-E60F421D9F93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D4CFDBC-5A7F-4AD5-A559-BBDD67419D68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1AA3D8-9C03-4C27-85EF-C995757B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91544B-1E1D-4C19-8296-4AA9E01757D1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Khalid</a:t>
              </a:r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358C6A-948B-4FE7-95A8-A12DF8F2718F}"/>
              </a:ext>
            </a:extLst>
          </p:cNvPr>
          <p:cNvSpPr txBox="1"/>
          <p:nvPr/>
        </p:nvSpPr>
        <p:spPr>
          <a:xfrm>
            <a:off x="9312268" y="1941059"/>
            <a:ext cx="254477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Moth Gideon is my doppelganger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2BF28E-AD10-443A-AC0F-48A867D54EE9}"/>
              </a:ext>
            </a:extLst>
          </p:cNvPr>
          <p:cNvGrpSpPr/>
          <p:nvPr/>
        </p:nvGrpSpPr>
        <p:grpSpPr>
          <a:xfrm>
            <a:off x="6263481" y="1705919"/>
            <a:ext cx="2629296" cy="1701386"/>
            <a:chOff x="334962" y="1433700"/>
            <a:chExt cx="2629296" cy="1701386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E44981D-53E3-4CAD-8B39-86EBA32B8A1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D214EF4-15C1-4599-AF3E-A3ABEDA721CB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718334-8975-4A75-9526-905E92378605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3017F98-6225-4F8B-BCE3-01BD0B733559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34BB1F-9FB9-4BDE-89A9-CC6FCAC3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180F62A-9B5D-40E0-9E7D-CE0735CD3A09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Eyasu</a:t>
              </a:r>
              <a:endParaRPr lang="en-US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EC29484-9279-4EB5-8C20-953FD6D79E24}"/>
              </a:ext>
            </a:extLst>
          </p:cNvPr>
          <p:cNvSpPr txBox="1"/>
          <p:nvPr/>
        </p:nvSpPr>
        <p:spPr>
          <a:xfrm>
            <a:off x="3383749" y="4306358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Jedi Master in Java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FF24587-AFB2-45AD-B5DB-FDE0F0A451AA}"/>
              </a:ext>
            </a:extLst>
          </p:cNvPr>
          <p:cNvGrpSpPr/>
          <p:nvPr/>
        </p:nvGrpSpPr>
        <p:grpSpPr>
          <a:xfrm>
            <a:off x="334962" y="4071218"/>
            <a:ext cx="2629296" cy="1701386"/>
            <a:chOff x="334962" y="1433700"/>
            <a:chExt cx="2629296" cy="170138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64B7B1A-0348-4D01-AD22-E725A27F05AB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AEB3B6-2951-4233-B00E-0A5DF73333F0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43D6BF0-9B8F-49C8-A416-38DCCEFA005F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F135FE-7645-4EB1-9A3C-22C68A7774B5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501D9A0-E807-4F97-BAB1-528ECF619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2D885A3-EA8C-4C95-858A-35ADBF3A61DC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Nicholas</a:t>
              </a:r>
              <a:endParaRPr lang="en-US" b="1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7525DC4-11FB-440E-868B-C0B38DA8D3D5}"/>
              </a:ext>
            </a:extLst>
          </p:cNvPr>
          <p:cNvSpPr txBox="1"/>
          <p:nvPr/>
        </p:nvSpPr>
        <p:spPr>
          <a:xfrm>
            <a:off x="9312268" y="4306358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Stormtrooper in training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2AB45-7F9B-4C76-A19C-79A7A7E0DEBB}"/>
              </a:ext>
            </a:extLst>
          </p:cNvPr>
          <p:cNvGrpSpPr/>
          <p:nvPr/>
        </p:nvGrpSpPr>
        <p:grpSpPr>
          <a:xfrm>
            <a:off x="6263481" y="4071218"/>
            <a:ext cx="2629296" cy="1701386"/>
            <a:chOff x="334962" y="1433700"/>
            <a:chExt cx="2629296" cy="17013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8DDEDC6-7607-4853-A719-CC0AC689F68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294FD8-154D-459C-A529-73199227B9A8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3C9E823-2F05-486F-BDBC-E8538DFCA14D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762C-3249-4CC5-BD12-7363D4EA1DF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8864217-D3D5-4C5F-9AD9-30B3A687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251D537-733E-4F28-965F-55DBEC1DDF3D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James</a:t>
              </a:r>
              <a:endParaRPr lang="en-US" b="1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424C22-D2DB-44F1-85AD-335CB8ADFD8F}"/>
              </a:ext>
            </a:extLst>
          </p:cNvPr>
          <p:cNvCxnSpPr>
            <a:cxnSpLocks/>
          </p:cNvCxnSpPr>
          <p:nvPr/>
        </p:nvCxnSpPr>
        <p:spPr>
          <a:xfrm>
            <a:off x="3383749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9A9924-6CC2-46EE-98E8-D97F80DC6022}"/>
              </a:ext>
            </a:extLst>
          </p:cNvPr>
          <p:cNvCxnSpPr>
            <a:cxnSpLocks/>
          </p:cNvCxnSpPr>
          <p:nvPr/>
        </p:nvCxnSpPr>
        <p:spPr>
          <a:xfrm>
            <a:off x="3383749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0F08A5-A2DC-4F22-AE11-E5B54BEA1557}"/>
              </a:ext>
            </a:extLst>
          </p:cNvPr>
          <p:cNvCxnSpPr>
            <a:cxnSpLocks/>
          </p:cNvCxnSpPr>
          <p:nvPr/>
        </p:nvCxnSpPr>
        <p:spPr>
          <a:xfrm>
            <a:off x="9312268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98139C-1C31-49C9-AE3B-52745D34F3EB}"/>
              </a:ext>
            </a:extLst>
          </p:cNvPr>
          <p:cNvCxnSpPr>
            <a:cxnSpLocks/>
          </p:cNvCxnSpPr>
          <p:nvPr/>
        </p:nvCxnSpPr>
        <p:spPr>
          <a:xfrm>
            <a:off x="9312268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B5E485-7DEF-4EC4-A413-2F66C7AEB428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1097A-5853-8A31-93C7-D224A1E5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380" y="2599370"/>
            <a:ext cx="1786586" cy="8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8EC41D3-F897-49C7-96CA-FC0ECD8D9D10}"/>
              </a:ext>
            </a:extLst>
          </p:cNvPr>
          <p:cNvSpPr/>
          <p:nvPr/>
        </p:nvSpPr>
        <p:spPr>
          <a:xfrm rot="5400000">
            <a:off x="461769" y="1698959"/>
            <a:ext cx="3037452" cy="3960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1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</p:spPr>
        <p:txBody>
          <a:bodyPr/>
          <a:lstStyle/>
          <a:p>
            <a:fld id="{14ED2C52-F4A6-44CA-8A9F-48318319496E}" type="slidenum">
              <a:rPr lang="en-US" smtClean="0"/>
              <a:t>3</a:t>
            </a:fld>
            <a:endParaRPr lang="en-US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1A465FA-CD44-4A11-B9F4-DB4645ED134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Title 1907">
            <a:extLst>
              <a:ext uri="{FF2B5EF4-FFF2-40B4-BE49-F238E27FC236}">
                <a16:creationId xmlns:a16="http://schemas.microsoft.com/office/drawing/2014/main" id="{31002DE1-64EF-4398-9BBB-1B3E29B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76A780A-67DC-4ECB-9B1A-EA244678C060}"/>
              </a:ext>
            </a:extLst>
          </p:cNvPr>
          <p:cNvSpPr>
            <a:spLocks/>
          </p:cNvSpPr>
          <p:nvPr/>
        </p:nvSpPr>
        <p:spPr bwMode="auto">
          <a:xfrm flipH="1">
            <a:off x="2277336" y="1088550"/>
            <a:ext cx="2304375" cy="4749905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28D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ADFBDE-6CE1-47F4-A258-C12F6590B239}"/>
              </a:ext>
            </a:extLst>
          </p:cNvPr>
          <p:cNvSpPr>
            <a:spLocks noChangeAspect="1"/>
          </p:cNvSpPr>
          <p:nvPr/>
        </p:nvSpPr>
        <p:spPr>
          <a:xfrm>
            <a:off x="2719604" y="1077798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BA14B2-87D3-450A-BCBC-9994A6CD5D8B}"/>
              </a:ext>
            </a:extLst>
          </p:cNvPr>
          <p:cNvSpPr/>
          <p:nvPr/>
        </p:nvSpPr>
        <p:spPr>
          <a:xfrm>
            <a:off x="2773409" y="1142153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8ABA7-5663-48B4-80CF-D6EBACCD6F68}"/>
              </a:ext>
            </a:extLst>
          </p:cNvPr>
          <p:cNvSpPr txBox="1"/>
          <p:nvPr/>
        </p:nvSpPr>
        <p:spPr>
          <a:xfrm>
            <a:off x="5042940" y="3196867"/>
            <a:ext cx="6280612" cy="6206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SWAPI Star Wars API:</a:t>
            </a:r>
          </a:p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https://swapi.dev/documentation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EC4A3-0BA4-475E-B3B8-B443D6D7CDBD}"/>
              </a:ext>
            </a:extLst>
          </p:cNvPr>
          <p:cNvSpPr txBox="1"/>
          <p:nvPr/>
        </p:nvSpPr>
        <p:spPr>
          <a:xfrm>
            <a:off x="5050746" y="4045573"/>
            <a:ext cx="6280612" cy="7437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Legos CSV: (https//brickset.com/sets)</a:t>
            </a:r>
          </a:p>
          <a:p>
            <a:pPr marL="285750" lvl="0" indent="-285750"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o </a:t>
            </a: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300+ Lego 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ABD639-C553-4AED-8F1A-0691D9673CA4}"/>
              </a:ext>
            </a:extLst>
          </p:cNvPr>
          <p:cNvSpPr txBox="1"/>
          <p:nvPr/>
        </p:nvSpPr>
        <p:spPr>
          <a:xfrm>
            <a:off x="5042939" y="5313784"/>
            <a:ext cx="6280612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Website star background code source: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(https://codepen.io/riley-pearce/pen/OJWPjZM?fbclid=IwAR2HwzINeVhFg7-YQvFDV8Teh-IH6akXO9RY3uMTapRobDt-R9fJ6-GIMkY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87A99C-B29C-424E-8AB0-5B93107CE26C}"/>
              </a:ext>
            </a:extLst>
          </p:cNvPr>
          <p:cNvSpPr>
            <a:spLocks noChangeAspect="1"/>
          </p:cNvSpPr>
          <p:nvPr/>
        </p:nvSpPr>
        <p:spPr>
          <a:xfrm>
            <a:off x="2801134" y="5247255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7AE49A-3A29-4E24-ACDE-5403C0DA8042}"/>
              </a:ext>
            </a:extLst>
          </p:cNvPr>
          <p:cNvSpPr/>
          <p:nvPr/>
        </p:nvSpPr>
        <p:spPr>
          <a:xfrm>
            <a:off x="2854939" y="5301060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50CC79-2744-4FC8-8F49-28F80DFA896C}"/>
              </a:ext>
            </a:extLst>
          </p:cNvPr>
          <p:cNvSpPr>
            <a:spLocks noChangeAspect="1"/>
          </p:cNvSpPr>
          <p:nvPr/>
        </p:nvSpPr>
        <p:spPr>
          <a:xfrm>
            <a:off x="4051188" y="4014160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60350B-CF29-4320-8E72-6F5569AF3A72}"/>
              </a:ext>
            </a:extLst>
          </p:cNvPr>
          <p:cNvSpPr/>
          <p:nvPr/>
        </p:nvSpPr>
        <p:spPr>
          <a:xfrm>
            <a:off x="4104993" y="4067965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EA5B8-8E11-4F7D-8008-ECD096FDAC33}"/>
              </a:ext>
            </a:extLst>
          </p:cNvPr>
          <p:cNvSpPr>
            <a:spLocks noChangeAspect="1"/>
          </p:cNvSpPr>
          <p:nvPr/>
        </p:nvSpPr>
        <p:spPr>
          <a:xfrm>
            <a:off x="4149712" y="3081991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C145-1560-49DD-AAF3-7D96266C1F57}"/>
              </a:ext>
            </a:extLst>
          </p:cNvPr>
          <p:cNvSpPr/>
          <p:nvPr/>
        </p:nvSpPr>
        <p:spPr>
          <a:xfrm>
            <a:off x="4203517" y="3135796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507446-2F17-4FCA-87C2-2062B5CE0097}"/>
              </a:ext>
            </a:extLst>
          </p:cNvPr>
          <p:cNvCxnSpPr/>
          <p:nvPr/>
        </p:nvCxnSpPr>
        <p:spPr>
          <a:xfrm>
            <a:off x="3038288" y="1077798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8996D6-3D1C-47A1-A17D-37012FF9540B}"/>
              </a:ext>
            </a:extLst>
          </p:cNvPr>
          <p:cNvCxnSpPr>
            <a:stCxn id="35" idx="0"/>
          </p:cNvCxnSpPr>
          <p:nvPr/>
        </p:nvCxnSpPr>
        <p:spPr>
          <a:xfrm>
            <a:off x="3089137" y="5247255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2B994E-4D99-4C2E-B192-1658A53E6D52}"/>
              </a:ext>
            </a:extLst>
          </p:cNvPr>
          <p:cNvCxnSpPr/>
          <p:nvPr/>
        </p:nvCxnSpPr>
        <p:spPr>
          <a:xfrm>
            <a:off x="4339188" y="4014160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50C496-7707-412D-947A-92B26D242646}"/>
              </a:ext>
            </a:extLst>
          </p:cNvPr>
          <p:cNvCxnSpPr>
            <a:cxnSpLocks/>
          </p:cNvCxnSpPr>
          <p:nvPr/>
        </p:nvCxnSpPr>
        <p:spPr>
          <a:xfrm>
            <a:off x="4424321" y="3090841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171178-6E38-4947-95F3-FAE6B3BC13E3}"/>
              </a:ext>
            </a:extLst>
          </p:cNvPr>
          <p:cNvSpPr txBox="1"/>
          <p:nvPr/>
        </p:nvSpPr>
        <p:spPr>
          <a:xfrm>
            <a:off x="4989135" y="1239935"/>
            <a:ext cx="6280612" cy="21752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Star Wars 5 CSV files (https://www.kaggle.com/datasets/jsphyg/star-wars)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87 characters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61 planets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species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39 vehicles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starships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B1566A1-A1D3-414D-8EF8-FC40F1EC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77" y="2556108"/>
            <a:ext cx="1585827" cy="2246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ECA3C2-D298-414A-A40D-29D6F30203BA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7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9F6505A-A7DA-4BDA-84C9-1EF53FA8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93B248A-E54B-4416-9B2B-214ED400D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049AB8-783F-4307-9D2C-ADA99FD069A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continued: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BA8B2-81B3-4A22-A0B6-31F360CA6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985" y="4495865"/>
            <a:ext cx="2735378" cy="179005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A9B3E40-6B24-475B-AC9E-5F03E7C24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311" y="2739676"/>
            <a:ext cx="2735378" cy="17900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CC9435-5CE2-4E71-95F7-4EAA4669E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637" y="4495865"/>
            <a:ext cx="2735378" cy="179005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D0BACC9-ADB3-47C8-AA86-1FD7F76E0469}"/>
              </a:ext>
            </a:extLst>
          </p:cNvPr>
          <p:cNvSpPr txBox="1"/>
          <p:nvPr/>
        </p:nvSpPr>
        <p:spPr>
          <a:xfrm>
            <a:off x="334960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Slides source: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DEFADC-3B53-4869-AC96-65ABA6CCF2D0}"/>
              </a:ext>
            </a:extLst>
          </p:cNvPr>
          <p:cNvSpPr txBox="1"/>
          <p:nvPr/>
        </p:nvSpPr>
        <p:spPr>
          <a:xfrm>
            <a:off x="8305797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DBD &amp; Moth Gideon link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D88290-2A19-4615-8F3F-0C99FDE92A94}"/>
              </a:ext>
            </a:extLst>
          </p:cNvPr>
          <p:cNvSpPr txBox="1"/>
          <p:nvPr/>
        </p:nvSpPr>
        <p:spPr>
          <a:xfrm>
            <a:off x="334960" y="3488343"/>
            <a:ext cx="3551240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hlinkClick r:id="rId7"/>
              </a:rPr>
              <a:t>https://24slides.com/templates/view/other/star-wars-themed-presentation</a:t>
            </a:r>
            <a:endParaRPr lang="en-US" sz="1600" dirty="0">
              <a:solidFill>
                <a:schemeClr val="bg1"/>
              </a:solidFill>
            </a:endParaRPr>
          </a:p>
          <a:p>
            <a:pPr algn="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CD610-C371-4A6E-91E8-4EEE6FC9A1E5}"/>
              </a:ext>
            </a:extLst>
          </p:cNvPr>
          <p:cNvSpPr txBox="1"/>
          <p:nvPr/>
        </p:nvSpPr>
        <p:spPr>
          <a:xfrm>
            <a:off x="8305797" y="3488343"/>
            <a:ext cx="3771184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8"/>
              </a:rPr>
              <a:t>https://www.quickdatabasediagrams.com/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9"/>
              </a:rPr>
              <a:t>https://www.themarysue.com/who-took-moff-gideon-answered/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5E4B8D-C058-4179-B638-86580D3DD29C}"/>
              </a:ext>
            </a:extLst>
          </p:cNvPr>
          <p:cNvSpPr txBox="1"/>
          <p:nvPr/>
        </p:nvSpPr>
        <p:spPr>
          <a:xfrm>
            <a:off x="4320380" y="1192601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Nick’s cousin: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B7884F-B602-4347-B303-D13DE2875AB4}"/>
              </a:ext>
            </a:extLst>
          </p:cNvPr>
          <p:cNvSpPr txBox="1"/>
          <p:nvPr/>
        </p:nvSpPr>
        <p:spPr>
          <a:xfrm>
            <a:off x="4320380" y="1735306"/>
            <a:ext cx="3551240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hlinkClick r:id="rId10"/>
              </a:rPr>
              <a:t>https://github.com/jlym/node-express-graph-sample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7EF52D-8D77-4198-B9ED-9C7C243B95DC}"/>
              </a:ext>
            </a:extLst>
          </p:cNvPr>
          <p:cNvCxnSpPr/>
          <p:nvPr/>
        </p:nvCxnSpPr>
        <p:spPr>
          <a:xfrm>
            <a:off x="8305797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B507C8-83FB-41D1-AEEF-F54E17B97BB4}"/>
              </a:ext>
            </a:extLst>
          </p:cNvPr>
          <p:cNvCxnSpPr/>
          <p:nvPr/>
        </p:nvCxnSpPr>
        <p:spPr>
          <a:xfrm>
            <a:off x="3407920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3C3512-9440-48E7-860E-894D4CB06232}"/>
              </a:ext>
            </a:extLst>
          </p:cNvPr>
          <p:cNvCxnSpPr/>
          <p:nvPr/>
        </p:nvCxnSpPr>
        <p:spPr>
          <a:xfrm>
            <a:off x="5856860" y="1602453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DADF00-BE5B-4E4D-83DB-B4BE7DF73A95}"/>
              </a:ext>
            </a:extLst>
          </p:cNvPr>
          <p:cNvGrpSpPr/>
          <p:nvPr/>
        </p:nvGrpSpPr>
        <p:grpSpPr>
          <a:xfrm>
            <a:off x="5511801" y="4529734"/>
            <a:ext cx="1168400" cy="1841454"/>
            <a:chOff x="5424218" y="4529734"/>
            <a:chExt cx="1343565" cy="2117524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EEA936CE-F159-4E34-9ED7-948849A49E89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2659471C-249B-4352-AB29-2BC4A3B7FE28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Top Corners Rounded 95">
              <a:extLst>
                <a:ext uri="{FF2B5EF4-FFF2-40B4-BE49-F238E27FC236}">
                  <a16:creationId xmlns:a16="http://schemas.microsoft.com/office/drawing/2014/main" id="{9E621014-94C8-45C0-9C91-1A982D6245A3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B61F-BE98-4A61-B3CF-219A28C543C0}"/>
              </a:ext>
            </a:extLst>
          </p:cNvPr>
          <p:cNvGrpSpPr/>
          <p:nvPr/>
        </p:nvGrpSpPr>
        <p:grpSpPr>
          <a:xfrm>
            <a:off x="5695950" y="4529734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0903D854-05AB-4DDE-8CB2-C54D53324E6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0E207D3-0A41-4FBC-AC74-F9E374928481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: Top Corners Rounded 101">
              <a:extLst>
                <a:ext uri="{FF2B5EF4-FFF2-40B4-BE49-F238E27FC236}">
                  <a16:creationId xmlns:a16="http://schemas.microsoft.com/office/drawing/2014/main" id="{813AB0DA-9648-4309-909D-F284B9411C4C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D9A2E49-F0AC-401E-8E27-75D4E6CCB6E2}"/>
              </a:ext>
            </a:extLst>
          </p:cNvPr>
          <p:cNvGrpSpPr/>
          <p:nvPr/>
        </p:nvGrpSpPr>
        <p:grpSpPr>
          <a:xfrm>
            <a:off x="2795474" y="6285923"/>
            <a:ext cx="1168400" cy="1841454"/>
            <a:chOff x="5424218" y="4529734"/>
            <a:chExt cx="1343565" cy="2117524"/>
          </a:xfrm>
        </p:grpSpPr>
        <p:sp>
          <p:nvSpPr>
            <p:cNvPr id="109" name="Rectangle: Top Corners Rounded 108">
              <a:extLst>
                <a:ext uri="{FF2B5EF4-FFF2-40B4-BE49-F238E27FC236}">
                  <a16:creationId xmlns:a16="http://schemas.microsoft.com/office/drawing/2014/main" id="{CE51FA6E-1084-4ED2-BBEE-8CBC4B38BC4A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Top Corners Rounded 109">
              <a:extLst>
                <a:ext uri="{FF2B5EF4-FFF2-40B4-BE49-F238E27FC236}">
                  <a16:creationId xmlns:a16="http://schemas.microsoft.com/office/drawing/2014/main" id="{597A9E99-C78C-40B1-B75C-CEED6CABF71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004F12F2-113F-4BBF-88A5-05969B91177F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827596-6C90-4DE6-8D95-017DED2A9CA8}"/>
              </a:ext>
            </a:extLst>
          </p:cNvPr>
          <p:cNvGrpSpPr/>
          <p:nvPr/>
        </p:nvGrpSpPr>
        <p:grpSpPr>
          <a:xfrm>
            <a:off x="2979624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14" name="Rectangle: Top Corners Rounded 113">
              <a:extLst>
                <a:ext uri="{FF2B5EF4-FFF2-40B4-BE49-F238E27FC236}">
                  <a16:creationId xmlns:a16="http://schemas.microsoft.com/office/drawing/2014/main" id="{D34FACF5-4C13-4FFB-942F-CFFAD126B8C5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Top Corners Rounded 114">
              <a:extLst>
                <a:ext uri="{FF2B5EF4-FFF2-40B4-BE49-F238E27FC236}">
                  <a16:creationId xmlns:a16="http://schemas.microsoft.com/office/drawing/2014/main" id="{E347ABEE-D60C-4D05-BA87-18DA0314668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33558932-680F-4F85-A2B5-725C2298BF3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4DAF3D6-4BE6-43E5-ADD2-8AFCDE077F6E}"/>
              </a:ext>
            </a:extLst>
          </p:cNvPr>
          <p:cNvGrpSpPr/>
          <p:nvPr/>
        </p:nvGrpSpPr>
        <p:grpSpPr>
          <a:xfrm>
            <a:off x="8228126" y="6285923"/>
            <a:ext cx="1168400" cy="1841454"/>
            <a:chOff x="5424218" y="4529734"/>
            <a:chExt cx="1343565" cy="2117524"/>
          </a:xfrm>
        </p:grpSpPr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9620E899-6D1C-4C06-8DBE-F69A833B962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Top Corners Rounded 118">
              <a:extLst>
                <a:ext uri="{FF2B5EF4-FFF2-40B4-BE49-F238E27FC236}">
                  <a16:creationId xmlns:a16="http://schemas.microsoft.com/office/drawing/2014/main" id="{15F5C0CD-49A4-4095-B43D-9F3783FE4395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5A210887-18E6-4A6A-B03A-5F7618A0C06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5F7B17-6628-466B-8B49-107EAA3CB85A}"/>
              </a:ext>
            </a:extLst>
          </p:cNvPr>
          <p:cNvGrpSpPr/>
          <p:nvPr/>
        </p:nvGrpSpPr>
        <p:grpSpPr>
          <a:xfrm>
            <a:off x="8412276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EE106383-1464-4699-A3F0-814D3DC20AD4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Rectangle: Top Corners Rounded 122">
              <a:extLst>
                <a:ext uri="{FF2B5EF4-FFF2-40B4-BE49-F238E27FC236}">
                  <a16:creationId xmlns:a16="http://schemas.microsoft.com/office/drawing/2014/main" id="{FAC9FC4C-277B-48E5-9B30-DDAC7606BC52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BC8AAC2C-890D-407C-8F99-9C5985FDB3DD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7909881-A8D4-4616-8CBB-28221248C6B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Picture 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499BEBCF-DC98-6BFE-096F-5E3D03654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1" y="2050047"/>
            <a:ext cx="856075" cy="10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890478-4A86-42B9-8AED-C2DEE89B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5D626E-CB65-4CB5-A1AF-07E74CDC0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81950-F67D-4F7B-AF7B-32DF3675BCFC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6D84-A32B-4E66-B4DA-1A253D6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0" y="378409"/>
            <a:ext cx="11522076" cy="498598"/>
          </a:xfrm>
        </p:spPr>
        <p:txBody>
          <a:bodyPr/>
          <a:lstStyle/>
          <a:p>
            <a:r>
              <a:rPr lang="en-US" dirty="0"/>
              <a:t>Software: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2B98-D9A8-434F-BC83-8CD45209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EE115-7B98-4F0A-AA13-5D94BEE57DA1}"/>
              </a:ext>
            </a:extLst>
          </p:cNvPr>
          <p:cNvSpPr txBox="1"/>
          <p:nvPr/>
        </p:nvSpPr>
        <p:spPr>
          <a:xfrm>
            <a:off x="7518400" y="1716356"/>
            <a:ext cx="4338637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SQLite DB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Quick DBD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A490-FEF3-4CD4-9D8D-F90F6E37EB91}"/>
              </a:ext>
            </a:extLst>
          </p:cNvPr>
          <p:cNvSpPr txBox="1"/>
          <p:nvPr/>
        </p:nvSpPr>
        <p:spPr>
          <a:xfrm>
            <a:off x="7518400" y="2978300"/>
            <a:ext cx="4338637" cy="147732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Plotly.JS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Charts.JS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E9A5B-BBD8-45CB-A494-47E5D2DC82E3}"/>
              </a:ext>
            </a:extLst>
          </p:cNvPr>
          <p:cNvSpPr txBox="1"/>
          <p:nvPr/>
        </p:nvSpPr>
        <p:spPr>
          <a:xfrm>
            <a:off x="7518400" y="4941923"/>
            <a:ext cx="4338637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4F138-0EDA-41A0-A3B9-3D921D2C07C0}"/>
              </a:ext>
            </a:extLst>
          </p:cNvPr>
          <p:cNvCxnSpPr/>
          <p:nvPr/>
        </p:nvCxnSpPr>
        <p:spPr>
          <a:xfrm>
            <a:off x="7518398" y="2930180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78C6D-9E44-41A0-88A9-294152F70783}"/>
              </a:ext>
            </a:extLst>
          </p:cNvPr>
          <p:cNvCxnSpPr/>
          <p:nvPr/>
        </p:nvCxnSpPr>
        <p:spPr>
          <a:xfrm>
            <a:off x="7518398" y="4548341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15525-6145-4950-AA98-8AE0D871BA30}"/>
              </a:ext>
            </a:extLst>
          </p:cNvPr>
          <p:cNvGrpSpPr/>
          <p:nvPr/>
        </p:nvGrpSpPr>
        <p:grpSpPr>
          <a:xfrm>
            <a:off x="6524681" y="1754840"/>
            <a:ext cx="732519" cy="732519"/>
            <a:chOff x="5081994" y="3215889"/>
            <a:chExt cx="980260" cy="9802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B02548-C415-4AF5-B7D8-52D3379F65D4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C22E4A-29F4-4908-99D2-C0E36F22AF49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B3A098C-D860-4DE5-8247-ED5372EBB669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E5357-D8F0-4A07-B0A3-9240FB8A538D}"/>
              </a:ext>
            </a:extLst>
          </p:cNvPr>
          <p:cNvGrpSpPr/>
          <p:nvPr/>
        </p:nvGrpSpPr>
        <p:grpSpPr>
          <a:xfrm>
            <a:off x="6524681" y="3373001"/>
            <a:ext cx="732519" cy="732519"/>
            <a:chOff x="5081994" y="3215889"/>
            <a:chExt cx="980260" cy="980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3E08-446A-426A-968C-359949684315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6A27E-4FCB-415B-AF7E-0C4ED164BC60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0A88A8A-1990-427D-94C9-38453D1D0E4B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6AB59-4E3E-4379-B93E-48BA2206E035}"/>
              </a:ext>
            </a:extLst>
          </p:cNvPr>
          <p:cNvGrpSpPr/>
          <p:nvPr/>
        </p:nvGrpSpPr>
        <p:grpSpPr>
          <a:xfrm>
            <a:off x="6524681" y="4991162"/>
            <a:ext cx="732519" cy="732519"/>
            <a:chOff x="5081994" y="3215889"/>
            <a:chExt cx="980260" cy="9802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B10E3-8537-4B70-9746-8B068E6D77A2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0A804-EDC4-48BD-A875-CC3EB2F3902F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F88CE9C-2990-41EE-968E-499973C0A7F2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702B8CAC-BB11-45C2-A0F8-AC03B3B13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1395" y="514276"/>
            <a:ext cx="1171442" cy="1048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14BF44-0747-4761-B678-BB228726BC39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ED49A8-3FE4-6143-F29F-A15A51B3BD41}"/>
              </a:ext>
            </a:extLst>
          </p:cNvPr>
          <p:cNvGrpSpPr/>
          <p:nvPr/>
        </p:nvGrpSpPr>
        <p:grpSpPr>
          <a:xfrm>
            <a:off x="6559406" y="1794585"/>
            <a:ext cx="732519" cy="732519"/>
            <a:chOff x="5081994" y="3215889"/>
            <a:chExt cx="980260" cy="9802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BB767B-D445-6DC0-6EBB-5EEFD2851F0D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1F2759-A5AB-04E0-4E80-F8A9AF69E84B}"/>
                </a:ext>
              </a:extLst>
            </p:cNvPr>
            <p:cNvSpPr/>
            <p:nvPr/>
          </p:nvSpPr>
          <p:spPr>
            <a:xfrm>
              <a:off x="5192285" y="3334629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A75A89B9-7327-4236-7DBC-2614D3DF5544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0B9A0DA-2124-80B2-B3BD-FC4C14810EEF}"/>
              </a:ext>
            </a:extLst>
          </p:cNvPr>
          <p:cNvSpPr/>
          <p:nvPr/>
        </p:nvSpPr>
        <p:spPr>
          <a:xfrm>
            <a:off x="928467" y="910781"/>
            <a:ext cx="3777476" cy="3777475"/>
          </a:xfrm>
          <a:prstGeom prst="ellipse">
            <a:avLst/>
          </a:prstGeom>
          <a:solidFill>
            <a:srgbClr val="FEC64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85629E-5AB5-F93E-954C-14724C905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" y="965065"/>
            <a:ext cx="5689679" cy="5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D4F978E0-A1F0-4122-B00C-3FDFCBD4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20B3A85-0841-4AFF-94F8-E254ABA68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7D4F8A-0637-49EE-811F-E68AF2145AFD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6" y="380577"/>
            <a:ext cx="11522076" cy="498598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069A16-23D2-47D6-A9E4-4A422008C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72369"/>
              </p:ext>
            </p:extLst>
          </p:nvPr>
        </p:nvGraphicFramePr>
        <p:xfrm>
          <a:off x="334962" y="1304925"/>
          <a:ext cx="4351337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EC0AA-4F31-4E6E-B774-B1D601335738}"/>
              </a:ext>
            </a:extLst>
          </p:cNvPr>
          <p:cNvSpPr txBox="1"/>
          <p:nvPr/>
        </p:nvSpPr>
        <p:spPr>
          <a:xfrm>
            <a:off x="6457950" y="1843494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5CCCD-C973-4505-B6CE-A598B2640AFE}"/>
              </a:ext>
            </a:extLst>
          </p:cNvPr>
          <p:cNvSpPr txBox="1"/>
          <p:nvPr/>
        </p:nvSpPr>
        <p:spPr>
          <a:xfrm>
            <a:off x="6457950" y="3429020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AAEB7B-71F7-43F4-B33F-AFA8506815E2}"/>
              </a:ext>
            </a:extLst>
          </p:cNvPr>
          <p:cNvSpPr/>
          <p:nvPr/>
        </p:nvSpPr>
        <p:spPr>
          <a:xfrm>
            <a:off x="5081994" y="1630363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134497-D222-4CA2-BD4D-460EB6FFF7C5}"/>
              </a:ext>
            </a:extLst>
          </p:cNvPr>
          <p:cNvSpPr/>
          <p:nvPr/>
        </p:nvSpPr>
        <p:spPr>
          <a:xfrm>
            <a:off x="5081994" y="3215889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833EAA-D166-4EA8-A3B8-B4FF86FE5FD0}"/>
              </a:ext>
            </a:extLst>
          </p:cNvPr>
          <p:cNvSpPr/>
          <p:nvPr/>
        </p:nvSpPr>
        <p:spPr>
          <a:xfrm>
            <a:off x="5081994" y="4801415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75750-BD6E-4EF8-9F9F-CC7F072F0C3C}"/>
              </a:ext>
            </a:extLst>
          </p:cNvPr>
          <p:cNvSpPr/>
          <p:nvPr/>
        </p:nvSpPr>
        <p:spPr>
          <a:xfrm>
            <a:off x="5238748" y="1787117"/>
            <a:ext cx="666752" cy="666752"/>
          </a:xfrm>
          <a:prstGeom prst="ellipse">
            <a:avLst/>
          </a:prstGeom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44A9CE-829C-460D-B061-7644B21A733E}"/>
              </a:ext>
            </a:extLst>
          </p:cNvPr>
          <p:cNvSpPr/>
          <p:nvPr/>
        </p:nvSpPr>
        <p:spPr>
          <a:xfrm>
            <a:off x="5238748" y="3372643"/>
            <a:ext cx="666752" cy="666752"/>
          </a:xfrm>
          <a:prstGeom prst="ellipse">
            <a:avLst/>
          </a:prstGeom>
          <a:solidFill>
            <a:srgbClr val="FEBA22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A61E20-FD1B-4C82-9007-6795D777F1E1}"/>
              </a:ext>
            </a:extLst>
          </p:cNvPr>
          <p:cNvSpPr/>
          <p:nvPr/>
        </p:nvSpPr>
        <p:spPr>
          <a:xfrm>
            <a:off x="5238748" y="4958169"/>
            <a:ext cx="666752" cy="666752"/>
          </a:xfrm>
          <a:prstGeom prst="ellipse">
            <a:avLst/>
          </a:prstGeom>
          <a:solidFill>
            <a:srgbClr val="D59301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F0B66-AABB-4502-8C60-7EC2A019BE82}"/>
              </a:ext>
            </a:extLst>
          </p:cNvPr>
          <p:cNvSpPr txBox="1"/>
          <p:nvPr/>
        </p:nvSpPr>
        <p:spPr>
          <a:xfrm>
            <a:off x="6457950" y="5014546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0D8C1-A120-4F01-AA77-43E6C063DFED}"/>
              </a:ext>
            </a:extLst>
          </p:cNvPr>
          <p:cNvGrpSpPr/>
          <p:nvPr/>
        </p:nvGrpSpPr>
        <p:grpSpPr>
          <a:xfrm>
            <a:off x="6457950" y="2913256"/>
            <a:ext cx="5157886" cy="1585526"/>
            <a:chOff x="6096000" y="2913256"/>
            <a:chExt cx="5519836" cy="15855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39AE05-0CBA-4779-A780-085616C02DBF}"/>
                </a:ext>
              </a:extLst>
            </p:cNvPr>
            <p:cNvCxnSpPr/>
            <p:nvPr/>
          </p:nvCxnSpPr>
          <p:spPr>
            <a:xfrm>
              <a:off x="6096000" y="2913256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DE0FAD-508B-413A-B766-C0864FDC4FC2}"/>
                </a:ext>
              </a:extLst>
            </p:cNvPr>
            <p:cNvCxnSpPr/>
            <p:nvPr/>
          </p:nvCxnSpPr>
          <p:spPr>
            <a:xfrm>
              <a:off x="6096000" y="4498782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52A4C8F2-2518-4C6E-961F-DC29AC2C5B5E}"/>
              </a:ext>
            </a:extLst>
          </p:cNvPr>
          <p:cNvSpPr/>
          <p:nvPr/>
        </p:nvSpPr>
        <p:spPr>
          <a:xfrm>
            <a:off x="5456517" y="2004886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1E783045-2C2B-47C0-8A62-2109E14EA72D}"/>
              </a:ext>
            </a:extLst>
          </p:cNvPr>
          <p:cNvSpPr/>
          <p:nvPr/>
        </p:nvSpPr>
        <p:spPr>
          <a:xfrm>
            <a:off x="5456517" y="3590412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3DA53E5-5795-43D6-892C-7B784E63AE5F}"/>
              </a:ext>
            </a:extLst>
          </p:cNvPr>
          <p:cNvSpPr/>
          <p:nvPr/>
        </p:nvSpPr>
        <p:spPr>
          <a:xfrm>
            <a:off x="5456517" y="5175938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E526F9-D9D8-45E6-AA9D-EF7D861F8DA6}"/>
              </a:ext>
            </a:extLst>
          </p:cNvPr>
          <p:cNvSpPr/>
          <p:nvPr/>
        </p:nvSpPr>
        <p:spPr>
          <a:xfrm>
            <a:off x="1667345" y="2862734"/>
            <a:ext cx="1686572" cy="168657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5D62242-3A5F-43AE-A223-611675881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7845" y="3318005"/>
            <a:ext cx="865572" cy="776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09F8F4-C67E-4343-B2BD-A553A4537EC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C66E9C-161D-8581-66D1-1B05A94DC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41" y="1404024"/>
            <a:ext cx="7045496" cy="48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D747BC1-F9AD-4ABC-9B75-AC33C79991B3}"/>
              </a:ext>
            </a:extLst>
          </p:cNvPr>
          <p:cNvGrpSpPr/>
          <p:nvPr/>
        </p:nvGrpSpPr>
        <p:grpSpPr>
          <a:xfrm>
            <a:off x="-3175" y="1287111"/>
            <a:ext cx="12207875" cy="5570889"/>
            <a:chOff x="-3175" y="1287111"/>
            <a:chExt cx="12207875" cy="55708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E4D2AE-A52E-4BA7-8E87-E289F0D41641}"/>
                </a:ext>
              </a:extLst>
            </p:cNvPr>
            <p:cNvSpPr/>
            <p:nvPr/>
          </p:nvSpPr>
          <p:spPr>
            <a:xfrm>
              <a:off x="0" y="4760913"/>
              <a:ext cx="12192000" cy="2097087"/>
            </a:xfrm>
            <a:prstGeom prst="rect">
              <a:avLst/>
            </a:prstGeom>
            <a:solidFill>
              <a:srgbClr val="817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021718-3CFA-44DF-AAE3-9EDEE49D7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7111"/>
              <a:ext cx="12192000" cy="3181702"/>
            </a:xfrm>
            <a:custGeom>
              <a:avLst/>
              <a:gdLst>
                <a:gd name="T0" fmla="*/ 3020 w 3112"/>
                <a:gd name="T1" fmla="*/ 227 h 811"/>
                <a:gd name="T2" fmla="*/ 2929 w 3112"/>
                <a:gd name="T3" fmla="*/ 188 h 811"/>
                <a:gd name="T4" fmla="*/ 2890 w 3112"/>
                <a:gd name="T5" fmla="*/ 167 h 811"/>
                <a:gd name="T6" fmla="*/ 2790 w 3112"/>
                <a:gd name="T7" fmla="*/ 206 h 811"/>
                <a:gd name="T8" fmla="*/ 2616 w 3112"/>
                <a:gd name="T9" fmla="*/ 171 h 811"/>
                <a:gd name="T10" fmla="*/ 2555 w 3112"/>
                <a:gd name="T11" fmla="*/ 204 h 811"/>
                <a:gd name="T12" fmla="*/ 2480 w 3112"/>
                <a:gd name="T13" fmla="*/ 203 h 811"/>
                <a:gd name="T14" fmla="*/ 2380 w 3112"/>
                <a:gd name="T15" fmla="*/ 148 h 811"/>
                <a:gd name="T16" fmla="*/ 2348 w 3112"/>
                <a:gd name="T17" fmla="*/ 124 h 811"/>
                <a:gd name="T18" fmla="*/ 2210 w 3112"/>
                <a:gd name="T19" fmla="*/ 105 h 811"/>
                <a:gd name="T20" fmla="*/ 2143 w 3112"/>
                <a:gd name="T21" fmla="*/ 154 h 811"/>
                <a:gd name="T22" fmla="*/ 1997 w 3112"/>
                <a:gd name="T23" fmla="*/ 134 h 811"/>
                <a:gd name="T24" fmla="*/ 1856 w 3112"/>
                <a:gd name="T25" fmla="*/ 119 h 811"/>
                <a:gd name="T26" fmla="*/ 1529 w 3112"/>
                <a:gd name="T27" fmla="*/ 67 h 811"/>
                <a:gd name="T28" fmla="*/ 1410 w 3112"/>
                <a:gd name="T29" fmla="*/ 118 h 811"/>
                <a:gd name="T30" fmla="*/ 1316 w 3112"/>
                <a:gd name="T31" fmla="*/ 140 h 811"/>
                <a:gd name="T32" fmla="*/ 1227 w 3112"/>
                <a:gd name="T33" fmla="*/ 119 h 811"/>
                <a:gd name="T34" fmla="*/ 1151 w 3112"/>
                <a:gd name="T35" fmla="*/ 63 h 811"/>
                <a:gd name="T36" fmla="*/ 1062 w 3112"/>
                <a:gd name="T37" fmla="*/ 43 h 811"/>
                <a:gd name="T38" fmla="*/ 1019 w 3112"/>
                <a:gd name="T39" fmla="*/ 59 h 811"/>
                <a:gd name="T40" fmla="*/ 853 w 3112"/>
                <a:gd name="T41" fmla="*/ 114 h 811"/>
                <a:gd name="T42" fmla="*/ 756 w 3112"/>
                <a:gd name="T43" fmla="*/ 118 h 811"/>
                <a:gd name="T44" fmla="*/ 655 w 3112"/>
                <a:gd name="T45" fmla="*/ 101 h 811"/>
                <a:gd name="T46" fmla="*/ 566 w 3112"/>
                <a:gd name="T47" fmla="*/ 139 h 811"/>
                <a:gd name="T48" fmla="*/ 446 w 3112"/>
                <a:gd name="T49" fmla="*/ 53 h 811"/>
                <a:gd name="T50" fmla="*/ 354 w 3112"/>
                <a:gd name="T51" fmla="*/ 63 h 811"/>
                <a:gd name="T52" fmla="*/ 216 w 3112"/>
                <a:gd name="T53" fmla="*/ 137 h 811"/>
                <a:gd name="T54" fmla="*/ 136 w 3112"/>
                <a:gd name="T55" fmla="*/ 198 h 811"/>
                <a:gd name="T56" fmla="*/ 80 w 3112"/>
                <a:gd name="T57" fmla="*/ 208 h 811"/>
                <a:gd name="T58" fmla="*/ 16 w 3112"/>
                <a:gd name="T59" fmla="*/ 217 h 811"/>
                <a:gd name="T60" fmla="*/ 0 w 3112"/>
                <a:gd name="T61" fmla="*/ 811 h 811"/>
                <a:gd name="T62" fmla="*/ 3112 w 3112"/>
                <a:gd name="T63" fmla="*/ 25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2" h="811">
                  <a:moveTo>
                    <a:pt x="3112" y="255"/>
                  </a:moveTo>
                  <a:cubicBezTo>
                    <a:pt x="3080" y="250"/>
                    <a:pt x="3051" y="237"/>
                    <a:pt x="3020" y="227"/>
                  </a:cubicBezTo>
                  <a:cubicBezTo>
                    <a:pt x="3006" y="222"/>
                    <a:pt x="2988" y="223"/>
                    <a:pt x="2975" y="216"/>
                  </a:cubicBezTo>
                  <a:cubicBezTo>
                    <a:pt x="2958" y="208"/>
                    <a:pt x="2948" y="194"/>
                    <a:pt x="2929" y="188"/>
                  </a:cubicBezTo>
                  <a:cubicBezTo>
                    <a:pt x="2921" y="186"/>
                    <a:pt x="2916" y="189"/>
                    <a:pt x="2908" y="185"/>
                  </a:cubicBezTo>
                  <a:cubicBezTo>
                    <a:pt x="2901" y="181"/>
                    <a:pt x="2897" y="169"/>
                    <a:pt x="2890" y="167"/>
                  </a:cubicBezTo>
                  <a:cubicBezTo>
                    <a:pt x="2880" y="164"/>
                    <a:pt x="2863" y="175"/>
                    <a:pt x="2855" y="179"/>
                  </a:cubicBezTo>
                  <a:cubicBezTo>
                    <a:pt x="2836" y="188"/>
                    <a:pt x="2812" y="207"/>
                    <a:pt x="2790" y="206"/>
                  </a:cubicBezTo>
                  <a:cubicBezTo>
                    <a:pt x="2737" y="204"/>
                    <a:pt x="2704" y="146"/>
                    <a:pt x="2648" y="162"/>
                  </a:cubicBezTo>
                  <a:cubicBezTo>
                    <a:pt x="2638" y="164"/>
                    <a:pt x="2626" y="166"/>
                    <a:pt x="2616" y="171"/>
                  </a:cubicBezTo>
                  <a:cubicBezTo>
                    <a:pt x="2605" y="176"/>
                    <a:pt x="2595" y="189"/>
                    <a:pt x="2585" y="193"/>
                  </a:cubicBezTo>
                  <a:cubicBezTo>
                    <a:pt x="2574" y="197"/>
                    <a:pt x="2567" y="195"/>
                    <a:pt x="2555" y="204"/>
                  </a:cubicBezTo>
                  <a:cubicBezTo>
                    <a:pt x="2544" y="212"/>
                    <a:pt x="2536" y="223"/>
                    <a:pt x="2520" y="220"/>
                  </a:cubicBezTo>
                  <a:cubicBezTo>
                    <a:pt x="2507" y="218"/>
                    <a:pt x="2494" y="207"/>
                    <a:pt x="2480" y="203"/>
                  </a:cubicBezTo>
                  <a:cubicBezTo>
                    <a:pt x="2460" y="198"/>
                    <a:pt x="2446" y="187"/>
                    <a:pt x="2427" y="178"/>
                  </a:cubicBezTo>
                  <a:cubicBezTo>
                    <a:pt x="2410" y="171"/>
                    <a:pt x="2395" y="155"/>
                    <a:pt x="2380" y="148"/>
                  </a:cubicBezTo>
                  <a:cubicBezTo>
                    <a:pt x="2374" y="146"/>
                    <a:pt x="2365" y="150"/>
                    <a:pt x="2360" y="147"/>
                  </a:cubicBezTo>
                  <a:cubicBezTo>
                    <a:pt x="2351" y="143"/>
                    <a:pt x="2354" y="131"/>
                    <a:pt x="2348" y="124"/>
                  </a:cubicBezTo>
                  <a:cubicBezTo>
                    <a:pt x="2326" y="102"/>
                    <a:pt x="2288" y="74"/>
                    <a:pt x="2264" y="75"/>
                  </a:cubicBezTo>
                  <a:cubicBezTo>
                    <a:pt x="2239" y="77"/>
                    <a:pt x="2227" y="96"/>
                    <a:pt x="2210" y="105"/>
                  </a:cubicBezTo>
                  <a:cubicBezTo>
                    <a:pt x="2197" y="112"/>
                    <a:pt x="2181" y="111"/>
                    <a:pt x="2168" y="120"/>
                  </a:cubicBezTo>
                  <a:cubicBezTo>
                    <a:pt x="2159" y="126"/>
                    <a:pt x="2155" y="145"/>
                    <a:pt x="2143" y="154"/>
                  </a:cubicBezTo>
                  <a:cubicBezTo>
                    <a:pt x="2114" y="175"/>
                    <a:pt x="2076" y="155"/>
                    <a:pt x="2044" y="149"/>
                  </a:cubicBezTo>
                  <a:cubicBezTo>
                    <a:pt x="2027" y="145"/>
                    <a:pt x="2015" y="140"/>
                    <a:pt x="1997" y="134"/>
                  </a:cubicBezTo>
                  <a:cubicBezTo>
                    <a:pt x="1973" y="126"/>
                    <a:pt x="1965" y="134"/>
                    <a:pt x="1944" y="131"/>
                  </a:cubicBezTo>
                  <a:cubicBezTo>
                    <a:pt x="1911" y="127"/>
                    <a:pt x="1893" y="116"/>
                    <a:pt x="1856" y="119"/>
                  </a:cubicBezTo>
                  <a:cubicBezTo>
                    <a:pt x="1778" y="124"/>
                    <a:pt x="1711" y="65"/>
                    <a:pt x="1633" y="62"/>
                  </a:cubicBezTo>
                  <a:cubicBezTo>
                    <a:pt x="1630" y="0"/>
                    <a:pt x="1556" y="55"/>
                    <a:pt x="1529" y="67"/>
                  </a:cubicBezTo>
                  <a:cubicBezTo>
                    <a:pt x="1504" y="78"/>
                    <a:pt x="1474" y="75"/>
                    <a:pt x="1452" y="85"/>
                  </a:cubicBezTo>
                  <a:cubicBezTo>
                    <a:pt x="1439" y="90"/>
                    <a:pt x="1427" y="110"/>
                    <a:pt x="1410" y="118"/>
                  </a:cubicBezTo>
                  <a:cubicBezTo>
                    <a:pt x="1397" y="125"/>
                    <a:pt x="1379" y="129"/>
                    <a:pt x="1364" y="131"/>
                  </a:cubicBezTo>
                  <a:cubicBezTo>
                    <a:pt x="1341" y="133"/>
                    <a:pt x="1337" y="130"/>
                    <a:pt x="1316" y="140"/>
                  </a:cubicBezTo>
                  <a:cubicBezTo>
                    <a:pt x="1295" y="150"/>
                    <a:pt x="1296" y="164"/>
                    <a:pt x="1271" y="156"/>
                  </a:cubicBezTo>
                  <a:cubicBezTo>
                    <a:pt x="1264" y="153"/>
                    <a:pt x="1233" y="125"/>
                    <a:pt x="1227" y="119"/>
                  </a:cubicBezTo>
                  <a:cubicBezTo>
                    <a:pt x="1218" y="110"/>
                    <a:pt x="1209" y="96"/>
                    <a:pt x="1199" y="86"/>
                  </a:cubicBezTo>
                  <a:cubicBezTo>
                    <a:pt x="1184" y="69"/>
                    <a:pt x="1167" y="71"/>
                    <a:pt x="1151" y="63"/>
                  </a:cubicBezTo>
                  <a:cubicBezTo>
                    <a:pt x="1140" y="57"/>
                    <a:pt x="1126" y="46"/>
                    <a:pt x="1113" y="40"/>
                  </a:cubicBezTo>
                  <a:cubicBezTo>
                    <a:pt x="1089" y="29"/>
                    <a:pt x="1086" y="35"/>
                    <a:pt x="1062" y="43"/>
                  </a:cubicBezTo>
                  <a:cubicBezTo>
                    <a:pt x="1059" y="44"/>
                    <a:pt x="1047" y="56"/>
                    <a:pt x="1042" y="59"/>
                  </a:cubicBezTo>
                  <a:cubicBezTo>
                    <a:pt x="1039" y="60"/>
                    <a:pt x="1026" y="56"/>
                    <a:pt x="1019" y="59"/>
                  </a:cubicBezTo>
                  <a:cubicBezTo>
                    <a:pt x="982" y="74"/>
                    <a:pt x="945" y="99"/>
                    <a:pt x="907" y="109"/>
                  </a:cubicBezTo>
                  <a:cubicBezTo>
                    <a:pt x="890" y="114"/>
                    <a:pt x="871" y="108"/>
                    <a:pt x="853" y="114"/>
                  </a:cubicBezTo>
                  <a:cubicBezTo>
                    <a:pt x="833" y="120"/>
                    <a:pt x="830" y="134"/>
                    <a:pt x="807" y="135"/>
                  </a:cubicBezTo>
                  <a:cubicBezTo>
                    <a:pt x="797" y="135"/>
                    <a:pt x="769" y="123"/>
                    <a:pt x="756" y="118"/>
                  </a:cubicBezTo>
                  <a:cubicBezTo>
                    <a:pt x="739" y="113"/>
                    <a:pt x="722" y="96"/>
                    <a:pt x="705" y="92"/>
                  </a:cubicBezTo>
                  <a:cubicBezTo>
                    <a:pt x="705" y="92"/>
                    <a:pt x="657" y="100"/>
                    <a:pt x="655" y="101"/>
                  </a:cubicBezTo>
                  <a:cubicBezTo>
                    <a:pt x="637" y="109"/>
                    <a:pt x="637" y="124"/>
                    <a:pt x="624" y="130"/>
                  </a:cubicBezTo>
                  <a:cubicBezTo>
                    <a:pt x="612" y="135"/>
                    <a:pt x="579" y="136"/>
                    <a:pt x="566" y="139"/>
                  </a:cubicBezTo>
                  <a:cubicBezTo>
                    <a:pt x="539" y="144"/>
                    <a:pt x="554" y="154"/>
                    <a:pt x="523" y="135"/>
                  </a:cubicBezTo>
                  <a:cubicBezTo>
                    <a:pt x="490" y="116"/>
                    <a:pt x="475" y="78"/>
                    <a:pt x="446" y="53"/>
                  </a:cubicBezTo>
                  <a:cubicBezTo>
                    <a:pt x="435" y="43"/>
                    <a:pt x="417" y="30"/>
                    <a:pt x="400" y="32"/>
                  </a:cubicBezTo>
                  <a:cubicBezTo>
                    <a:pt x="371" y="35"/>
                    <a:pt x="375" y="48"/>
                    <a:pt x="354" y="63"/>
                  </a:cubicBezTo>
                  <a:cubicBezTo>
                    <a:pt x="325" y="83"/>
                    <a:pt x="294" y="86"/>
                    <a:pt x="266" y="108"/>
                  </a:cubicBezTo>
                  <a:cubicBezTo>
                    <a:pt x="252" y="120"/>
                    <a:pt x="227" y="126"/>
                    <a:pt x="216" y="137"/>
                  </a:cubicBezTo>
                  <a:cubicBezTo>
                    <a:pt x="203" y="150"/>
                    <a:pt x="207" y="163"/>
                    <a:pt x="190" y="174"/>
                  </a:cubicBezTo>
                  <a:cubicBezTo>
                    <a:pt x="183" y="178"/>
                    <a:pt x="142" y="197"/>
                    <a:pt x="136" y="198"/>
                  </a:cubicBezTo>
                  <a:cubicBezTo>
                    <a:pt x="127" y="200"/>
                    <a:pt x="111" y="193"/>
                    <a:pt x="105" y="195"/>
                  </a:cubicBezTo>
                  <a:cubicBezTo>
                    <a:pt x="97" y="198"/>
                    <a:pt x="84" y="206"/>
                    <a:pt x="80" y="208"/>
                  </a:cubicBezTo>
                  <a:cubicBezTo>
                    <a:pt x="70" y="211"/>
                    <a:pt x="72" y="218"/>
                    <a:pt x="55" y="222"/>
                  </a:cubicBezTo>
                  <a:cubicBezTo>
                    <a:pt x="44" y="224"/>
                    <a:pt x="30" y="213"/>
                    <a:pt x="16" y="217"/>
                  </a:cubicBezTo>
                  <a:cubicBezTo>
                    <a:pt x="12" y="217"/>
                    <a:pt x="6" y="221"/>
                    <a:pt x="0" y="225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3112" y="811"/>
                    <a:pt x="3112" y="811"/>
                    <a:pt x="3112" y="811"/>
                  </a:cubicBezTo>
                  <a:lnTo>
                    <a:pt x="3112" y="255"/>
                  </a:lnTo>
                  <a:close/>
                </a:path>
              </a:pathLst>
            </a:custGeom>
            <a:solidFill>
              <a:srgbClr val="4B4761"/>
            </a:solidFill>
            <a:ln w="17672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4F9049-93DF-4827-A6BD-D6A9A7C1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076450"/>
              <a:ext cx="12201525" cy="2689225"/>
            </a:xfrm>
            <a:custGeom>
              <a:avLst/>
              <a:gdLst>
                <a:gd name="T0" fmla="*/ 3129 w 3132"/>
                <a:gd name="T1" fmla="*/ 104 h 689"/>
                <a:gd name="T2" fmla="*/ 3066 w 3132"/>
                <a:gd name="T3" fmla="*/ 94 h 689"/>
                <a:gd name="T4" fmla="*/ 2964 w 3132"/>
                <a:gd name="T5" fmla="*/ 80 h 689"/>
                <a:gd name="T6" fmla="*/ 2902 w 3132"/>
                <a:gd name="T7" fmla="*/ 94 h 689"/>
                <a:gd name="T8" fmla="*/ 2799 w 3132"/>
                <a:gd name="T9" fmla="*/ 65 h 689"/>
                <a:gd name="T10" fmla="*/ 2744 w 3132"/>
                <a:gd name="T11" fmla="*/ 33 h 689"/>
                <a:gd name="T12" fmla="*/ 2689 w 3132"/>
                <a:gd name="T13" fmla="*/ 31 h 689"/>
                <a:gd name="T14" fmla="*/ 2621 w 3132"/>
                <a:gd name="T15" fmla="*/ 57 h 689"/>
                <a:gd name="T16" fmla="*/ 2551 w 3132"/>
                <a:gd name="T17" fmla="*/ 75 h 689"/>
                <a:gd name="T18" fmla="*/ 2477 w 3132"/>
                <a:gd name="T19" fmla="*/ 60 h 689"/>
                <a:gd name="T20" fmla="*/ 2370 w 3132"/>
                <a:gd name="T21" fmla="*/ 60 h 689"/>
                <a:gd name="T22" fmla="*/ 2225 w 3132"/>
                <a:gd name="T23" fmla="*/ 45 h 689"/>
                <a:gd name="T24" fmla="*/ 2152 w 3132"/>
                <a:gd name="T25" fmla="*/ 50 h 689"/>
                <a:gd name="T26" fmla="*/ 2059 w 3132"/>
                <a:gd name="T27" fmla="*/ 31 h 689"/>
                <a:gd name="T28" fmla="*/ 2001 w 3132"/>
                <a:gd name="T29" fmla="*/ 0 h 689"/>
                <a:gd name="T30" fmla="*/ 1898 w 3132"/>
                <a:gd name="T31" fmla="*/ 49 h 689"/>
                <a:gd name="T32" fmla="*/ 1822 w 3132"/>
                <a:gd name="T33" fmla="*/ 67 h 689"/>
                <a:gd name="T34" fmla="*/ 1749 w 3132"/>
                <a:gd name="T35" fmla="*/ 80 h 689"/>
                <a:gd name="T36" fmla="*/ 1659 w 3132"/>
                <a:gd name="T37" fmla="*/ 94 h 689"/>
                <a:gd name="T38" fmla="*/ 1560 w 3132"/>
                <a:gd name="T39" fmla="*/ 113 h 689"/>
                <a:gd name="T40" fmla="*/ 1448 w 3132"/>
                <a:gd name="T41" fmla="*/ 80 h 689"/>
                <a:gd name="T42" fmla="*/ 1371 w 3132"/>
                <a:gd name="T43" fmla="*/ 87 h 689"/>
                <a:gd name="T44" fmla="*/ 1303 w 3132"/>
                <a:gd name="T45" fmla="*/ 85 h 689"/>
                <a:gd name="T46" fmla="*/ 1222 w 3132"/>
                <a:gd name="T47" fmla="*/ 109 h 689"/>
                <a:gd name="T48" fmla="*/ 1121 w 3132"/>
                <a:gd name="T49" fmla="*/ 114 h 689"/>
                <a:gd name="T50" fmla="*/ 1001 w 3132"/>
                <a:gd name="T51" fmla="*/ 94 h 689"/>
                <a:gd name="T52" fmla="*/ 936 w 3132"/>
                <a:gd name="T53" fmla="*/ 60 h 689"/>
                <a:gd name="T54" fmla="*/ 831 w 3132"/>
                <a:gd name="T55" fmla="*/ 14 h 689"/>
                <a:gd name="T56" fmla="*/ 755 w 3132"/>
                <a:gd name="T57" fmla="*/ 43 h 689"/>
                <a:gd name="T58" fmla="*/ 718 w 3132"/>
                <a:gd name="T59" fmla="*/ 70 h 689"/>
                <a:gd name="T60" fmla="*/ 533 w 3132"/>
                <a:gd name="T61" fmla="*/ 45 h 689"/>
                <a:gd name="T62" fmla="*/ 467 w 3132"/>
                <a:gd name="T63" fmla="*/ 68 h 689"/>
                <a:gd name="T64" fmla="*/ 291 w 3132"/>
                <a:gd name="T65" fmla="*/ 85 h 689"/>
                <a:gd name="T66" fmla="*/ 181 w 3132"/>
                <a:gd name="T67" fmla="*/ 40 h 689"/>
                <a:gd name="T68" fmla="*/ 96 w 3132"/>
                <a:gd name="T69" fmla="*/ 62 h 689"/>
                <a:gd name="T70" fmla="*/ 17 w 3132"/>
                <a:gd name="T71" fmla="*/ 102 h 689"/>
                <a:gd name="T72" fmla="*/ 0 w 3132"/>
                <a:gd name="T73" fmla="*/ 689 h 689"/>
                <a:gd name="T74" fmla="*/ 3132 w 3132"/>
                <a:gd name="T75" fmla="*/ 10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689">
                  <a:moveTo>
                    <a:pt x="3132" y="105"/>
                  </a:moveTo>
                  <a:cubicBezTo>
                    <a:pt x="3131" y="105"/>
                    <a:pt x="3130" y="105"/>
                    <a:pt x="3129" y="104"/>
                  </a:cubicBezTo>
                  <a:cubicBezTo>
                    <a:pt x="3120" y="103"/>
                    <a:pt x="3113" y="95"/>
                    <a:pt x="3102" y="94"/>
                  </a:cubicBezTo>
                  <a:cubicBezTo>
                    <a:pt x="3088" y="93"/>
                    <a:pt x="3079" y="98"/>
                    <a:pt x="3066" y="94"/>
                  </a:cubicBezTo>
                  <a:cubicBezTo>
                    <a:pt x="3048" y="90"/>
                    <a:pt x="3022" y="71"/>
                    <a:pt x="3004" y="70"/>
                  </a:cubicBezTo>
                  <a:cubicBezTo>
                    <a:pt x="2990" y="70"/>
                    <a:pt x="2980" y="81"/>
                    <a:pt x="2964" y="80"/>
                  </a:cubicBezTo>
                  <a:cubicBezTo>
                    <a:pt x="2951" y="79"/>
                    <a:pt x="2947" y="71"/>
                    <a:pt x="2934" y="76"/>
                  </a:cubicBezTo>
                  <a:cubicBezTo>
                    <a:pt x="2916" y="82"/>
                    <a:pt x="2925" y="94"/>
                    <a:pt x="2902" y="94"/>
                  </a:cubicBezTo>
                  <a:cubicBezTo>
                    <a:pt x="2891" y="94"/>
                    <a:pt x="2874" y="89"/>
                    <a:pt x="2862" y="87"/>
                  </a:cubicBezTo>
                  <a:cubicBezTo>
                    <a:pt x="2850" y="85"/>
                    <a:pt x="2809" y="73"/>
                    <a:pt x="2799" y="65"/>
                  </a:cubicBezTo>
                  <a:cubicBezTo>
                    <a:pt x="2794" y="60"/>
                    <a:pt x="2794" y="49"/>
                    <a:pt x="2787" y="44"/>
                  </a:cubicBezTo>
                  <a:cubicBezTo>
                    <a:pt x="2777" y="35"/>
                    <a:pt x="2758" y="34"/>
                    <a:pt x="2744" y="33"/>
                  </a:cubicBezTo>
                  <a:cubicBezTo>
                    <a:pt x="2745" y="28"/>
                    <a:pt x="2742" y="20"/>
                    <a:pt x="2743" y="14"/>
                  </a:cubicBezTo>
                  <a:cubicBezTo>
                    <a:pt x="2728" y="14"/>
                    <a:pt x="2701" y="22"/>
                    <a:pt x="2689" y="31"/>
                  </a:cubicBezTo>
                  <a:cubicBezTo>
                    <a:pt x="2680" y="38"/>
                    <a:pt x="2676" y="52"/>
                    <a:pt x="2664" y="56"/>
                  </a:cubicBezTo>
                  <a:cubicBezTo>
                    <a:pt x="2651" y="60"/>
                    <a:pt x="2634" y="50"/>
                    <a:pt x="2621" y="57"/>
                  </a:cubicBezTo>
                  <a:cubicBezTo>
                    <a:pt x="2601" y="68"/>
                    <a:pt x="2612" y="75"/>
                    <a:pt x="2586" y="77"/>
                  </a:cubicBezTo>
                  <a:cubicBezTo>
                    <a:pt x="2574" y="78"/>
                    <a:pt x="2563" y="75"/>
                    <a:pt x="2551" y="75"/>
                  </a:cubicBezTo>
                  <a:cubicBezTo>
                    <a:pt x="2537" y="76"/>
                    <a:pt x="2524" y="81"/>
                    <a:pt x="2509" y="77"/>
                  </a:cubicBezTo>
                  <a:cubicBezTo>
                    <a:pt x="2497" y="73"/>
                    <a:pt x="2491" y="62"/>
                    <a:pt x="2477" y="60"/>
                  </a:cubicBezTo>
                  <a:cubicBezTo>
                    <a:pt x="2460" y="57"/>
                    <a:pt x="2434" y="67"/>
                    <a:pt x="2416" y="68"/>
                  </a:cubicBezTo>
                  <a:cubicBezTo>
                    <a:pt x="2392" y="70"/>
                    <a:pt x="2389" y="67"/>
                    <a:pt x="2370" y="60"/>
                  </a:cubicBezTo>
                  <a:cubicBezTo>
                    <a:pt x="2344" y="49"/>
                    <a:pt x="2320" y="40"/>
                    <a:pt x="2296" y="33"/>
                  </a:cubicBezTo>
                  <a:cubicBezTo>
                    <a:pt x="2262" y="24"/>
                    <a:pt x="2255" y="23"/>
                    <a:pt x="2225" y="45"/>
                  </a:cubicBezTo>
                  <a:cubicBezTo>
                    <a:pt x="2204" y="61"/>
                    <a:pt x="2210" y="54"/>
                    <a:pt x="2187" y="48"/>
                  </a:cubicBezTo>
                  <a:cubicBezTo>
                    <a:pt x="2174" y="45"/>
                    <a:pt x="2163" y="47"/>
                    <a:pt x="2152" y="50"/>
                  </a:cubicBezTo>
                  <a:cubicBezTo>
                    <a:pt x="2134" y="54"/>
                    <a:pt x="2125" y="60"/>
                    <a:pt x="2107" y="55"/>
                  </a:cubicBezTo>
                  <a:cubicBezTo>
                    <a:pt x="2091" y="50"/>
                    <a:pt x="2076" y="36"/>
                    <a:pt x="2059" y="31"/>
                  </a:cubicBezTo>
                  <a:cubicBezTo>
                    <a:pt x="2047" y="27"/>
                    <a:pt x="2037" y="27"/>
                    <a:pt x="2027" y="19"/>
                  </a:cubicBezTo>
                  <a:cubicBezTo>
                    <a:pt x="2014" y="10"/>
                    <a:pt x="2018" y="1"/>
                    <a:pt x="2001" y="0"/>
                  </a:cubicBezTo>
                  <a:cubicBezTo>
                    <a:pt x="1988" y="0"/>
                    <a:pt x="1966" y="19"/>
                    <a:pt x="1955" y="26"/>
                  </a:cubicBezTo>
                  <a:cubicBezTo>
                    <a:pt x="1937" y="37"/>
                    <a:pt x="1915" y="36"/>
                    <a:pt x="1898" y="49"/>
                  </a:cubicBezTo>
                  <a:cubicBezTo>
                    <a:pt x="1885" y="59"/>
                    <a:pt x="1879" y="70"/>
                    <a:pt x="1862" y="74"/>
                  </a:cubicBezTo>
                  <a:cubicBezTo>
                    <a:pt x="1842" y="80"/>
                    <a:pt x="1839" y="68"/>
                    <a:pt x="1822" y="67"/>
                  </a:cubicBezTo>
                  <a:cubicBezTo>
                    <a:pt x="1810" y="67"/>
                    <a:pt x="1800" y="78"/>
                    <a:pt x="1788" y="80"/>
                  </a:cubicBezTo>
                  <a:cubicBezTo>
                    <a:pt x="1775" y="82"/>
                    <a:pt x="1763" y="76"/>
                    <a:pt x="1749" y="80"/>
                  </a:cubicBezTo>
                  <a:cubicBezTo>
                    <a:pt x="1731" y="84"/>
                    <a:pt x="1722" y="88"/>
                    <a:pt x="1703" y="87"/>
                  </a:cubicBezTo>
                  <a:cubicBezTo>
                    <a:pt x="1687" y="86"/>
                    <a:pt x="1674" y="92"/>
                    <a:pt x="1659" y="94"/>
                  </a:cubicBezTo>
                  <a:cubicBezTo>
                    <a:pt x="1646" y="95"/>
                    <a:pt x="1636" y="87"/>
                    <a:pt x="1627" y="88"/>
                  </a:cubicBezTo>
                  <a:cubicBezTo>
                    <a:pt x="1603" y="88"/>
                    <a:pt x="1585" y="110"/>
                    <a:pt x="1560" y="113"/>
                  </a:cubicBezTo>
                  <a:cubicBezTo>
                    <a:pt x="1536" y="116"/>
                    <a:pt x="1507" y="102"/>
                    <a:pt x="1483" y="97"/>
                  </a:cubicBezTo>
                  <a:cubicBezTo>
                    <a:pt x="1469" y="94"/>
                    <a:pt x="1460" y="83"/>
                    <a:pt x="1448" y="80"/>
                  </a:cubicBezTo>
                  <a:cubicBezTo>
                    <a:pt x="1433" y="77"/>
                    <a:pt x="1425" y="91"/>
                    <a:pt x="1411" y="94"/>
                  </a:cubicBezTo>
                  <a:cubicBezTo>
                    <a:pt x="1396" y="97"/>
                    <a:pt x="1384" y="87"/>
                    <a:pt x="1371" y="87"/>
                  </a:cubicBezTo>
                  <a:cubicBezTo>
                    <a:pt x="1357" y="87"/>
                    <a:pt x="1350" y="91"/>
                    <a:pt x="1337" y="87"/>
                  </a:cubicBezTo>
                  <a:cubicBezTo>
                    <a:pt x="1320" y="83"/>
                    <a:pt x="1324" y="71"/>
                    <a:pt x="1303" y="85"/>
                  </a:cubicBezTo>
                  <a:cubicBezTo>
                    <a:pt x="1291" y="92"/>
                    <a:pt x="1276" y="120"/>
                    <a:pt x="1260" y="121"/>
                  </a:cubicBezTo>
                  <a:cubicBezTo>
                    <a:pt x="1248" y="121"/>
                    <a:pt x="1239" y="108"/>
                    <a:pt x="1222" y="109"/>
                  </a:cubicBezTo>
                  <a:cubicBezTo>
                    <a:pt x="1212" y="110"/>
                    <a:pt x="1203" y="113"/>
                    <a:pt x="1193" y="114"/>
                  </a:cubicBezTo>
                  <a:cubicBezTo>
                    <a:pt x="1166" y="118"/>
                    <a:pt x="1149" y="98"/>
                    <a:pt x="1121" y="114"/>
                  </a:cubicBezTo>
                  <a:cubicBezTo>
                    <a:pt x="1104" y="105"/>
                    <a:pt x="1089" y="101"/>
                    <a:pt x="1070" y="99"/>
                  </a:cubicBezTo>
                  <a:cubicBezTo>
                    <a:pt x="1052" y="98"/>
                    <a:pt x="1017" y="100"/>
                    <a:pt x="1001" y="94"/>
                  </a:cubicBezTo>
                  <a:cubicBezTo>
                    <a:pt x="988" y="89"/>
                    <a:pt x="985" y="74"/>
                    <a:pt x="974" y="67"/>
                  </a:cubicBezTo>
                  <a:cubicBezTo>
                    <a:pt x="962" y="60"/>
                    <a:pt x="949" y="63"/>
                    <a:pt x="936" y="60"/>
                  </a:cubicBezTo>
                  <a:cubicBezTo>
                    <a:pt x="914" y="54"/>
                    <a:pt x="898" y="48"/>
                    <a:pt x="879" y="37"/>
                  </a:cubicBezTo>
                  <a:cubicBezTo>
                    <a:pt x="864" y="28"/>
                    <a:pt x="849" y="17"/>
                    <a:pt x="831" y="14"/>
                  </a:cubicBezTo>
                  <a:cubicBezTo>
                    <a:pt x="802" y="8"/>
                    <a:pt x="799" y="29"/>
                    <a:pt x="776" y="40"/>
                  </a:cubicBezTo>
                  <a:cubicBezTo>
                    <a:pt x="771" y="43"/>
                    <a:pt x="760" y="40"/>
                    <a:pt x="755" y="43"/>
                  </a:cubicBezTo>
                  <a:cubicBezTo>
                    <a:pt x="748" y="47"/>
                    <a:pt x="752" y="55"/>
                    <a:pt x="745" y="60"/>
                  </a:cubicBezTo>
                  <a:cubicBezTo>
                    <a:pt x="736" y="67"/>
                    <a:pt x="727" y="66"/>
                    <a:pt x="718" y="70"/>
                  </a:cubicBezTo>
                  <a:cubicBezTo>
                    <a:pt x="677" y="90"/>
                    <a:pt x="663" y="95"/>
                    <a:pt x="622" y="75"/>
                  </a:cubicBezTo>
                  <a:cubicBezTo>
                    <a:pt x="598" y="62"/>
                    <a:pt x="560" y="40"/>
                    <a:pt x="533" y="45"/>
                  </a:cubicBezTo>
                  <a:cubicBezTo>
                    <a:pt x="522" y="47"/>
                    <a:pt x="514" y="57"/>
                    <a:pt x="503" y="60"/>
                  </a:cubicBezTo>
                  <a:cubicBezTo>
                    <a:pt x="491" y="64"/>
                    <a:pt x="479" y="63"/>
                    <a:pt x="467" y="68"/>
                  </a:cubicBezTo>
                  <a:cubicBezTo>
                    <a:pt x="434" y="82"/>
                    <a:pt x="401" y="91"/>
                    <a:pt x="369" y="104"/>
                  </a:cubicBezTo>
                  <a:cubicBezTo>
                    <a:pt x="353" y="91"/>
                    <a:pt x="313" y="85"/>
                    <a:pt x="291" y="85"/>
                  </a:cubicBezTo>
                  <a:cubicBezTo>
                    <a:pt x="259" y="83"/>
                    <a:pt x="244" y="63"/>
                    <a:pt x="220" y="52"/>
                  </a:cubicBezTo>
                  <a:cubicBezTo>
                    <a:pt x="203" y="44"/>
                    <a:pt x="201" y="43"/>
                    <a:pt x="181" y="40"/>
                  </a:cubicBezTo>
                  <a:cubicBezTo>
                    <a:pt x="157" y="38"/>
                    <a:pt x="164" y="38"/>
                    <a:pt x="144" y="48"/>
                  </a:cubicBezTo>
                  <a:cubicBezTo>
                    <a:pt x="129" y="55"/>
                    <a:pt x="110" y="55"/>
                    <a:pt x="96" y="62"/>
                  </a:cubicBezTo>
                  <a:cubicBezTo>
                    <a:pt x="82" y="69"/>
                    <a:pt x="73" y="83"/>
                    <a:pt x="59" y="90"/>
                  </a:cubicBezTo>
                  <a:cubicBezTo>
                    <a:pt x="46" y="97"/>
                    <a:pt x="29" y="94"/>
                    <a:pt x="17" y="102"/>
                  </a:cubicBezTo>
                  <a:cubicBezTo>
                    <a:pt x="11" y="105"/>
                    <a:pt x="6" y="110"/>
                    <a:pt x="0" y="114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3132" y="689"/>
                    <a:pt x="3132" y="689"/>
                    <a:pt x="3132" y="689"/>
                  </a:cubicBezTo>
                  <a:lnTo>
                    <a:pt x="3132" y="105"/>
                  </a:lnTo>
                  <a:close/>
                </a:path>
              </a:pathLst>
            </a:custGeom>
            <a:solidFill>
              <a:srgbClr val="544F6B"/>
            </a:solidFill>
            <a:ln w="21754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75F18D2-8B35-4671-AC48-6F46259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697163"/>
              <a:ext cx="12201525" cy="2068513"/>
            </a:xfrm>
            <a:custGeom>
              <a:avLst/>
              <a:gdLst>
                <a:gd name="T0" fmla="*/ 3132 w 3132"/>
                <a:gd name="T1" fmla="*/ 48 h 530"/>
                <a:gd name="T2" fmla="*/ 3128 w 3132"/>
                <a:gd name="T3" fmla="*/ 47 h 530"/>
                <a:gd name="T4" fmla="*/ 3019 w 3132"/>
                <a:gd name="T5" fmla="*/ 36 h 530"/>
                <a:gd name="T6" fmla="*/ 2919 w 3132"/>
                <a:gd name="T7" fmla="*/ 23 h 530"/>
                <a:gd name="T8" fmla="*/ 2818 w 3132"/>
                <a:gd name="T9" fmla="*/ 41 h 530"/>
                <a:gd name="T10" fmla="*/ 2721 w 3132"/>
                <a:gd name="T11" fmla="*/ 38 h 530"/>
                <a:gd name="T12" fmla="*/ 2630 w 3132"/>
                <a:gd name="T13" fmla="*/ 55 h 530"/>
                <a:gd name="T14" fmla="*/ 2575 w 3132"/>
                <a:gd name="T15" fmla="*/ 35 h 530"/>
                <a:gd name="T16" fmla="*/ 2509 w 3132"/>
                <a:gd name="T17" fmla="*/ 40 h 530"/>
                <a:gd name="T18" fmla="*/ 2357 w 3132"/>
                <a:gd name="T19" fmla="*/ 35 h 530"/>
                <a:gd name="T20" fmla="*/ 2208 w 3132"/>
                <a:gd name="T21" fmla="*/ 11 h 530"/>
                <a:gd name="T22" fmla="*/ 2043 w 3132"/>
                <a:gd name="T23" fmla="*/ 28 h 530"/>
                <a:gd name="T24" fmla="*/ 1840 w 3132"/>
                <a:gd name="T25" fmla="*/ 33 h 530"/>
                <a:gd name="T26" fmla="*/ 1735 w 3132"/>
                <a:gd name="T27" fmla="*/ 14 h 530"/>
                <a:gd name="T28" fmla="*/ 1647 w 3132"/>
                <a:gd name="T29" fmla="*/ 28 h 530"/>
                <a:gd name="T30" fmla="*/ 1518 w 3132"/>
                <a:gd name="T31" fmla="*/ 36 h 530"/>
                <a:gd name="T32" fmla="*/ 1417 w 3132"/>
                <a:gd name="T33" fmla="*/ 47 h 530"/>
                <a:gd name="T34" fmla="*/ 1289 w 3132"/>
                <a:gd name="T35" fmla="*/ 43 h 530"/>
                <a:gd name="T36" fmla="*/ 1128 w 3132"/>
                <a:gd name="T37" fmla="*/ 38 h 530"/>
                <a:gd name="T38" fmla="*/ 972 w 3132"/>
                <a:gd name="T39" fmla="*/ 36 h 530"/>
                <a:gd name="T40" fmla="*/ 799 w 3132"/>
                <a:gd name="T41" fmla="*/ 43 h 530"/>
                <a:gd name="T42" fmla="*/ 635 w 3132"/>
                <a:gd name="T43" fmla="*/ 16 h 530"/>
                <a:gd name="T44" fmla="*/ 301 w 3132"/>
                <a:gd name="T45" fmla="*/ 23 h 530"/>
                <a:gd name="T46" fmla="*/ 128 w 3132"/>
                <a:gd name="T47" fmla="*/ 9 h 530"/>
                <a:gd name="T48" fmla="*/ 32 w 3132"/>
                <a:gd name="T49" fmla="*/ 18 h 530"/>
                <a:gd name="T50" fmla="*/ 0 w 3132"/>
                <a:gd name="T51" fmla="*/ 23 h 530"/>
                <a:gd name="T52" fmla="*/ 0 w 3132"/>
                <a:gd name="T53" fmla="*/ 530 h 530"/>
                <a:gd name="T54" fmla="*/ 3132 w 3132"/>
                <a:gd name="T55" fmla="*/ 530 h 530"/>
                <a:gd name="T56" fmla="*/ 3132 w 3132"/>
                <a:gd name="T57" fmla="*/ 4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32" h="530">
                  <a:moveTo>
                    <a:pt x="3132" y="48"/>
                  </a:moveTo>
                  <a:cubicBezTo>
                    <a:pt x="3130" y="48"/>
                    <a:pt x="3129" y="48"/>
                    <a:pt x="3128" y="47"/>
                  </a:cubicBezTo>
                  <a:cubicBezTo>
                    <a:pt x="3090" y="40"/>
                    <a:pt x="3057" y="39"/>
                    <a:pt x="3019" y="36"/>
                  </a:cubicBezTo>
                  <a:cubicBezTo>
                    <a:pt x="2985" y="33"/>
                    <a:pt x="2953" y="24"/>
                    <a:pt x="2919" y="23"/>
                  </a:cubicBezTo>
                  <a:cubicBezTo>
                    <a:pt x="2881" y="23"/>
                    <a:pt x="2855" y="41"/>
                    <a:pt x="2818" y="41"/>
                  </a:cubicBezTo>
                  <a:cubicBezTo>
                    <a:pt x="2785" y="41"/>
                    <a:pt x="2754" y="41"/>
                    <a:pt x="2721" y="38"/>
                  </a:cubicBezTo>
                  <a:cubicBezTo>
                    <a:pt x="2687" y="35"/>
                    <a:pt x="2662" y="52"/>
                    <a:pt x="2630" y="55"/>
                  </a:cubicBezTo>
                  <a:cubicBezTo>
                    <a:pt x="2607" y="57"/>
                    <a:pt x="2595" y="43"/>
                    <a:pt x="2575" y="35"/>
                  </a:cubicBezTo>
                  <a:cubicBezTo>
                    <a:pt x="2551" y="25"/>
                    <a:pt x="2534" y="32"/>
                    <a:pt x="2509" y="40"/>
                  </a:cubicBezTo>
                  <a:cubicBezTo>
                    <a:pt x="2455" y="60"/>
                    <a:pt x="2412" y="42"/>
                    <a:pt x="2357" y="35"/>
                  </a:cubicBezTo>
                  <a:cubicBezTo>
                    <a:pt x="2307" y="29"/>
                    <a:pt x="2258" y="14"/>
                    <a:pt x="2208" y="11"/>
                  </a:cubicBezTo>
                  <a:cubicBezTo>
                    <a:pt x="2153" y="8"/>
                    <a:pt x="2097" y="26"/>
                    <a:pt x="2043" y="28"/>
                  </a:cubicBezTo>
                  <a:cubicBezTo>
                    <a:pt x="1975" y="31"/>
                    <a:pt x="1907" y="39"/>
                    <a:pt x="1840" y="33"/>
                  </a:cubicBezTo>
                  <a:cubicBezTo>
                    <a:pt x="1806" y="29"/>
                    <a:pt x="1769" y="14"/>
                    <a:pt x="1735" y="14"/>
                  </a:cubicBezTo>
                  <a:cubicBezTo>
                    <a:pt x="1703" y="14"/>
                    <a:pt x="1680" y="31"/>
                    <a:pt x="1647" y="28"/>
                  </a:cubicBezTo>
                  <a:cubicBezTo>
                    <a:pt x="1602" y="25"/>
                    <a:pt x="1562" y="27"/>
                    <a:pt x="1518" y="36"/>
                  </a:cubicBezTo>
                  <a:cubicBezTo>
                    <a:pt x="1484" y="43"/>
                    <a:pt x="1451" y="51"/>
                    <a:pt x="1417" y="47"/>
                  </a:cubicBezTo>
                  <a:cubicBezTo>
                    <a:pt x="1369" y="42"/>
                    <a:pt x="1336" y="33"/>
                    <a:pt x="1289" y="43"/>
                  </a:cubicBezTo>
                  <a:cubicBezTo>
                    <a:pt x="1234" y="54"/>
                    <a:pt x="1182" y="40"/>
                    <a:pt x="1128" y="38"/>
                  </a:cubicBezTo>
                  <a:cubicBezTo>
                    <a:pt x="1076" y="36"/>
                    <a:pt x="1024" y="32"/>
                    <a:pt x="972" y="36"/>
                  </a:cubicBezTo>
                  <a:cubicBezTo>
                    <a:pt x="915" y="41"/>
                    <a:pt x="857" y="43"/>
                    <a:pt x="799" y="43"/>
                  </a:cubicBezTo>
                  <a:cubicBezTo>
                    <a:pt x="742" y="43"/>
                    <a:pt x="691" y="24"/>
                    <a:pt x="635" y="16"/>
                  </a:cubicBezTo>
                  <a:cubicBezTo>
                    <a:pt x="524" y="0"/>
                    <a:pt x="412" y="23"/>
                    <a:pt x="301" y="23"/>
                  </a:cubicBezTo>
                  <a:cubicBezTo>
                    <a:pt x="243" y="23"/>
                    <a:pt x="186" y="9"/>
                    <a:pt x="128" y="9"/>
                  </a:cubicBezTo>
                  <a:cubicBezTo>
                    <a:pt x="95" y="8"/>
                    <a:pt x="64" y="14"/>
                    <a:pt x="32" y="18"/>
                  </a:cubicBezTo>
                  <a:cubicBezTo>
                    <a:pt x="21" y="19"/>
                    <a:pt x="11" y="21"/>
                    <a:pt x="0" y="23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3132" y="530"/>
                    <a:pt x="3132" y="530"/>
                    <a:pt x="3132" y="530"/>
                  </a:cubicBezTo>
                  <a:lnTo>
                    <a:pt x="3132" y="48"/>
                  </a:lnTo>
                  <a:close/>
                </a:path>
              </a:pathLst>
            </a:custGeom>
            <a:solidFill>
              <a:srgbClr val="817B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83D2A5D-8E7A-4971-9E54-24D722EA8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" y="4062413"/>
              <a:ext cx="331788" cy="206375"/>
            </a:xfrm>
            <a:custGeom>
              <a:avLst/>
              <a:gdLst>
                <a:gd name="T0" fmla="*/ 37 w 85"/>
                <a:gd name="T1" fmla="*/ 0 h 53"/>
                <a:gd name="T2" fmla="*/ 27 w 85"/>
                <a:gd name="T3" fmla="*/ 27 h 53"/>
                <a:gd name="T4" fmla="*/ 0 w 85"/>
                <a:gd name="T5" fmla="*/ 44 h 53"/>
                <a:gd name="T6" fmla="*/ 71 w 85"/>
                <a:gd name="T7" fmla="*/ 52 h 53"/>
                <a:gd name="T8" fmla="*/ 83 w 85"/>
                <a:gd name="T9" fmla="*/ 47 h 53"/>
                <a:gd name="T10" fmla="*/ 37 w 85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37" y="0"/>
                  </a:moveTo>
                  <a:cubicBezTo>
                    <a:pt x="31" y="8"/>
                    <a:pt x="32" y="17"/>
                    <a:pt x="27" y="27"/>
                  </a:cubicBezTo>
                  <a:cubicBezTo>
                    <a:pt x="14" y="21"/>
                    <a:pt x="6" y="32"/>
                    <a:pt x="0" y="44"/>
                  </a:cubicBezTo>
                  <a:cubicBezTo>
                    <a:pt x="24" y="51"/>
                    <a:pt x="49" y="42"/>
                    <a:pt x="71" y="52"/>
                  </a:cubicBezTo>
                  <a:cubicBezTo>
                    <a:pt x="74" y="53"/>
                    <a:pt x="78" y="46"/>
                    <a:pt x="83" y="47"/>
                  </a:cubicBezTo>
                  <a:cubicBezTo>
                    <a:pt x="85" y="32"/>
                    <a:pt x="47" y="14"/>
                    <a:pt x="37" y="0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4D3023-166C-428A-B31F-250D07EB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67175"/>
              <a:ext cx="257175" cy="128588"/>
            </a:xfrm>
            <a:custGeom>
              <a:avLst/>
              <a:gdLst>
                <a:gd name="T0" fmla="*/ 0 w 66"/>
                <a:gd name="T1" fmla="*/ 31 h 33"/>
                <a:gd name="T2" fmla="*/ 66 w 66"/>
                <a:gd name="T3" fmla="*/ 12 h 33"/>
                <a:gd name="T4" fmla="*/ 0 w 66"/>
                <a:gd name="T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33">
                  <a:moveTo>
                    <a:pt x="0" y="31"/>
                  </a:moveTo>
                  <a:cubicBezTo>
                    <a:pt x="21" y="25"/>
                    <a:pt x="54" y="33"/>
                    <a:pt x="66" y="12"/>
                  </a:cubicBezTo>
                  <a:cubicBezTo>
                    <a:pt x="42" y="25"/>
                    <a:pt x="17" y="0"/>
                    <a:pt x="0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C7248C3-2374-4DC5-AE3F-0186CA2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3350" y="4187825"/>
              <a:ext cx="520700" cy="120650"/>
            </a:xfrm>
            <a:custGeom>
              <a:avLst/>
              <a:gdLst>
                <a:gd name="T0" fmla="*/ 115 w 134"/>
                <a:gd name="T1" fmla="*/ 13 h 31"/>
                <a:gd name="T2" fmla="*/ 71 w 134"/>
                <a:gd name="T3" fmla="*/ 0 h 31"/>
                <a:gd name="T4" fmla="*/ 25 w 134"/>
                <a:gd name="T5" fmla="*/ 13 h 31"/>
                <a:gd name="T6" fmla="*/ 0 w 134"/>
                <a:gd name="T7" fmla="*/ 25 h 31"/>
                <a:gd name="T8" fmla="*/ 89 w 134"/>
                <a:gd name="T9" fmla="*/ 24 h 31"/>
                <a:gd name="T10" fmla="*/ 134 w 134"/>
                <a:gd name="T11" fmla="*/ 29 h 31"/>
                <a:gd name="T12" fmla="*/ 115 w 134"/>
                <a:gd name="T13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1">
                  <a:moveTo>
                    <a:pt x="115" y="13"/>
                  </a:moveTo>
                  <a:cubicBezTo>
                    <a:pt x="100" y="25"/>
                    <a:pt x="89" y="0"/>
                    <a:pt x="71" y="0"/>
                  </a:cubicBezTo>
                  <a:cubicBezTo>
                    <a:pt x="57" y="1"/>
                    <a:pt x="44" y="28"/>
                    <a:pt x="25" y="13"/>
                  </a:cubicBezTo>
                  <a:cubicBezTo>
                    <a:pt x="19" y="21"/>
                    <a:pt x="9" y="23"/>
                    <a:pt x="0" y="25"/>
                  </a:cubicBezTo>
                  <a:cubicBezTo>
                    <a:pt x="31" y="30"/>
                    <a:pt x="58" y="18"/>
                    <a:pt x="89" y="24"/>
                  </a:cubicBezTo>
                  <a:cubicBezTo>
                    <a:pt x="105" y="27"/>
                    <a:pt x="118" y="31"/>
                    <a:pt x="134" y="29"/>
                  </a:cubicBezTo>
                  <a:cubicBezTo>
                    <a:pt x="128" y="24"/>
                    <a:pt x="120" y="20"/>
                    <a:pt x="115" y="13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68D84AB-98B1-4388-B5D4-06769F20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140200"/>
              <a:ext cx="361950" cy="98425"/>
            </a:xfrm>
            <a:custGeom>
              <a:avLst/>
              <a:gdLst>
                <a:gd name="T0" fmla="*/ 62 w 93"/>
                <a:gd name="T1" fmla="*/ 7 h 25"/>
                <a:gd name="T2" fmla="*/ 22 w 93"/>
                <a:gd name="T3" fmla="*/ 8 h 25"/>
                <a:gd name="T4" fmla="*/ 0 w 93"/>
                <a:gd name="T5" fmla="*/ 25 h 25"/>
                <a:gd name="T6" fmla="*/ 93 w 93"/>
                <a:gd name="T7" fmla="*/ 11 h 25"/>
                <a:gd name="T8" fmla="*/ 68 w 93"/>
                <a:gd name="T9" fmla="*/ 0 h 25"/>
                <a:gd name="T10" fmla="*/ 62 w 93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5">
                  <a:moveTo>
                    <a:pt x="62" y="7"/>
                  </a:moveTo>
                  <a:cubicBezTo>
                    <a:pt x="55" y="1"/>
                    <a:pt x="34" y="6"/>
                    <a:pt x="22" y="8"/>
                  </a:cubicBezTo>
                  <a:cubicBezTo>
                    <a:pt x="2" y="10"/>
                    <a:pt x="15" y="4"/>
                    <a:pt x="0" y="25"/>
                  </a:cubicBezTo>
                  <a:cubicBezTo>
                    <a:pt x="26" y="17"/>
                    <a:pt x="72" y="25"/>
                    <a:pt x="93" y="11"/>
                  </a:cubicBezTo>
                  <a:cubicBezTo>
                    <a:pt x="85" y="7"/>
                    <a:pt x="76" y="4"/>
                    <a:pt x="68" y="0"/>
                  </a:cubicBezTo>
                  <a:cubicBezTo>
                    <a:pt x="66" y="2"/>
                    <a:pt x="64" y="4"/>
                    <a:pt x="62" y="7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0FD7225-783D-4E25-BFB1-2E1C8EE6E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2927350"/>
              <a:ext cx="922338" cy="265113"/>
            </a:xfrm>
            <a:custGeom>
              <a:avLst/>
              <a:gdLst>
                <a:gd name="T0" fmla="*/ 237 w 237"/>
                <a:gd name="T1" fmla="*/ 35 h 68"/>
                <a:gd name="T2" fmla="*/ 127 w 237"/>
                <a:gd name="T3" fmla="*/ 3 h 68"/>
                <a:gd name="T4" fmla="*/ 61 w 237"/>
                <a:gd name="T5" fmla="*/ 18 h 68"/>
                <a:gd name="T6" fmla="*/ 0 w 237"/>
                <a:gd name="T7" fmla="*/ 23 h 68"/>
                <a:gd name="T8" fmla="*/ 88 w 237"/>
                <a:gd name="T9" fmla="*/ 30 h 68"/>
                <a:gd name="T10" fmla="*/ 117 w 237"/>
                <a:gd name="T11" fmla="*/ 38 h 68"/>
                <a:gd name="T12" fmla="*/ 70 w 237"/>
                <a:gd name="T13" fmla="*/ 55 h 68"/>
                <a:gd name="T14" fmla="*/ 160 w 237"/>
                <a:gd name="T15" fmla="*/ 50 h 68"/>
                <a:gd name="T16" fmla="*/ 237 w 237"/>
                <a:gd name="T1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68">
                  <a:moveTo>
                    <a:pt x="237" y="35"/>
                  </a:moveTo>
                  <a:cubicBezTo>
                    <a:pt x="211" y="0"/>
                    <a:pt x="166" y="2"/>
                    <a:pt x="127" y="3"/>
                  </a:cubicBezTo>
                  <a:cubicBezTo>
                    <a:pt x="102" y="4"/>
                    <a:pt x="84" y="13"/>
                    <a:pt x="61" y="18"/>
                  </a:cubicBezTo>
                  <a:cubicBezTo>
                    <a:pt x="42" y="22"/>
                    <a:pt x="16" y="15"/>
                    <a:pt x="0" y="23"/>
                  </a:cubicBezTo>
                  <a:cubicBezTo>
                    <a:pt x="22" y="47"/>
                    <a:pt x="60" y="30"/>
                    <a:pt x="88" y="30"/>
                  </a:cubicBezTo>
                  <a:cubicBezTo>
                    <a:pt x="94" y="30"/>
                    <a:pt x="116" y="31"/>
                    <a:pt x="117" y="38"/>
                  </a:cubicBezTo>
                  <a:cubicBezTo>
                    <a:pt x="119" y="51"/>
                    <a:pt x="79" y="54"/>
                    <a:pt x="70" y="55"/>
                  </a:cubicBezTo>
                  <a:cubicBezTo>
                    <a:pt x="96" y="68"/>
                    <a:pt x="133" y="52"/>
                    <a:pt x="160" y="50"/>
                  </a:cubicBezTo>
                  <a:cubicBezTo>
                    <a:pt x="188" y="47"/>
                    <a:pt x="210" y="42"/>
                    <a:pt x="237" y="35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1AE9739-BE21-401A-8D0C-B3FADCFA1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3251200"/>
              <a:ext cx="377825" cy="323850"/>
            </a:xfrm>
            <a:custGeom>
              <a:avLst/>
              <a:gdLst>
                <a:gd name="T0" fmla="*/ 68 w 97"/>
                <a:gd name="T1" fmla="*/ 52 h 83"/>
                <a:gd name="T2" fmla="*/ 25 w 97"/>
                <a:gd name="T3" fmla="*/ 59 h 83"/>
                <a:gd name="T4" fmla="*/ 2 w 97"/>
                <a:gd name="T5" fmla="*/ 49 h 83"/>
                <a:gd name="T6" fmla="*/ 16 w 97"/>
                <a:gd name="T7" fmla="*/ 42 h 83"/>
                <a:gd name="T8" fmla="*/ 34 w 97"/>
                <a:gd name="T9" fmla="*/ 30 h 83"/>
                <a:gd name="T10" fmla="*/ 73 w 97"/>
                <a:gd name="T11" fmla="*/ 4 h 83"/>
                <a:gd name="T12" fmla="*/ 68 w 97"/>
                <a:gd name="T13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3">
                  <a:moveTo>
                    <a:pt x="68" y="52"/>
                  </a:moveTo>
                  <a:cubicBezTo>
                    <a:pt x="60" y="56"/>
                    <a:pt x="24" y="83"/>
                    <a:pt x="25" y="59"/>
                  </a:cubicBezTo>
                  <a:cubicBezTo>
                    <a:pt x="20" y="58"/>
                    <a:pt x="0" y="58"/>
                    <a:pt x="2" y="49"/>
                  </a:cubicBezTo>
                  <a:cubicBezTo>
                    <a:pt x="3" y="46"/>
                    <a:pt x="13" y="44"/>
                    <a:pt x="16" y="42"/>
                  </a:cubicBezTo>
                  <a:cubicBezTo>
                    <a:pt x="24" y="39"/>
                    <a:pt x="28" y="37"/>
                    <a:pt x="34" y="30"/>
                  </a:cubicBezTo>
                  <a:cubicBezTo>
                    <a:pt x="42" y="20"/>
                    <a:pt x="56" y="0"/>
                    <a:pt x="73" y="4"/>
                  </a:cubicBezTo>
                  <a:cubicBezTo>
                    <a:pt x="81" y="22"/>
                    <a:pt x="97" y="38"/>
                    <a:pt x="68" y="52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DE75693-A3C0-401F-864E-C7DC5C41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575" y="2982913"/>
              <a:ext cx="635000" cy="244475"/>
            </a:xfrm>
            <a:custGeom>
              <a:avLst/>
              <a:gdLst>
                <a:gd name="T0" fmla="*/ 163 w 163"/>
                <a:gd name="T1" fmla="*/ 13 h 63"/>
                <a:gd name="T2" fmla="*/ 130 w 163"/>
                <a:gd name="T3" fmla="*/ 10 h 63"/>
                <a:gd name="T4" fmla="*/ 84 w 163"/>
                <a:gd name="T5" fmla="*/ 28 h 63"/>
                <a:gd name="T6" fmla="*/ 49 w 163"/>
                <a:gd name="T7" fmla="*/ 39 h 63"/>
                <a:gd name="T8" fmla="*/ 0 w 163"/>
                <a:gd name="T9" fmla="*/ 51 h 63"/>
                <a:gd name="T10" fmla="*/ 75 w 163"/>
                <a:gd name="T11" fmla="*/ 50 h 63"/>
                <a:gd name="T12" fmla="*/ 95 w 163"/>
                <a:gd name="T13" fmla="*/ 48 h 63"/>
                <a:gd name="T14" fmla="*/ 115 w 163"/>
                <a:gd name="T15" fmla="*/ 42 h 63"/>
                <a:gd name="T16" fmla="*/ 143 w 163"/>
                <a:gd name="T17" fmla="*/ 37 h 63"/>
                <a:gd name="T18" fmla="*/ 163 w 1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3">
                  <a:moveTo>
                    <a:pt x="163" y="13"/>
                  </a:moveTo>
                  <a:cubicBezTo>
                    <a:pt x="152" y="0"/>
                    <a:pt x="142" y="4"/>
                    <a:pt x="130" y="10"/>
                  </a:cubicBezTo>
                  <a:cubicBezTo>
                    <a:pt x="115" y="18"/>
                    <a:pt x="98" y="21"/>
                    <a:pt x="84" y="28"/>
                  </a:cubicBezTo>
                  <a:cubicBezTo>
                    <a:pt x="72" y="35"/>
                    <a:pt x="62" y="36"/>
                    <a:pt x="49" y="39"/>
                  </a:cubicBezTo>
                  <a:cubicBezTo>
                    <a:pt x="39" y="42"/>
                    <a:pt x="7" y="44"/>
                    <a:pt x="0" y="51"/>
                  </a:cubicBezTo>
                  <a:cubicBezTo>
                    <a:pt x="18" y="63"/>
                    <a:pt x="57" y="56"/>
                    <a:pt x="75" y="50"/>
                  </a:cubicBezTo>
                  <a:cubicBezTo>
                    <a:pt x="82" y="48"/>
                    <a:pt x="88" y="48"/>
                    <a:pt x="95" y="48"/>
                  </a:cubicBezTo>
                  <a:cubicBezTo>
                    <a:pt x="103" y="47"/>
                    <a:pt x="107" y="45"/>
                    <a:pt x="115" y="42"/>
                  </a:cubicBezTo>
                  <a:cubicBezTo>
                    <a:pt x="124" y="39"/>
                    <a:pt x="134" y="40"/>
                    <a:pt x="143" y="37"/>
                  </a:cubicBezTo>
                  <a:cubicBezTo>
                    <a:pt x="154" y="33"/>
                    <a:pt x="154" y="18"/>
                    <a:pt x="163" y="13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4028E689-B6D1-4A68-BAA4-0CC7F82B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1800" y="2665413"/>
              <a:ext cx="623888" cy="215900"/>
            </a:xfrm>
            <a:custGeom>
              <a:avLst/>
              <a:gdLst>
                <a:gd name="T0" fmla="*/ 160 w 160"/>
                <a:gd name="T1" fmla="*/ 14 h 55"/>
                <a:gd name="T2" fmla="*/ 120 w 160"/>
                <a:gd name="T3" fmla="*/ 4 h 55"/>
                <a:gd name="T4" fmla="*/ 102 w 160"/>
                <a:gd name="T5" fmla="*/ 12 h 55"/>
                <a:gd name="T6" fmla="*/ 81 w 160"/>
                <a:gd name="T7" fmla="*/ 23 h 55"/>
                <a:gd name="T8" fmla="*/ 37 w 160"/>
                <a:gd name="T9" fmla="*/ 40 h 55"/>
                <a:gd name="T10" fmla="*/ 0 w 160"/>
                <a:gd name="T11" fmla="*/ 54 h 55"/>
                <a:gd name="T12" fmla="*/ 54 w 160"/>
                <a:gd name="T13" fmla="*/ 54 h 55"/>
                <a:gd name="T14" fmla="*/ 80 w 160"/>
                <a:gd name="T15" fmla="*/ 54 h 55"/>
                <a:gd name="T16" fmla="*/ 115 w 160"/>
                <a:gd name="T17" fmla="*/ 41 h 55"/>
                <a:gd name="T18" fmla="*/ 148 w 160"/>
                <a:gd name="T19" fmla="*/ 35 h 55"/>
                <a:gd name="T20" fmla="*/ 160 w 160"/>
                <a:gd name="T2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55">
                  <a:moveTo>
                    <a:pt x="160" y="14"/>
                  </a:moveTo>
                  <a:cubicBezTo>
                    <a:pt x="151" y="4"/>
                    <a:pt x="133" y="0"/>
                    <a:pt x="120" y="4"/>
                  </a:cubicBezTo>
                  <a:cubicBezTo>
                    <a:pt x="113" y="6"/>
                    <a:pt x="108" y="10"/>
                    <a:pt x="102" y="12"/>
                  </a:cubicBezTo>
                  <a:cubicBezTo>
                    <a:pt x="94" y="15"/>
                    <a:pt x="88" y="20"/>
                    <a:pt x="81" y="23"/>
                  </a:cubicBezTo>
                  <a:cubicBezTo>
                    <a:pt x="67" y="30"/>
                    <a:pt x="51" y="34"/>
                    <a:pt x="37" y="40"/>
                  </a:cubicBezTo>
                  <a:cubicBezTo>
                    <a:pt x="27" y="45"/>
                    <a:pt x="6" y="45"/>
                    <a:pt x="0" y="54"/>
                  </a:cubicBezTo>
                  <a:cubicBezTo>
                    <a:pt x="18" y="55"/>
                    <a:pt x="36" y="54"/>
                    <a:pt x="54" y="54"/>
                  </a:cubicBezTo>
                  <a:cubicBezTo>
                    <a:pt x="62" y="54"/>
                    <a:pt x="73" y="55"/>
                    <a:pt x="80" y="54"/>
                  </a:cubicBezTo>
                  <a:cubicBezTo>
                    <a:pt x="92" y="51"/>
                    <a:pt x="102" y="43"/>
                    <a:pt x="115" y="41"/>
                  </a:cubicBezTo>
                  <a:cubicBezTo>
                    <a:pt x="128" y="39"/>
                    <a:pt x="137" y="42"/>
                    <a:pt x="148" y="35"/>
                  </a:cubicBezTo>
                  <a:cubicBezTo>
                    <a:pt x="157" y="29"/>
                    <a:pt x="154" y="21"/>
                    <a:pt x="160" y="1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9028D1-6B40-482A-A141-985CE665B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9050" y="3829050"/>
              <a:ext cx="561975" cy="350838"/>
            </a:xfrm>
            <a:custGeom>
              <a:avLst/>
              <a:gdLst>
                <a:gd name="T0" fmla="*/ 144 w 144"/>
                <a:gd name="T1" fmla="*/ 30 h 90"/>
                <a:gd name="T2" fmla="*/ 56 w 144"/>
                <a:gd name="T3" fmla="*/ 50 h 90"/>
                <a:gd name="T4" fmla="*/ 3 w 144"/>
                <a:gd name="T5" fmla="*/ 89 h 90"/>
                <a:gd name="T6" fmla="*/ 28 w 144"/>
                <a:gd name="T7" fmla="*/ 85 h 90"/>
                <a:gd name="T8" fmla="*/ 37 w 144"/>
                <a:gd name="T9" fmla="*/ 80 h 90"/>
                <a:gd name="T10" fmla="*/ 51 w 144"/>
                <a:gd name="T11" fmla="*/ 84 h 90"/>
                <a:gd name="T12" fmla="*/ 92 w 144"/>
                <a:gd name="T13" fmla="*/ 71 h 90"/>
                <a:gd name="T14" fmla="*/ 121 w 144"/>
                <a:gd name="T15" fmla="*/ 53 h 90"/>
                <a:gd name="T16" fmla="*/ 139 w 144"/>
                <a:gd name="T17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0">
                  <a:moveTo>
                    <a:pt x="144" y="30"/>
                  </a:moveTo>
                  <a:cubicBezTo>
                    <a:pt x="124" y="0"/>
                    <a:pt x="76" y="37"/>
                    <a:pt x="56" y="50"/>
                  </a:cubicBezTo>
                  <a:cubicBezTo>
                    <a:pt x="41" y="59"/>
                    <a:pt x="0" y="65"/>
                    <a:pt x="3" y="89"/>
                  </a:cubicBezTo>
                  <a:cubicBezTo>
                    <a:pt x="10" y="90"/>
                    <a:pt x="22" y="87"/>
                    <a:pt x="28" y="85"/>
                  </a:cubicBezTo>
                  <a:cubicBezTo>
                    <a:pt x="31" y="84"/>
                    <a:pt x="32" y="81"/>
                    <a:pt x="37" y="80"/>
                  </a:cubicBezTo>
                  <a:cubicBezTo>
                    <a:pt x="42" y="80"/>
                    <a:pt x="46" y="83"/>
                    <a:pt x="51" y="84"/>
                  </a:cubicBezTo>
                  <a:cubicBezTo>
                    <a:pt x="69" y="87"/>
                    <a:pt x="77" y="77"/>
                    <a:pt x="92" y="71"/>
                  </a:cubicBezTo>
                  <a:cubicBezTo>
                    <a:pt x="104" y="65"/>
                    <a:pt x="112" y="62"/>
                    <a:pt x="121" y="53"/>
                  </a:cubicBezTo>
                  <a:cubicBezTo>
                    <a:pt x="126" y="49"/>
                    <a:pt x="134" y="41"/>
                    <a:pt x="139" y="40"/>
                  </a:cubicBezTo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0C74A7A-CCC4-450B-B389-091B5567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475" y="3352800"/>
              <a:ext cx="423863" cy="211138"/>
            </a:xfrm>
            <a:custGeom>
              <a:avLst/>
              <a:gdLst>
                <a:gd name="T0" fmla="*/ 109 w 109"/>
                <a:gd name="T1" fmla="*/ 20 h 54"/>
                <a:gd name="T2" fmla="*/ 32 w 109"/>
                <a:gd name="T3" fmla="*/ 17 h 54"/>
                <a:gd name="T4" fmla="*/ 15 w 109"/>
                <a:gd name="T5" fmla="*/ 26 h 54"/>
                <a:gd name="T6" fmla="*/ 4 w 109"/>
                <a:gd name="T7" fmla="*/ 31 h 54"/>
                <a:gd name="T8" fmla="*/ 18 w 109"/>
                <a:gd name="T9" fmla="*/ 46 h 54"/>
                <a:gd name="T10" fmla="*/ 12 w 109"/>
                <a:gd name="T11" fmla="*/ 54 h 54"/>
                <a:gd name="T12" fmla="*/ 109 w 109"/>
                <a:gd name="T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4">
                  <a:moveTo>
                    <a:pt x="109" y="20"/>
                  </a:moveTo>
                  <a:cubicBezTo>
                    <a:pt x="97" y="0"/>
                    <a:pt x="48" y="8"/>
                    <a:pt x="32" y="17"/>
                  </a:cubicBezTo>
                  <a:cubicBezTo>
                    <a:pt x="26" y="20"/>
                    <a:pt x="21" y="23"/>
                    <a:pt x="15" y="26"/>
                  </a:cubicBezTo>
                  <a:cubicBezTo>
                    <a:pt x="12" y="28"/>
                    <a:pt x="6" y="27"/>
                    <a:pt x="4" y="31"/>
                  </a:cubicBezTo>
                  <a:cubicBezTo>
                    <a:pt x="0" y="39"/>
                    <a:pt x="10" y="46"/>
                    <a:pt x="18" y="46"/>
                  </a:cubicBezTo>
                  <a:cubicBezTo>
                    <a:pt x="13" y="49"/>
                    <a:pt x="14" y="51"/>
                    <a:pt x="12" y="54"/>
                  </a:cubicBezTo>
                  <a:cubicBezTo>
                    <a:pt x="41" y="41"/>
                    <a:pt x="79" y="34"/>
                    <a:pt x="109" y="20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C8D30CC-5DCD-43CD-92CD-F3171CAC8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227388"/>
              <a:ext cx="415925" cy="288925"/>
            </a:xfrm>
            <a:custGeom>
              <a:avLst/>
              <a:gdLst>
                <a:gd name="T0" fmla="*/ 81 w 107"/>
                <a:gd name="T1" fmla="*/ 31 h 74"/>
                <a:gd name="T2" fmla="*/ 47 w 107"/>
                <a:gd name="T3" fmla="*/ 17 h 74"/>
                <a:gd name="T4" fmla="*/ 23 w 107"/>
                <a:gd name="T5" fmla="*/ 17 h 74"/>
                <a:gd name="T6" fmla="*/ 0 w 107"/>
                <a:gd name="T7" fmla="*/ 73 h 74"/>
                <a:gd name="T8" fmla="*/ 47 w 107"/>
                <a:gd name="T9" fmla="*/ 66 h 74"/>
                <a:gd name="T10" fmla="*/ 107 w 107"/>
                <a:gd name="T11" fmla="*/ 70 h 74"/>
                <a:gd name="T12" fmla="*/ 81 w 107"/>
                <a:gd name="T13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74">
                  <a:moveTo>
                    <a:pt x="81" y="31"/>
                  </a:moveTo>
                  <a:cubicBezTo>
                    <a:pt x="74" y="25"/>
                    <a:pt x="55" y="20"/>
                    <a:pt x="47" y="17"/>
                  </a:cubicBezTo>
                  <a:cubicBezTo>
                    <a:pt x="35" y="13"/>
                    <a:pt x="40" y="0"/>
                    <a:pt x="23" y="17"/>
                  </a:cubicBezTo>
                  <a:cubicBezTo>
                    <a:pt x="10" y="29"/>
                    <a:pt x="10" y="57"/>
                    <a:pt x="0" y="73"/>
                  </a:cubicBezTo>
                  <a:cubicBezTo>
                    <a:pt x="15" y="73"/>
                    <a:pt x="32" y="67"/>
                    <a:pt x="47" y="66"/>
                  </a:cubicBezTo>
                  <a:cubicBezTo>
                    <a:pt x="67" y="64"/>
                    <a:pt x="88" y="74"/>
                    <a:pt x="107" y="70"/>
                  </a:cubicBezTo>
                  <a:cubicBezTo>
                    <a:pt x="94" y="59"/>
                    <a:pt x="93" y="42"/>
                    <a:pt x="81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898AAA7-13AD-440F-8036-A32D209E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208338"/>
              <a:ext cx="428625" cy="273050"/>
            </a:xfrm>
            <a:custGeom>
              <a:avLst/>
              <a:gdLst>
                <a:gd name="T0" fmla="*/ 71 w 110"/>
                <a:gd name="T1" fmla="*/ 22 h 70"/>
                <a:gd name="T2" fmla="*/ 34 w 110"/>
                <a:gd name="T3" fmla="*/ 47 h 70"/>
                <a:gd name="T4" fmla="*/ 0 w 110"/>
                <a:gd name="T5" fmla="*/ 56 h 70"/>
                <a:gd name="T6" fmla="*/ 110 w 110"/>
                <a:gd name="T7" fmla="*/ 61 h 70"/>
                <a:gd name="T8" fmla="*/ 71 w 110"/>
                <a:gd name="T9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71" y="22"/>
                  </a:moveTo>
                  <a:cubicBezTo>
                    <a:pt x="52" y="5"/>
                    <a:pt x="40" y="31"/>
                    <a:pt x="34" y="47"/>
                  </a:cubicBezTo>
                  <a:cubicBezTo>
                    <a:pt x="21" y="29"/>
                    <a:pt x="10" y="42"/>
                    <a:pt x="0" y="56"/>
                  </a:cubicBezTo>
                  <a:cubicBezTo>
                    <a:pt x="23" y="70"/>
                    <a:pt x="88" y="69"/>
                    <a:pt x="110" y="61"/>
                  </a:cubicBezTo>
                  <a:cubicBezTo>
                    <a:pt x="101" y="48"/>
                    <a:pt x="97" y="0"/>
                    <a:pt x="7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4F6ADE-5341-430B-93CD-C31D8230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2986088"/>
              <a:ext cx="1757363" cy="276225"/>
            </a:xfrm>
            <a:custGeom>
              <a:avLst/>
              <a:gdLst>
                <a:gd name="T0" fmla="*/ 356 w 451"/>
                <a:gd name="T1" fmla="*/ 35 h 71"/>
                <a:gd name="T2" fmla="*/ 287 w 451"/>
                <a:gd name="T3" fmla="*/ 16 h 71"/>
                <a:gd name="T4" fmla="*/ 249 w 451"/>
                <a:gd name="T5" fmla="*/ 1 h 71"/>
                <a:gd name="T6" fmla="*/ 214 w 451"/>
                <a:gd name="T7" fmla="*/ 12 h 71"/>
                <a:gd name="T8" fmla="*/ 163 w 451"/>
                <a:gd name="T9" fmla="*/ 20 h 71"/>
                <a:gd name="T10" fmla="*/ 90 w 451"/>
                <a:gd name="T11" fmla="*/ 43 h 71"/>
                <a:gd name="T12" fmla="*/ 0 w 451"/>
                <a:gd name="T13" fmla="*/ 47 h 71"/>
                <a:gd name="T14" fmla="*/ 57 w 451"/>
                <a:gd name="T15" fmla="*/ 67 h 71"/>
                <a:gd name="T16" fmla="*/ 182 w 451"/>
                <a:gd name="T17" fmla="*/ 54 h 71"/>
                <a:gd name="T18" fmla="*/ 246 w 451"/>
                <a:gd name="T19" fmla="*/ 39 h 71"/>
                <a:gd name="T20" fmla="*/ 273 w 451"/>
                <a:gd name="T21" fmla="*/ 47 h 71"/>
                <a:gd name="T22" fmla="*/ 316 w 451"/>
                <a:gd name="T23" fmla="*/ 44 h 71"/>
                <a:gd name="T24" fmla="*/ 451 w 451"/>
                <a:gd name="T25" fmla="*/ 55 h 71"/>
                <a:gd name="T26" fmla="*/ 356 w 451"/>
                <a:gd name="T27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71">
                  <a:moveTo>
                    <a:pt x="356" y="35"/>
                  </a:moveTo>
                  <a:cubicBezTo>
                    <a:pt x="334" y="29"/>
                    <a:pt x="308" y="26"/>
                    <a:pt x="287" y="16"/>
                  </a:cubicBezTo>
                  <a:cubicBezTo>
                    <a:pt x="271" y="8"/>
                    <a:pt x="266" y="1"/>
                    <a:pt x="249" y="1"/>
                  </a:cubicBezTo>
                  <a:cubicBezTo>
                    <a:pt x="235" y="0"/>
                    <a:pt x="227" y="8"/>
                    <a:pt x="214" y="12"/>
                  </a:cubicBezTo>
                  <a:cubicBezTo>
                    <a:pt x="197" y="17"/>
                    <a:pt x="180" y="16"/>
                    <a:pt x="163" y="20"/>
                  </a:cubicBezTo>
                  <a:cubicBezTo>
                    <a:pt x="139" y="26"/>
                    <a:pt x="115" y="38"/>
                    <a:pt x="90" y="43"/>
                  </a:cubicBezTo>
                  <a:cubicBezTo>
                    <a:pt x="60" y="49"/>
                    <a:pt x="30" y="47"/>
                    <a:pt x="0" y="47"/>
                  </a:cubicBezTo>
                  <a:cubicBezTo>
                    <a:pt x="7" y="55"/>
                    <a:pt x="43" y="65"/>
                    <a:pt x="57" y="67"/>
                  </a:cubicBezTo>
                  <a:cubicBezTo>
                    <a:pt x="98" y="71"/>
                    <a:pt x="142" y="58"/>
                    <a:pt x="182" y="54"/>
                  </a:cubicBezTo>
                  <a:cubicBezTo>
                    <a:pt x="205" y="52"/>
                    <a:pt x="225" y="41"/>
                    <a:pt x="246" y="39"/>
                  </a:cubicBezTo>
                  <a:cubicBezTo>
                    <a:pt x="256" y="39"/>
                    <a:pt x="264" y="46"/>
                    <a:pt x="273" y="47"/>
                  </a:cubicBezTo>
                  <a:cubicBezTo>
                    <a:pt x="287" y="49"/>
                    <a:pt x="301" y="44"/>
                    <a:pt x="316" y="44"/>
                  </a:cubicBezTo>
                  <a:cubicBezTo>
                    <a:pt x="361" y="44"/>
                    <a:pt x="405" y="54"/>
                    <a:pt x="451" y="55"/>
                  </a:cubicBezTo>
                  <a:cubicBezTo>
                    <a:pt x="419" y="48"/>
                    <a:pt x="387" y="44"/>
                    <a:pt x="356" y="3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F494A48-7BB8-4495-B8D8-5E74F7F40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300" y="3001963"/>
              <a:ext cx="938213" cy="238125"/>
            </a:xfrm>
            <a:custGeom>
              <a:avLst/>
              <a:gdLst>
                <a:gd name="T0" fmla="*/ 125 w 241"/>
                <a:gd name="T1" fmla="*/ 4 h 61"/>
                <a:gd name="T2" fmla="*/ 106 w 241"/>
                <a:gd name="T3" fmla="*/ 26 h 61"/>
                <a:gd name="T4" fmla="*/ 83 w 241"/>
                <a:gd name="T5" fmla="*/ 28 h 61"/>
                <a:gd name="T6" fmla="*/ 0 w 241"/>
                <a:gd name="T7" fmla="*/ 50 h 61"/>
                <a:gd name="T8" fmla="*/ 118 w 241"/>
                <a:gd name="T9" fmla="*/ 38 h 61"/>
                <a:gd name="T10" fmla="*/ 172 w 241"/>
                <a:gd name="T11" fmla="*/ 33 h 61"/>
                <a:gd name="T12" fmla="*/ 203 w 241"/>
                <a:gd name="T13" fmla="*/ 28 h 61"/>
                <a:gd name="T14" fmla="*/ 241 w 241"/>
                <a:gd name="T15" fmla="*/ 33 h 61"/>
                <a:gd name="T16" fmla="*/ 179 w 241"/>
                <a:gd name="T17" fmla="*/ 19 h 61"/>
                <a:gd name="T18" fmla="*/ 125 w 241"/>
                <a:gd name="T1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61">
                  <a:moveTo>
                    <a:pt x="125" y="4"/>
                  </a:moveTo>
                  <a:cubicBezTo>
                    <a:pt x="117" y="6"/>
                    <a:pt x="114" y="22"/>
                    <a:pt x="106" y="26"/>
                  </a:cubicBezTo>
                  <a:cubicBezTo>
                    <a:pt x="101" y="28"/>
                    <a:pt x="90" y="26"/>
                    <a:pt x="83" y="28"/>
                  </a:cubicBezTo>
                  <a:cubicBezTo>
                    <a:pt x="55" y="38"/>
                    <a:pt x="36" y="52"/>
                    <a:pt x="0" y="50"/>
                  </a:cubicBezTo>
                  <a:cubicBezTo>
                    <a:pt x="26" y="61"/>
                    <a:pt x="91" y="44"/>
                    <a:pt x="118" y="38"/>
                  </a:cubicBezTo>
                  <a:cubicBezTo>
                    <a:pt x="135" y="34"/>
                    <a:pt x="153" y="35"/>
                    <a:pt x="172" y="33"/>
                  </a:cubicBezTo>
                  <a:cubicBezTo>
                    <a:pt x="185" y="31"/>
                    <a:pt x="187" y="27"/>
                    <a:pt x="203" y="28"/>
                  </a:cubicBezTo>
                  <a:cubicBezTo>
                    <a:pt x="216" y="29"/>
                    <a:pt x="230" y="37"/>
                    <a:pt x="241" y="33"/>
                  </a:cubicBezTo>
                  <a:cubicBezTo>
                    <a:pt x="226" y="22"/>
                    <a:pt x="199" y="22"/>
                    <a:pt x="179" y="19"/>
                  </a:cubicBezTo>
                  <a:cubicBezTo>
                    <a:pt x="164" y="16"/>
                    <a:pt x="136" y="0"/>
                    <a:pt x="125" y="4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0E4DD6F-92B1-482E-9ABF-AC773CB5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0" y="3368675"/>
              <a:ext cx="714375" cy="260350"/>
            </a:xfrm>
            <a:custGeom>
              <a:avLst/>
              <a:gdLst>
                <a:gd name="T0" fmla="*/ 137 w 183"/>
                <a:gd name="T1" fmla="*/ 39 h 67"/>
                <a:gd name="T2" fmla="*/ 103 w 183"/>
                <a:gd name="T3" fmla="*/ 12 h 67"/>
                <a:gd name="T4" fmla="*/ 0 w 183"/>
                <a:gd name="T5" fmla="*/ 54 h 67"/>
                <a:gd name="T6" fmla="*/ 76 w 183"/>
                <a:gd name="T7" fmla="*/ 49 h 67"/>
                <a:gd name="T8" fmla="*/ 183 w 183"/>
                <a:gd name="T9" fmla="*/ 67 h 67"/>
                <a:gd name="T10" fmla="*/ 137 w 183"/>
                <a:gd name="T11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67">
                  <a:moveTo>
                    <a:pt x="137" y="39"/>
                  </a:moveTo>
                  <a:cubicBezTo>
                    <a:pt x="125" y="30"/>
                    <a:pt x="116" y="17"/>
                    <a:pt x="103" y="12"/>
                  </a:cubicBezTo>
                  <a:cubicBezTo>
                    <a:pt x="71" y="0"/>
                    <a:pt x="28" y="40"/>
                    <a:pt x="0" y="54"/>
                  </a:cubicBezTo>
                  <a:cubicBezTo>
                    <a:pt x="26" y="54"/>
                    <a:pt x="50" y="48"/>
                    <a:pt x="76" y="49"/>
                  </a:cubicBezTo>
                  <a:cubicBezTo>
                    <a:pt x="112" y="51"/>
                    <a:pt x="150" y="50"/>
                    <a:pt x="183" y="67"/>
                  </a:cubicBezTo>
                  <a:cubicBezTo>
                    <a:pt x="168" y="56"/>
                    <a:pt x="152" y="49"/>
                    <a:pt x="137" y="39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5230E6-30EB-44BA-B855-B9407451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1338" y="2673350"/>
              <a:ext cx="833438" cy="301625"/>
            </a:xfrm>
            <a:custGeom>
              <a:avLst/>
              <a:gdLst>
                <a:gd name="T0" fmla="*/ 137 w 214"/>
                <a:gd name="T1" fmla="*/ 5 h 77"/>
                <a:gd name="T2" fmla="*/ 108 w 214"/>
                <a:gd name="T3" fmla="*/ 2 h 77"/>
                <a:gd name="T4" fmla="*/ 88 w 214"/>
                <a:gd name="T5" fmla="*/ 22 h 77"/>
                <a:gd name="T6" fmla="*/ 47 w 214"/>
                <a:gd name="T7" fmla="*/ 32 h 77"/>
                <a:gd name="T8" fmla="*/ 0 w 214"/>
                <a:gd name="T9" fmla="*/ 61 h 77"/>
                <a:gd name="T10" fmla="*/ 100 w 214"/>
                <a:gd name="T11" fmla="*/ 63 h 77"/>
                <a:gd name="T12" fmla="*/ 149 w 214"/>
                <a:gd name="T13" fmla="*/ 68 h 77"/>
                <a:gd name="T14" fmla="*/ 214 w 214"/>
                <a:gd name="T15" fmla="*/ 75 h 77"/>
                <a:gd name="T16" fmla="*/ 137 w 214"/>
                <a:gd name="T17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77">
                  <a:moveTo>
                    <a:pt x="137" y="5"/>
                  </a:moveTo>
                  <a:cubicBezTo>
                    <a:pt x="128" y="6"/>
                    <a:pt x="115" y="0"/>
                    <a:pt x="108" y="2"/>
                  </a:cubicBezTo>
                  <a:cubicBezTo>
                    <a:pt x="95" y="6"/>
                    <a:pt x="98" y="14"/>
                    <a:pt x="88" y="22"/>
                  </a:cubicBezTo>
                  <a:cubicBezTo>
                    <a:pt x="70" y="37"/>
                    <a:pt x="68" y="27"/>
                    <a:pt x="47" y="32"/>
                  </a:cubicBezTo>
                  <a:cubicBezTo>
                    <a:pt x="27" y="36"/>
                    <a:pt x="21" y="57"/>
                    <a:pt x="0" y="61"/>
                  </a:cubicBezTo>
                  <a:cubicBezTo>
                    <a:pt x="37" y="68"/>
                    <a:pt x="65" y="71"/>
                    <a:pt x="100" y="63"/>
                  </a:cubicBezTo>
                  <a:cubicBezTo>
                    <a:pt x="117" y="59"/>
                    <a:pt x="134" y="65"/>
                    <a:pt x="149" y="68"/>
                  </a:cubicBezTo>
                  <a:cubicBezTo>
                    <a:pt x="171" y="74"/>
                    <a:pt x="192" y="77"/>
                    <a:pt x="214" y="75"/>
                  </a:cubicBezTo>
                  <a:cubicBezTo>
                    <a:pt x="195" y="56"/>
                    <a:pt x="136" y="39"/>
                    <a:pt x="137" y="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663DDDB-0CC1-448E-AC52-47064A91E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550" y="3902075"/>
              <a:ext cx="685800" cy="317500"/>
            </a:xfrm>
            <a:custGeom>
              <a:avLst/>
              <a:gdLst>
                <a:gd name="T0" fmla="*/ 176 w 176"/>
                <a:gd name="T1" fmla="*/ 64 h 81"/>
                <a:gd name="T2" fmla="*/ 112 w 176"/>
                <a:gd name="T3" fmla="*/ 4 h 81"/>
                <a:gd name="T4" fmla="*/ 74 w 176"/>
                <a:gd name="T5" fmla="*/ 29 h 81"/>
                <a:gd name="T6" fmla="*/ 44 w 176"/>
                <a:gd name="T7" fmla="*/ 56 h 81"/>
                <a:gd name="T8" fmla="*/ 0 w 176"/>
                <a:gd name="T9" fmla="*/ 64 h 81"/>
                <a:gd name="T10" fmla="*/ 70 w 176"/>
                <a:gd name="T11" fmla="*/ 78 h 81"/>
                <a:gd name="T12" fmla="*/ 176 w 176"/>
                <a:gd name="T13" fmla="*/ 73 h 81"/>
                <a:gd name="T14" fmla="*/ 176 w 176"/>
                <a:gd name="T15" fmla="*/ 6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81">
                  <a:moveTo>
                    <a:pt x="176" y="64"/>
                  </a:moveTo>
                  <a:cubicBezTo>
                    <a:pt x="160" y="40"/>
                    <a:pt x="141" y="0"/>
                    <a:pt x="112" y="4"/>
                  </a:cubicBezTo>
                  <a:cubicBezTo>
                    <a:pt x="98" y="7"/>
                    <a:pt x="90" y="21"/>
                    <a:pt x="74" y="29"/>
                  </a:cubicBezTo>
                  <a:cubicBezTo>
                    <a:pt x="62" y="35"/>
                    <a:pt x="45" y="34"/>
                    <a:pt x="44" y="56"/>
                  </a:cubicBezTo>
                  <a:cubicBezTo>
                    <a:pt x="30" y="60"/>
                    <a:pt x="14" y="62"/>
                    <a:pt x="0" y="64"/>
                  </a:cubicBezTo>
                  <a:cubicBezTo>
                    <a:pt x="22" y="61"/>
                    <a:pt x="46" y="76"/>
                    <a:pt x="70" y="78"/>
                  </a:cubicBezTo>
                  <a:cubicBezTo>
                    <a:pt x="106" y="81"/>
                    <a:pt x="140" y="73"/>
                    <a:pt x="176" y="73"/>
                  </a:cubicBezTo>
                  <a:lnTo>
                    <a:pt x="176" y="64"/>
                  </a:ln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89C6A04-7438-4A3B-92CF-96917BC3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3513138"/>
              <a:ext cx="693738" cy="260350"/>
            </a:xfrm>
            <a:custGeom>
              <a:avLst/>
              <a:gdLst>
                <a:gd name="T0" fmla="*/ 128 w 178"/>
                <a:gd name="T1" fmla="*/ 16 h 67"/>
                <a:gd name="T2" fmla="*/ 77 w 178"/>
                <a:gd name="T3" fmla="*/ 0 h 67"/>
                <a:gd name="T4" fmla="*/ 73 w 178"/>
                <a:gd name="T5" fmla="*/ 12 h 67"/>
                <a:gd name="T6" fmla="*/ 46 w 178"/>
                <a:gd name="T7" fmla="*/ 22 h 67"/>
                <a:gd name="T8" fmla="*/ 27 w 178"/>
                <a:gd name="T9" fmla="*/ 36 h 67"/>
                <a:gd name="T10" fmla="*/ 0 w 178"/>
                <a:gd name="T11" fmla="*/ 49 h 67"/>
                <a:gd name="T12" fmla="*/ 65 w 178"/>
                <a:gd name="T13" fmla="*/ 61 h 67"/>
                <a:gd name="T14" fmla="*/ 178 w 178"/>
                <a:gd name="T15" fmla="*/ 58 h 67"/>
                <a:gd name="T16" fmla="*/ 128 w 178"/>
                <a:gd name="T17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67">
                  <a:moveTo>
                    <a:pt x="128" y="16"/>
                  </a:moveTo>
                  <a:cubicBezTo>
                    <a:pt x="113" y="5"/>
                    <a:pt x="95" y="3"/>
                    <a:pt x="77" y="0"/>
                  </a:cubicBezTo>
                  <a:cubicBezTo>
                    <a:pt x="77" y="2"/>
                    <a:pt x="75" y="11"/>
                    <a:pt x="73" y="12"/>
                  </a:cubicBezTo>
                  <a:cubicBezTo>
                    <a:pt x="64" y="17"/>
                    <a:pt x="55" y="16"/>
                    <a:pt x="46" y="22"/>
                  </a:cubicBezTo>
                  <a:cubicBezTo>
                    <a:pt x="37" y="28"/>
                    <a:pt x="43" y="45"/>
                    <a:pt x="27" y="36"/>
                  </a:cubicBezTo>
                  <a:cubicBezTo>
                    <a:pt x="20" y="42"/>
                    <a:pt x="10" y="48"/>
                    <a:pt x="0" y="49"/>
                  </a:cubicBezTo>
                  <a:cubicBezTo>
                    <a:pt x="20" y="67"/>
                    <a:pt x="40" y="65"/>
                    <a:pt x="65" y="61"/>
                  </a:cubicBezTo>
                  <a:cubicBezTo>
                    <a:pt x="101" y="55"/>
                    <a:pt x="141" y="52"/>
                    <a:pt x="178" y="58"/>
                  </a:cubicBezTo>
                  <a:cubicBezTo>
                    <a:pt x="156" y="55"/>
                    <a:pt x="144" y="27"/>
                    <a:pt x="128" y="16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F93093D-6E29-40D8-B2A4-7CA7F51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3044825"/>
              <a:ext cx="476250" cy="323850"/>
            </a:xfrm>
            <a:custGeom>
              <a:avLst/>
              <a:gdLst>
                <a:gd name="T0" fmla="*/ 81 w 122"/>
                <a:gd name="T1" fmla="*/ 22 h 83"/>
                <a:gd name="T2" fmla="*/ 70 w 122"/>
                <a:gd name="T3" fmla="*/ 44 h 83"/>
                <a:gd name="T4" fmla="*/ 56 w 122"/>
                <a:gd name="T5" fmla="*/ 44 h 83"/>
                <a:gd name="T6" fmla="*/ 0 w 122"/>
                <a:gd name="T7" fmla="*/ 81 h 83"/>
                <a:gd name="T8" fmla="*/ 44 w 122"/>
                <a:gd name="T9" fmla="*/ 74 h 83"/>
                <a:gd name="T10" fmla="*/ 72 w 122"/>
                <a:gd name="T11" fmla="*/ 73 h 83"/>
                <a:gd name="T12" fmla="*/ 122 w 122"/>
                <a:gd name="T13" fmla="*/ 36 h 83"/>
                <a:gd name="T14" fmla="*/ 81 w 122"/>
                <a:gd name="T15" fmla="*/ 2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83">
                  <a:moveTo>
                    <a:pt x="81" y="22"/>
                  </a:moveTo>
                  <a:cubicBezTo>
                    <a:pt x="76" y="27"/>
                    <a:pt x="77" y="39"/>
                    <a:pt x="70" y="44"/>
                  </a:cubicBezTo>
                  <a:cubicBezTo>
                    <a:pt x="64" y="48"/>
                    <a:pt x="60" y="42"/>
                    <a:pt x="56" y="44"/>
                  </a:cubicBezTo>
                  <a:cubicBezTo>
                    <a:pt x="38" y="55"/>
                    <a:pt x="22" y="77"/>
                    <a:pt x="0" y="81"/>
                  </a:cubicBezTo>
                  <a:cubicBezTo>
                    <a:pt x="14" y="83"/>
                    <a:pt x="32" y="76"/>
                    <a:pt x="44" y="74"/>
                  </a:cubicBezTo>
                  <a:cubicBezTo>
                    <a:pt x="53" y="72"/>
                    <a:pt x="63" y="76"/>
                    <a:pt x="72" y="73"/>
                  </a:cubicBezTo>
                  <a:cubicBezTo>
                    <a:pt x="93" y="66"/>
                    <a:pt x="92" y="42"/>
                    <a:pt x="122" y="36"/>
                  </a:cubicBezTo>
                  <a:cubicBezTo>
                    <a:pt x="103" y="25"/>
                    <a:pt x="103" y="0"/>
                    <a:pt x="8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FBF7121-F5F9-44D4-8C84-80CFD2F3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951163"/>
              <a:ext cx="1484313" cy="257175"/>
            </a:xfrm>
            <a:custGeom>
              <a:avLst/>
              <a:gdLst>
                <a:gd name="T0" fmla="*/ 261 w 381"/>
                <a:gd name="T1" fmla="*/ 8 h 66"/>
                <a:gd name="T2" fmla="*/ 0 w 381"/>
                <a:gd name="T3" fmla="*/ 18 h 66"/>
                <a:gd name="T4" fmla="*/ 0 w 381"/>
                <a:gd name="T5" fmla="*/ 59 h 66"/>
                <a:gd name="T6" fmla="*/ 146 w 381"/>
                <a:gd name="T7" fmla="*/ 66 h 66"/>
                <a:gd name="T8" fmla="*/ 288 w 381"/>
                <a:gd name="T9" fmla="*/ 53 h 66"/>
                <a:gd name="T10" fmla="*/ 381 w 381"/>
                <a:gd name="T11" fmla="*/ 36 h 66"/>
                <a:gd name="T12" fmla="*/ 261 w 381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66">
                  <a:moveTo>
                    <a:pt x="261" y="8"/>
                  </a:moveTo>
                  <a:cubicBezTo>
                    <a:pt x="176" y="0"/>
                    <a:pt x="85" y="9"/>
                    <a:pt x="0" y="1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9" y="61"/>
                    <a:pt x="98" y="66"/>
                    <a:pt x="146" y="66"/>
                  </a:cubicBezTo>
                  <a:cubicBezTo>
                    <a:pt x="194" y="66"/>
                    <a:pt x="240" y="53"/>
                    <a:pt x="288" y="53"/>
                  </a:cubicBezTo>
                  <a:cubicBezTo>
                    <a:pt x="311" y="53"/>
                    <a:pt x="373" y="64"/>
                    <a:pt x="381" y="36"/>
                  </a:cubicBezTo>
                  <a:cubicBezTo>
                    <a:pt x="350" y="16"/>
                    <a:pt x="298" y="11"/>
                    <a:pt x="261" y="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72476FC-C9CF-4154-B264-B94F9C07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3738563"/>
              <a:ext cx="4003675" cy="234950"/>
            </a:xfrm>
            <a:custGeom>
              <a:avLst/>
              <a:gdLst>
                <a:gd name="T0" fmla="*/ 858 w 1028"/>
                <a:gd name="T1" fmla="*/ 1 h 60"/>
                <a:gd name="T2" fmla="*/ 496 w 1028"/>
                <a:gd name="T3" fmla="*/ 13 h 60"/>
                <a:gd name="T4" fmla="*/ 245 w 1028"/>
                <a:gd name="T5" fmla="*/ 18 h 60"/>
                <a:gd name="T6" fmla="*/ 37 w 1028"/>
                <a:gd name="T7" fmla="*/ 21 h 60"/>
                <a:gd name="T8" fmla="*/ 0 w 1028"/>
                <a:gd name="T9" fmla="*/ 24 h 60"/>
                <a:gd name="T10" fmla="*/ 0 w 1028"/>
                <a:gd name="T11" fmla="*/ 57 h 60"/>
                <a:gd name="T12" fmla="*/ 171 w 1028"/>
                <a:gd name="T13" fmla="*/ 59 h 60"/>
                <a:gd name="T14" fmla="*/ 343 w 1028"/>
                <a:gd name="T15" fmla="*/ 56 h 60"/>
                <a:gd name="T16" fmla="*/ 571 w 1028"/>
                <a:gd name="T17" fmla="*/ 33 h 60"/>
                <a:gd name="T18" fmla="*/ 747 w 1028"/>
                <a:gd name="T19" fmla="*/ 45 h 60"/>
                <a:gd name="T20" fmla="*/ 944 w 1028"/>
                <a:gd name="T21" fmla="*/ 32 h 60"/>
                <a:gd name="T22" fmla="*/ 858 w 1028"/>
                <a:gd name="T2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8" h="60">
                  <a:moveTo>
                    <a:pt x="858" y="1"/>
                  </a:moveTo>
                  <a:cubicBezTo>
                    <a:pt x="737" y="1"/>
                    <a:pt x="617" y="13"/>
                    <a:pt x="496" y="13"/>
                  </a:cubicBezTo>
                  <a:cubicBezTo>
                    <a:pt x="412" y="13"/>
                    <a:pt x="328" y="14"/>
                    <a:pt x="245" y="18"/>
                  </a:cubicBezTo>
                  <a:cubicBezTo>
                    <a:pt x="176" y="22"/>
                    <a:pt x="106" y="14"/>
                    <a:pt x="37" y="21"/>
                  </a:cubicBezTo>
                  <a:cubicBezTo>
                    <a:pt x="25" y="22"/>
                    <a:pt x="12" y="23"/>
                    <a:pt x="0" y="2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8" y="56"/>
                    <a:pt x="117" y="60"/>
                    <a:pt x="171" y="59"/>
                  </a:cubicBezTo>
                  <a:cubicBezTo>
                    <a:pt x="228" y="59"/>
                    <a:pt x="285" y="53"/>
                    <a:pt x="343" y="56"/>
                  </a:cubicBezTo>
                  <a:cubicBezTo>
                    <a:pt x="421" y="60"/>
                    <a:pt x="494" y="41"/>
                    <a:pt x="571" y="33"/>
                  </a:cubicBezTo>
                  <a:cubicBezTo>
                    <a:pt x="629" y="26"/>
                    <a:pt x="689" y="42"/>
                    <a:pt x="747" y="45"/>
                  </a:cubicBezTo>
                  <a:cubicBezTo>
                    <a:pt x="813" y="49"/>
                    <a:pt x="881" y="57"/>
                    <a:pt x="944" y="32"/>
                  </a:cubicBezTo>
                  <a:cubicBezTo>
                    <a:pt x="1028" y="0"/>
                    <a:pt x="883" y="0"/>
                    <a:pt x="858" y="1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FC8FE6F-66FA-4F12-9198-91C5A132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4332288"/>
              <a:ext cx="12201525" cy="433388"/>
            </a:xfrm>
            <a:custGeom>
              <a:avLst/>
              <a:gdLst>
                <a:gd name="T0" fmla="*/ 3132 w 3132"/>
                <a:gd name="T1" fmla="*/ 39 h 111"/>
                <a:gd name="T2" fmla="*/ 2934 w 3132"/>
                <a:gd name="T3" fmla="*/ 32 h 111"/>
                <a:gd name="T4" fmla="*/ 2671 w 3132"/>
                <a:gd name="T5" fmla="*/ 27 h 111"/>
                <a:gd name="T6" fmla="*/ 2366 w 3132"/>
                <a:gd name="T7" fmla="*/ 20 h 111"/>
                <a:gd name="T8" fmla="*/ 1874 w 3132"/>
                <a:gd name="T9" fmla="*/ 24 h 111"/>
                <a:gd name="T10" fmla="*/ 1039 w 3132"/>
                <a:gd name="T11" fmla="*/ 71 h 111"/>
                <a:gd name="T12" fmla="*/ 500 w 3132"/>
                <a:gd name="T13" fmla="*/ 0 h 111"/>
                <a:gd name="T14" fmla="*/ 267 w 3132"/>
                <a:gd name="T15" fmla="*/ 15 h 111"/>
                <a:gd name="T16" fmla="*/ 101 w 3132"/>
                <a:gd name="T17" fmla="*/ 18 h 111"/>
                <a:gd name="T18" fmla="*/ 0 w 3132"/>
                <a:gd name="T19" fmla="*/ 25 h 111"/>
                <a:gd name="T20" fmla="*/ 0 w 3132"/>
                <a:gd name="T21" fmla="*/ 111 h 111"/>
                <a:gd name="T22" fmla="*/ 3132 w 3132"/>
                <a:gd name="T23" fmla="*/ 111 h 111"/>
                <a:gd name="T24" fmla="*/ 3132 w 3132"/>
                <a:gd name="T25" fmla="*/ 3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2" h="111">
                  <a:moveTo>
                    <a:pt x="3132" y="39"/>
                  </a:moveTo>
                  <a:cubicBezTo>
                    <a:pt x="3064" y="43"/>
                    <a:pt x="3002" y="45"/>
                    <a:pt x="2934" y="32"/>
                  </a:cubicBezTo>
                  <a:cubicBezTo>
                    <a:pt x="2849" y="15"/>
                    <a:pt x="2757" y="24"/>
                    <a:pt x="2671" y="27"/>
                  </a:cubicBezTo>
                  <a:cubicBezTo>
                    <a:pt x="2569" y="31"/>
                    <a:pt x="2468" y="26"/>
                    <a:pt x="2366" y="20"/>
                  </a:cubicBezTo>
                  <a:cubicBezTo>
                    <a:pt x="2203" y="9"/>
                    <a:pt x="2037" y="13"/>
                    <a:pt x="1874" y="24"/>
                  </a:cubicBezTo>
                  <a:cubicBezTo>
                    <a:pt x="1596" y="44"/>
                    <a:pt x="1318" y="72"/>
                    <a:pt x="1039" y="71"/>
                  </a:cubicBezTo>
                  <a:cubicBezTo>
                    <a:pt x="856" y="70"/>
                    <a:pt x="683" y="0"/>
                    <a:pt x="500" y="0"/>
                  </a:cubicBezTo>
                  <a:cubicBezTo>
                    <a:pt x="422" y="0"/>
                    <a:pt x="345" y="11"/>
                    <a:pt x="267" y="15"/>
                  </a:cubicBezTo>
                  <a:cubicBezTo>
                    <a:pt x="212" y="18"/>
                    <a:pt x="156" y="15"/>
                    <a:pt x="101" y="18"/>
                  </a:cubicBezTo>
                  <a:cubicBezTo>
                    <a:pt x="67" y="19"/>
                    <a:pt x="34" y="23"/>
                    <a:pt x="0" y="25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132" y="111"/>
                    <a:pt x="3132" y="111"/>
                    <a:pt x="3132" y="111"/>
                  </a:cubicBezTo>
                  <a:lnTo>
                    <a:pt x="3132" y="39"/>
                  </a:ln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DC951F-97A3-4030-8DFD-EEB59DFC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3087688"/>
              <a:ext cx="1998663" cy="334963"/>
            </a:xfrm>
            <a:custGeom>
              <a:avLst/>
              <a:gdLst>
                <a:gd name="T0" fmla="*/ 106 w 513"/>
                <a:gd name="T1" fmla="*/ 84 h 86"/>
                <a:gd name="T2" fmla="*/ 263 w 513"/>
                <a:gd name="T3" fmla="*/ 72 h 86"/>
                <a:gd name="T4" fmla="*/ 378 w 513"/>
                <a:gd name="T5" fmla="*/ 68 h 86"/>
                <a:gd name="T6" fmla="*/ 450 w 513"/>
                <a:gd name="T7" fmla="*/ 70 h 86"/>
                <a:gd name="T8" fmla="*/ 513 w 513"/>
                <a:gd name="T9" fmla="*/ 71 h 86"/>
                <a:gd name="T10" fmla="*/ 508 w 513"/>
                <a:gd name="T11" fmla="*/ 0 h 86"/>
                <a:gd name="T12" fmla="*/ 470 w 513"/>
                <a:gd name="T13" fmla="*/ 12 h 86"/>
                <a:gd name="T14" fmla="*/ 303 w 513"/>
                <a:gd name="T15" fmla="*/ 35 h 86"/>
                <a:gd name="T16" fmla="*/ 133 w 513"/>
                <a:gd name="T17" fmla="*/ 63 h 86"/>
                <a:gd name="T18" fmla="*/ 61 w 513"/>
                <a:gd name="T19" fmla="*/ 72 h 86"/>
                <a:gd name="T20" fmla="*/ 0 w 513"/>
                <a:gd name="T21" fmla="*/ 80 h 86"/>
                <a:gd name="T22" fmla="*/ 106 w 513"/>
                <a:gd name="T23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3" h="86">
                  <a:moveTo>
                    <a:pt x="106" y="84"/>
                  </a:moveTo>
                  <a:cubicBezTo>
                    <a:pt x="159" y="82"/>
                    <a:pt x="211" y="80"/>
                    <a:pt x="263" y="72"/>
                  </a:cubicBezTo>
                  <a:cubicBezTo>
                    <a:pt x="301" y="67"/>
                    <a:pt x="340" y="68"/>
                    <a:pt x="378" y="68"/>
                  </a:cubicBezTo>
                  <a:cubicBezTo>
                    <a:pt x="402" y="68"/>
                    <a:pt x="426" y="70"/>
                    <a:pt x="450" y="70"/>
                  </a:cubicBezTo>
                  <a:cubicBezTo>
                    <a:pt x="469" y="70"/>
                    <a:pt x="491" y="69"/>
                    <a:pt x="513" y="71"/>
                  </a:cubicBezTo>
                  <a:cubicBezTo>
                    <a:pt x="512" y="47"/>
                    <a:pt x="510" y="23"/>
                    <a:pt x="508" y="0"/>
                  </a:cubicBezTo>
                  <a:cubicBezTo>
                    <a:pt x="495" y="4"/>
                    <a:pt x="483" y="9"/>
                    <a:pt x="470" y="12"/>
                  </a:cubicBezTo>
                  <a:cubicBezTo>
                    <a:pt x="416" y="27"/>
                    <a:pt x="359" y="33"/>
                    <a:pt x="303" y="35"/>
                  </a:cubicBezTo>
                  <a:cubicBezTo>
                    <a:pt x="244" y="38"/>
                    <a:pt x="190" y="53"/>
                    <a:pt x="133" y="63"/>
                  </a:cubicBezTo>
                  <a:cubicBezTo>
                    <a:pt x="109" y="67"/>
                    <a:pt x="84" y="69"/>
                    <a:pt x="61" y="72"/>
                  </a:cubicBezTo>
                  <a:cubicBezTo>
                    <a:pt x="43" y="74"/>
                    <a:pt x="18" y="73"/>
                    <a:pt x="0" y="80"/>
                  </a:cubicBezTo>
                  <a:cubicBezTo>
                    <a:pt x="36" y="78"/>
                    <a:pt x="71" y="86"/>
                    <a:pt x="106" y="8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42E431F-59DB-452E-ABA2-748DB7BCC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449638"/>
              <a:ext cx="3282950" cy="336550"/>
            </a:xfrm>
            <a:custGeom>
              <a:avLst/>
              <a:gdLst>
                <a:gd name="T0" fmla="*/ 180 w 843"/>
                <a:gd name="T1" fmla="*/ 48 h 86"/>
                <a:gd name="T2" fmla="*/ 0 w 843"/>
                <a:gd name="T3" fmla="*/ 62 h 86"/>
                <a:gd name="T4" fmla="*/ 121 w 843"/>
                <a:gd name="T5" fmla="*/ 72 h 86"/>
                <a:gd name="T6" fmla="*/ 464 w 843"/>
                <a:gd name="T7" fmla="*/ 52 h 86"/>
                <a:gd name="T8" fmla="*/ 807 w 843"/>
                <a:gd name="T9" fmla="*/ 39 h 86"/>
                <a:gd name="T10" fmla="*/ 843 w 843"/>
                <a:gd name="T11" fmla="*/ 42 h 86"/>
                <a:gd name="T12" fmla="*/ 842 w 843"/>
                <a:gd name="T13" fmla="*/ 0 h 86"/>
                <a:gd name="T14" fmla="*/ 785 w 843"/>
                <a:gd name="T15" fmla="*/ 3 h 86"/>
                <a:gd name="T16" fmla="*/ 638 w 843"/>
                <a:gd name="T17" fmla="*/ 14 h 86"/>
                <a:gd name="T18" fmla="*/ 458 w 843"/>
                <a:gd name="T19" fmla="*/ 21 h 86"/>
                <a:gd name="T20" fmla="*/ 325 w 843"/>
                <a:gd name="T21" fmla="*/ 33 h 86"/>
                <a:gd name="T22" fmla="*/ 262 w 843"/>
                <a:gd name="T23" fmla="*/ 47 h 86"/>
                <a:gd name="T24" fmla="*/ 180 w 843"/>
                <a:gd name="T2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6">
                  <a:moveTo>
                    <a:pt x="180" y="48"/>
                  </a:moveTo>
                  <a:cubicBezTo>
                    <a:pt x="124" y="48"/>
                    <a:pt x="52" y="34"/>
                    <a:pt x="0" y="62"/>
                  </a:cubicBezTo>
                  <a:cubicBezTo>
                    <a:pt x="5" y="86"/>
                    <a:pt x="101" y="71"/>
                    <a:pt x="121" y="72"/>
                  </a:cubicBezTo>
                  <a:cubicBezTo>
                    <a:pt x="234" y="79"/>
                    <a:pt x="351" y="66"/>
                    <a:pt x="464" y="52"/>
                  </a:cubicBezTo>
                  <a:cubicBezTo>
                    <a:pt x="579" y="39"/>
                    <a:pt x="692" y="26"/>
                    <a:pt x="807" y="39"/>
                  </a:cubicBezTo>
                  <a:cubicBezTo>
                    <a:pt x="819" y="40"/>
                    <a:pt x="831" y="41"/>
                    <a:pt x="843" y="42"/>
                  </a:cubicBezTo>
                  <a:cubicBezTo>
                    <a:pt x="843" y="28"/>
                    <a:pt x="842" y="14"/>
                    <a:pt x="842" y="0"/>
                  </a:cubicBezTo>
                  <a:cubicBezTo>
                    <a:pt x="823" y="2"/>
                    <a:pt x="803" y="2"/>
                    <a:pt x="785" y="3"/>
                  </a:cubicBezTo>
                  <a:cubicBezTo>
                    <a:pt x="736" y="7"/>
                    <a:pt x="687" y="14"/>
                    <a:pt x="638" y="14"/>
                  </a:cubicBezTo>
                  <a:cubicBezTo>
                    <a:pt x="578" y="13"/>
                    <a:pt x="518" y="19"/>
                    <a:pt x="458" y="21"/>
                  </a:cubicBezTo>
                  <a:cubicBezTo>
                    <a:pt x="415" y="22"/>
                    <a:pt x="367" y="26"/>
                    <a:pt x="325" y="33"/>
                  </a:cubicBezTo>
                  <a:cubicBezTo>
                    <a:pt x="303" y="37"/>
                    <a:pt x="285" y="46"/>
                    <a:pt x="262" y="47"/>
                  </a:cubicBezTo>
                  <a:cubicBezTo>
                    <a:pt x="235" y="49"/>
                    <a:pt x="207" y="48"/>
                    <a:pt x="180" y="4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789BCC-8257-45A1-A07D-BD03AF2902D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BDAF2F-A3C5-473B-A449-BD8E51F119C3}"/>
              </a:ext>
            </a:extLst>
          </p:cNvPr>
          <p:cNvSpPr/>
          <p:nvPr/>
        </p:nvSpPr>
        <p:spPr>
          <a:xfrm>
            <a:off x="75631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E72273C8-625A-4E55-A38A-C2A6E64AFCD0}"/>
              </a:ext>
            </a:extLst>
          </p:cNvPr>
          <p:cNvSpPr/>
          <p:nvPr/>
        </p:nvSpPr>
        <p:spPr>
          <a:xfrm flipV="1">
            <a:off x="33496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49C5F993-B1A1-40B6-B7C0-D176A23DB848}"/>
              </a:ext>
            </a:extLst>
          </p:cNvPr>
          <p:cNvSpPr/>
          <p:nvPr/>
        </p:nvSpPr>
        <p:spPr>
          <a:xfrm flipV="1">
            <a:off x="330418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AF7B2C80-A315-4DB1-81A6-3C8DCF139C48}"/>
              </a:ext>
            </a:extLst>
          </p:cNvPr>
          <p:cNvSpPr/>
          <p:nvPr/>
        </p:nvSpPr>
        <p:spPr>
          <a:xfrm flipV="1">
            <a:off x="626844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E411F9BD-E7D2-45C0-B177-23CE55558871}"/>
              </a:ext>
            </a:extLst>
          </p:cNvPr>
          <p:cNvSpPr/>
          <p:nvPr/>
        </p:nvSpPr>
        <p:spPr>
          <a:xfrm flipV="1">
            <a:off x="923270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3FC69F-AB08-4ADA-B14E-9C3C6D0793E2}"/>
              </a:ext>
            </a:extLst>
          </p:cNvPr>
          <p:cNvCxnSpPr/>
          <p:nvPr/>
        </p:nvCxnSpPr>
        <p:spPr>
          <a:xfrm>
            <a:off x="113294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CAFAC7-3ABB-4DDB-8082-C003833FA99C}"/>
              </a:ext>
            </a:extLst>
          </p:cNvPr>
          <p:cNvCxnSpPr/>
          <p:nvPr/>
        </p:nvCxnSpPr>
        <p:spPr>
          <a:xfrm>
            <a:off x="410216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2937CB-0EB4-412C-9B46-841F41C3A724}"/>
              </a:ext>
            </a:extLst>
          </p:cNvPr>
          <p:cNvCxnSpPr/>
          <p:nvPr/>
        </p:nvCxnSpPr>
        <p:spPr>
          <a:xfrm>
            <a:off x="706642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269755-7502-4796-9E20-0FCD54454E1E}"/>
              </a:ext>
            </a:extLst>
          </p:cNvPr>
          <p:cNvCxnSpPr/>
          <p:nvPr/>
        </p:nvCxnSpPr>
        <p:spPr>
          <a:xfrm>
            <a:off x="1003068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7F484A-4D5F-4C54-B2AF-224AACD0F27A}"/>
              </a:ext>
            </a:extLst>
          </p:cNvPr>
          <p:cNvSpPr/>
          <p:nvPr/>
        </p:nvSpPr>
        <p:spPr>
          <a:xfrm>
            <a:off x="372004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CC4DFF2-6105-4683-B2E4-05E474678A7E}"/>
              </a:ext>
            </a:extLst>
          </p:cNvPr>
          <p:cNvSpPr/>
          <p:nvPr/>
        </p:nvSpPr>
        <p:spPr>
          <a:xfrm>
            <a:off x="668377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AC7248B-898F-41EB-9965-2E748A7B79F1}"/>
              </a:ext>
            </a:extLst>
          </p:cNvPr>
          <p:cNvSpPr/>
          <p:nvPr/>
        </p:nvSpPr>
        <p:spPr>
          <a:xfrm>
            <a:off x="9647508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21E55D2C-6F68-443D-812F-C3A3F283A2FA}"/>
              </a:ext>
            </a:extLst>
          </p:cNvPr>
          <p:cNvSpPr/>
          <p:nvPr/>
        </p:nvSpPr>
        <p:spPr>
          <a:xfrm>
            <a:off x="334962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Portrayal of violence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4CAF0C2A-0B34-42C8-ACB8-2CEF3D1838B2}"/>
              </a:ext>
            </a:extLst>
          </p:cNvPr>
          <p:cNvSpPr/>
          <p:nvPr/>
        </p:nvSpPr>
        <p:spPr>
          <a:xfrm>
            <a:off x="3304182" y="2213926"/>
            <a:ext cx="2616200" cy="668654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Representation of Cultures, Races, and Genders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84C5D3E-94DB-4767-B972-B09363BC3ADB}"/>
              </a:ext>
            </a:extLst>
          </p:cNvPr>
          <p:cNvSpPr/>
          <p:nvPr/>
        </p:nvSpPr>
        <p:spPr>
          <a:xfrm>
            <a:off x="626844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Audience Appeal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D32437F8-2C67-4660-9D64-F38E7EE99A40}"/>
              </a:ext>
            </a:extLst>
          </p:cNvPr>
          <p:cNvSpPr/>
          <p:nvPr/>
        </p:nvSpPr>
        <p:spPr>
          <a:xfrm>
            <a:off x="923270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Commercialization and Ethical Concerns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007DC-E2AC-4AF1-82EB-DD342112B31B}"/>
              </a:ext>
            </a:extLst>
          </p:cNvPr>
          <p:cNvSpPr txBox="1"/>
          <p:nvPr/>
        </p:nvSpPr>
        <p:spPr>
          <a:xfrm>
            <a:off x="473272" y="3087688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Emphasizes conflict between good and evil.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Avoids gratuitous or graphic depictions.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Focuses on themes of redemption and consequences.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9D5D2-E25B-464F-9184-D10FD5780908}"/>
              </a:ext>
            </a:extLst>
          </p:cNvPr>
          <p:cNvSpPr txBox="1"/>
          <p:nvPr/>
        </p:nvSpPr>
        <p:spPr>
          <a:xfrm>
            <a:off x="3468658" y="2969132"/>
            <a:ext cx="2339580" cy="30469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Features characters from diverse backgrounds.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Strives to avoid stereotypes.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Empowers female characters.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Highlights strong, complex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Serves as role models for diverse audiences.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08516-396C-4257-8254-4D0A1CA049A4}"/>
              </a:ext>
            </a:extLst>
          </p:cNvPr>
          <p:cNvSpPr txBox="1"/>
          <p:nvPr/>
        </p:nvSpPr>
        <p:spPr>
          <a:xfrm>
            <a:off x="6420046" y="3075372"/>
            <a:ext cx="2339580" cy="184665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Universal themes resonate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Mindful of cultural sensitivities.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Maintains core values of the franchise.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D6694-C433-432C-A60A-547F16BA630E}"/>
              </a:ext>
            </a:extLst>
          </p:cNvPr>
          <p:cNvSpPr txBox="1"/>
          <p:nvPr/>
        </p:nvSpPr>
        <p:spPr>
          <a:xfrm>
            <a:off x="9374780" y="3103563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Raises questions about profiting off children.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Fosters creativity and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Provides imaginative play opportunities, such as Lego sets.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690EDB8-9D20-47C8-853A-2B14E6E3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1" y="1351264"/>
            <a:ext cx="679459" cy="904889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5653329D-45F5-4C81-83ED-DD406A0E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611" y="1328111"/>
            <a:ext cx="679459" cy="928042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992D5481-5A7D-4416-981D-9D63A82A5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9916" y="1323185"/>
            <a:ext cx="914308" cy="93296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CE0B805-6B31-471D-8063-58C3E66B9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2177" y="1351264"/>
            <a:ext cx="1077249" cy="90488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80E68F1-0190-45C9-88E3-E48630A3CD57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73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phic 131">
            <a:extLst>
              <a:ext uri="{FF2B5EF4-FFF2-40B4-BE49-F238E27FC236}">
                <a16:creationId xmlns:a16="http://schemas.microsoft.com/office/drawing/2014/main" id="{6252B461-DA17-4FDD-8EAC-C0B1004E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CCF4E666-22ED-4813-BA09-67E9785B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7EFFEAF-6623-41A2-88F2-6CB7B37FC6F0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C93B360-4171-48B9-837A-B7D6E9D5EBA8}"/>
              </a:ext>
            </a:extLst>
          </p:cNvPr>
          <p:cNvSpPr/>
          <p:nvPr/>
        </p:nvSpPr>
        <p:spPr>
          <a:xfrm rot="16200000">
            <a:off x="5309517" y="-796279"/>
            <a:ext cx="5705203" cy="8059760"/>
          </a:xfrm>
          <a:prstGeom prst="round2SameRect">
            <a:avLst>
              <a:gd name="adj1" fmla="val 4062"/>
              <a:gd name="adj2" fmla="val 0"/>
            </a:avLst>
          </a:prstGeom>
          <a:solidFill>
            <a:srgbClr val="56516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05C4E-1A4A-4A4D-BAF4-47D4B863E457}"/>
              </a:ext>
            </a:extLst>
          </p:cNvPr>
          <p:cNvSpPr txBox="1"/>
          <p:nvPr/>
        </p:nvSpPr>
        <p:spPr>
          <a:xfrm>
            <a:off x="334961" y="3051386"/>
            <a:ext cx="35798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FEC643"/>
                </a:solidFill>
                <a:latin typeface="+mj-lt"/>
              </a:rPr>
              <a:t>How to launch site: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D5E4AC-5EA3-4B77-A878-C00D69D8B0C1}"/>
              </a:ext>
            </a:extLst>
          </p:cNvPr>
          <p:cNvSpPr/>
          <p:nvPr/>
        </p:nvSpPr>
        <p:spPr>
          <a:xfrm>
            <a:off x="334962" y="2831425"/>
            <a:ext cx="485962" cy="109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274EE7-883C-4D21-9310-BC64B33723AF}"/>
              </a:ext>
            </a:extLst>
          </p:cNvPr>
          <p:cNvSpPr/>
          <p:nvPr/>
        </p:nvSpPr>
        <p:spPr>
          <a:xfrm>
            <a:off x="5912381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BAE21E-0599-4008-B520-324F77F0EA0E}"/>
              </a:ext>
            </a:extLst>
          </p:cNvPr>
          <p:cNvSpPr/>
          <p:nvPr/>
        </p:nvSpPr>
        <p:spPr>
          <a:xfrm>
            <a:off x="8424229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6BE770C-325F-4CE0-9EFA-F5A639E8DDBA}"/>
              </a:ext>
            </a:extLst>
          </p:cNvPr>
          <p:cNvSpPr/>
          <p:nvPr/>
        </p:nvSpPr>
        <p:spPr>
          <a:xfrm>
            <a:off x="4656457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F74DF32-EC14-453F-90E4-64BCC0A1ED34}"/>
              </a:ext>
            </a:extLst>
          </p:cNvPr>
          <p:cNvSpPr/>
          <p:nvPr/>
        </p:nvSpPr>
        <p:spPr>
          <a:xfrm>
            <a:off x="7168305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224E28-AFE6-47F1-9473-DE528EF5DA7A}"/>
              </a:ext>
            </a:extLst>
          </p:cNvPr>
          <p:cNvSpPr/>
          <p:nvPr/>
        </p:nvSpPr>
        <p:spPr>
          <a:xfrm>
            <a:off x="9680153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F5B16C4-DE17-468E-A0AD-7742B63C2486}"/>
              </a:ext>
            </a:extLst>
          </p:cNvPr>
          <p:cNvSpPr/>
          <p:nvPr/>
        </p:nvSpPr>
        <p:spPr>
          <a:xfrm>
            <a:off x="7168305" y="1242818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53FBD4-6908-4B9C-A784-88643FB8D1F3}"/>
              </a:ext>
            </a:extLst>
          </p:cNvPr>
          <p:cNvSpPr/>
          <p:nvPr/>
        </p:nvSpPr>
        <p:spPr>
          <a:xfrm>
            <a:off x="5918407" y="3029394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Vehicle/Starships Speed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B4ADDE1-FA16-4E2A-841F-F73F1FB8B2C2}"/>
              </a:ext>
            </a:extLst>
          </p:cNvPr>
          <p:cNvSpPr/>
          <p:nvPr/>
        </p:nvSpPr>
        <p:spPr>
          <a:xfrm>
            <a:off x="8424229" y="299670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Planet Graphs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B13BFF-F166-416A-90C6-21078B68B972}"/>
              </a:ext>
            </a:extLst>
          </p:cNvPr>
          <p:cNvSpPr/>
          <p:nvPr/>
        </p:nvSpPr>
        <p:spPr>
          <a:xfrm>
            <a:off x="4656457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Characters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08BA4B-F8A6-4F0A-99DB-25A77C3AD433}"/>
              </a:ext>
            </a:extLst>
          </p:cNvPr>
          <p:cNvSpPr/>
          <p:nvPr/>
        </p:nvSpPr>
        <p:spPr>
          <a:xfrm>
            <a:off x="7168305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Species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23D437-BA43-4D94-926F-2A3EBE60EA8D}"/>
              </a:ext>
            </a:extLst>
          </p:cNvPr>
          <p:cNvSpPr/>
          <p:nvPr/>
        </p:nvSpPr>
        <p:spPr>
          <a:xfrm>
            <a:off x="9680153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5AAF681-1AE5-4409-A42A-4E5CBEC1C1A7}"/>
              </a:ext>
            </a:extLst>
          </p:cNvPr>
          <p:cNvSpPr/>
          <p:nvPr/>
        </p:nvSpPr>
        <p:spPr>
          <a:xfrm>
            <a:off x="7168305" y="121013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Legos Drop Down menu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6E15D2-DB4D-40D5-ADB9-9806EA659290}"/>
              </a:ext>
            </a:extLst>
          </p:cNvPr>
          <p:cNvCxnSpPr>
            <a:cxnSpLocks/>
          </p:cNvCxnSpPr>
          <p:nvPr/>
        </p:nvCxnSpPr>
        <p:spPr>
          <a:xfrm>
            <a:off x="8162119" y="2038535"/>
            <a:ext cx="0" cy="486195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3FC748-F218-46F9-A17B-D73B61B3675D}"/>
              </a:ext>
            </a:extLst>
          </p:cNvPr>
          <p:cNvCxnSpPr>
            <a:cxnSpLocks/>
          </p:cNvCxnSpPr>
          <p:nvPr/>
        </p:nvCxnSpPr>
        <p:spPr>
          <a:xfrm>
            <a:off x="6906195" y="2517622"/>
            <a:ext cx="251184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05007A5-6D2E-4923-AABC-520F4A634F4B}"/>
              </a:ext>
            </a:extLst>
          </p:cNvPr>
          <p:cNvGrpSpPr/>
          <p:nvPr/>
        </p:nvGrpSpPr>
        <p:grpSpPr>
          <a:xfrm>
            <a:off x="6906195" y="2524730"/>
            <a:ext cx="2511848" cy="471976"/>
            <a:chOff x="6906195" y="768303"/>
            <a:chExt cx="2511848" cy="1861686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3007F1-6AE5-4618-B8CA-141B26B9D73A}"/>
                </a:ext>
              </a:extLst>
            </p:cNvPr>
            <p:cNvCxnSpPr>
              <a:cxnSpLocks/>
            </p:cNvCxnSpPr>
            <p:nvPr/>
          </p:nvCxnSpPr>
          <p:spPr>
            <a:xfrm>
              <a:off x="6906195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5923FF7-9096-44B3-A6EE-8FD844BF25FC}"/>
                </a:ext>
              </a:extLst>
            </p:cNvPr>
            <p:cNvCxnSpPr/>
            <p:nvPr/>
          </p:nvCxnSpPr>
          <p:spPr>
            <a:xfrm>
              <a:off x="9418043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189B440-F0F5-4EFA-B117-5F36AF185A32}"/>
              </a:ext>
            </a:extLst>
          </p:cNvPr>
          <p:cNvCxnSpPr>
            <a:cxnSpLocks/>
          </p:cNvCxnSpPr>
          <p:nvPr/>
        </p:nvCxnSpPr>
        <p:spPr>
          <a:xfrm>
            <a:off x="5634743" y="4304199"/>
            <a:ext cx="50392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2D12D-E493-4E9E-A397-45EBC83149A3}"/>
              </a:ext>
            </a:extLst>
          </p:cNvPr>
          <p:cNvGrpSpPr/>
          <p:nvPr/>
        </p:nvGrpSpPr>
        <p:grpSpPr>
          <a:xfrm>
            <a:off x="6906195" y="3825112"/>
            <a:ext cx="2511848" cy="471980"/>
            <a:chOff x="6906195" y="3102236"/>
            <a:chExt cx="2511848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383529A-0F31-4A09-8CE6-80A20F00CF34}"/>
                </a:ext>
              </a:extLst>
            </p:cNvPr>
            <p:cNvCxnSpPr/>
            <p:nvPr/>
          </p:nvCxnSpPr>
          <p:spPr>
            <a:xfrm>
              <a:off x="6906195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8FD076-F680-48C8-A185-EC1B573F5D32}"/>
                </a:ext>
              </a:extLst>
            </p:cNvPr>
            <p:cNvCxnSpPr/>
            <p:nvPr/>
          </p:nvCxnSpPr>
          <p:spPr>
            <a:xfrm>
              <a:off x="94180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49D8A0A-1866-498C-9F1E-6A13C0DAD8A0}"/>
              </a:ext>
            </a:extLst>
          </p:cNvPr>
          <p:cNvGrpSpPr/>
          <p:nvPr/>
        </p:nvGrpSpPr>
        <p:grpSpPr>
          <a:xfrm>
            <a:off x="5634743" y="4304199"/>
            <a:ext cx="5039224" cy="479083"/>
            <a:chOff x="5634743" y="3102236"/>
            <a:chExt cx="5039224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0ACC8F-0F1C-496E-97BD-68F0B4E37799}"/>
                </a:ext>
              </a:extLst>
            </p:cNvPr>
            <p:cNvCxnSpPr/>
            <p:nvPr/>
          </p:nvCxnSpPr>
          <p:spPr>
            <a:xfrm>
              <a:off x="56347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81BF42-3AAB-46C3-9AC0-C04592A7D02A}"/>
                </a:ext>
              </a:extLst>
            </p:cNvPr>
            <p:cNvCxnSpPr/>
            <p:nvPr/>
          </p:nvCxnSpPr>
          <p:spPr>
            <a:xfrm>
              <a:off x="8162119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9ED9B4-A12C-4CBE-B493-51DB2B78CBF5}"/>
                </a:ext>
              </a:extLst>
            </p:cNvPr>
            <p:cNvCxnSpPr/>
            <p:nvPr/>
          </p:nvCxnSpPr>
          <p:spPr>
            <a:xfrm>
              <a:off x="10673967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887114C-533A-4BC7-AF90-68BA42D005F1}"/>
              </a:ext>
            </a:extLst>
          </p:cNvPr>
          <p:cNvSpPr/>
          <p:nvPr/>
        </p:nvSpPr>
        <p:spPr>
          <a:xfrm>
            <a:off x="7813925" y="847494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70AD2CC-48A7-4638-849A-C7E5CD63A3BD}"/>
              </a:ext>
            </a:extLst>
          </p:cNvPr>
          <p:cNvSpPr/>
          <p:nvPr/>
        </p:nvSpPr>
        <p:spPr>
          <a:xfrm>
            <a:off x="6558002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0668E39-B56B-4516-90DB-07E7281A9130}"/>
              </a:ext>
            </a:extLst>
          </p:cNvPr>
          <p:cNvSpPr/>
          <p:nvPr/>
        </p:nvSpPr>
        <p:spPr>
          <a:xfrm>
            <a:off x="9069850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1CA4439-83C0-4848-9146-9A3B9974B20D}"/>
              </a:ext>
            </a:extLst>
          </p:cNvPr>
          <p:cNvSpPr/>
          <p:nvPr/>
        </p:nvSpPr>
        <p:spPr>
          <a:xfrm>
            <a:off x="5302078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55E89FB-4C47-4928-BB38-D7EFFBFB2F89}"/>
              </a:ext>
            </a:extLst>
          </p:cNvPr>
          <p:cNvSpPr/>
          <p:nvPr/>
        </p:nvSpPr>
        <p:spPr>
          <a:xfrm>
            <a:off x="7813926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A01D486-AFBA-40CF-911E-7D6E2BC9C646}"/>
              </a:ext>
            </a:extLst>
          </p:cNvPr>
          <p:cNvSpPr/>
          <p:nvPr/>
        </p:nvSpPr>
        <p:spPr>
          <a:xfrm>
            <a:off x="10325774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6C48BB74-2AD7-4913-9A7B-668FEAC8E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4630" y="2646425"/>
            <a:ext cx="343131" cy="35028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4F6EF33E-41F4-46AE-8CFB-BC21D0C78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478" y="2646425"/>
            <a:ext cx="343131" cy="35028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7C618F96-F646-4F53-8ED3-F9C38C123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5040" y="4420109"/>
            <a:ext cx="250462" cy="36317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74179F0-D9C9-43EE-A85E-46BA90032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6888" y="4420109"/>
            <a:ext cx="250462" cy="363170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9E839C5-FBD5-4879-847C-A2E59709F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736" y="4420109"/>
            <a:ext cx="250462" cy="36317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4CC0C8C7-D7C2-49DA-8690-91D6B8D05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0740" y="800054"/>
            <a:ext cx="362757" cy="41007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7A44ED-74FF-4A89-8B64-C9BFAA55E2AD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72782EE-3514-300D-A6C6-BAAE85A2E9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1" y="707657"/>
            <a:ext cx="8148010" cy="49606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3D3D45-C1CD-0BB0-D635-F069CBFE272E}"/>
              </a:ext>
            </a:extLst>
          </p:cNvPr>
          <p:cNvSpPr/>
          <p:nvPr/>
        </p:nvSpPr>
        <p:spPr>
          <a:xfrm>
            <a:off x="8775981" y="5282425"/>
            <a:ext cx="2737826" cy="87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ED8A-D708-6A6D-4CF8-C0FC26BFDD91}"/>
              </a:ext>
            </a:extLst>
          </p:cNvPr>
          <p:cNvSpPr txBox="1"/>
          <p:nvPr/>
        </p:nvSpPr>
        <p:spPr>
          <a:xfrm>
            <a:off x="9266805" y="5388587"/>
            <a:ext cx="177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Control and click to launch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16CAEB-A25D-EAB1-4721-7E2DAA262778}"/>
              </a:ext>
            </a:extLst>
          </p:cNvPr>
          <p:cNvSpPr/>
          <p:nvPr/>
        </p:nvSpPr>
        <p:spPr>
          <a:xfrm rot="16200000">
            <a:off x="6646580" y="5046776"/>
            <a:ext cx="884280" cy="1194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8B154-722F-4540-C616-5BB478ECE25F}"/>
              </a:ext>
            </a:extLst>
          </p:cNvPr>
          <p:cNvSpPr/>
          <p:nvPr/>
        </p:nvSpPr>
        <p:spPr>
          <a:xfrm>
            <a:off x="4077133" y="1457665"/>
            <a:ext cx="1698369" cy="539040"/>
          </a:xfrm>
          <a:prstGeom prst="ellipse">
            <a:avLst/>
          </a:prstGeom>
          <a:noFill/>
          <a:ln w="57150">
            <a:solidFill>
              <a:srgbClr val="E986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DB5646-1557-CD06-DC67-8EF8F89E1AA1}"/>
              </a:ext>
            </a:extLst>
          </p:cNvPr>
          <p:cNvSpPr/>
          <p:nvPr/>
        </p:nvSpPr>
        <p:spPr>
          <a:xfrm>
            <a:off x="4077133" y="3649223"/>
            <a:ext cx="1841792" cy="553998"/>
          </a:xfrm>
          <a:prstGeom prst="ellipse">
            <a:avLst/>
          </a:prstGeom>
          <a:noFill/>
          <a:ln w="57150">
            <a:solidFill>
              <a:srgbClr val="E986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0D45077-93D3-4DAA-990E-FA47ED441F47}"/>
              </a:ext>
            </a:extLst>
          </p:cNvPr>
          <p:cNvSpPr/>
          <p:nvPr/>
        </p:nvSpPr>
        <p:spPr>
          <a:xfrm>
            <a:off x="1765851" y="1400163"/>
            <a:ext cx="2771775" cy="2771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9E6321D-0DD4-47CC-98E1-5AE32D37CD9F}"/>
              </a:ext>
            </a:extLst>
          </p:cNvPr>
          <p:cNvSpPr/>
          <p:nvPr/>
        </p:nvSpPr>
        <p:spPr>
          <a:xfrm>
            <a:off x="334961" y="2028506"/>
            <a:ext cx="5613557" cy="498598"/>
          </a:xfrm>
          <a:prstGeom prst="round2SameRect">
            <a:avLst>
              <a:gd name="adj1" fmla="val 2502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890478-4A86-42B9-8AED-C2DEE89B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5D626E-CB65-4CB5-A1AF-07E74CDC0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81950-F67D-4F7B-AF7B-32DF3675BCFC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6D84-A32B-4E66-B4DA-1A253D6A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7D20284-CCCF-4AE4-BC25-B063A6EAA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099089"/>
              </p:ext>
            </p:extLst>
          </p:nvPr>
        </p:nvGraphicFramePr>
        <p:xfrm>
          <a:off x="334960" y="2020256"/>
          <a:ext cx="5613558" cy="41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86">
                  <a:extLst>
                    <a:ext uri="{9D8B030D-6E8A-4147-A177-3AD203B41FA5}">
                      <a16:colId xmlns:a16="http://schemas.microsoft.com/office/drawing/2014/main" val="2273252250"/>
                    </a:ext>
                  </a:extLst>
                </a:gridCol>
                <a:gridCol w="1871186">
                  <a:extLst>
                    <a:ext uri="{9D8B030D-6E8A-4147-A177-3AD203B41FA5}">
                      <a16:colId xmlns:a16="http://schemas.microsoft.com/office/drawing/2014/main" val="1186971329"/>
                    </a:ext>
                  </a:extLst>
                </a:gridCol>
                <a:gridCol w="1871186">
                  <a:extLst>
                    <a:ext uri="{9D8B030D-6E8A-4147-A177-3AD203B41FA5}">
                      <a16:colId xmlns:a16="http://schemas.microsoft.com/office/drawing/2014/main" val="671036004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1</a:t>
                      </a:r>
                    </a:p>
                  </a:txBody>
                  <a:tcPr marL="0" marR="0" marT="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2</a:t>
                      </a:r>
                    </a:p>
                  </a:txBody>
                  <a:tcPr marL="0" marR="0" marT="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3</a:t>
                      </a:r>
                    </a:p>
                  </a:txBody>
                  <a:tcPr marL="0" marR="0" marT="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788571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Finding Data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/>
                        <a:t>SqliteDB</a:t>
                      </a:r>
                      <a:r>
                        <a:rPr lang="en-US" b="1" dirty="0"/>
                        <a:t> Pro database to house data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Launching site with Node.JS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27264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100+ data records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Pulling from SQLite with Java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Making graphs with Charts.JS and Plotly.JS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59716"/>
                  </a:ext>
                </a:extLst>
              </a:tr>
              <a:tr h="12217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Which database to store data with Java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Adding a Java library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Modifying graphs to fit site and usability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986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055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2B98-D9A8-434F-BC83-8CD45209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243C3803-D98B-402F-AC6F-67776C9B96CA}"/>
              </a:ext>
            </a:extLst>
          </p:cNvPr>
          <p:cNvSpPr/>
          <p:nvPr/>
        </p:nvSpPr>
        <p:spPr>
          <a:xfrm rot="16200000">
            <a:off x="6800499" y="775002"/>
            <a:ext cx="4854482" cy="5928518"/>
          </a:xfrm>
          <a:prstGeom prst="round2SameRect">
            <a:avLst>
              <a:gd name="adj1" fmla="val 4062"/>
              <a:gd name="adj2" fmla="val 0"/>
            </a:avLst>
          </a:prstGeom>
          <a:solidFill>
            <a:srgbClr val="56516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EE115-7B98-4F0A-AA13-5D94BEE57DA1}"/>
              </a:ext>
            </a:extLst>
          </p:cNvPr>
          <p:cNvSpPr txBox="1"/>
          <p:nvPr/>
        </p:nvSpPr>
        <p:spPr>
          <a:xfrm>
            <a:off x="7518400" y="2016584"/>
            <a:ext cx="4338637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GitHub and integrating our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A490-FEF3-4CD4-9D8D-F90F6E37EB91}"/>
              </a:ext>
            </a:extLst>
          </p:cNvPr>
          <p:cNvSpPr txBox="1"/>
          <p:nvPr/>
        </p:nvSpPr>
        <p:spPr>
          <a:xfrm>
            <a:off x="7518400" y="3463080"/>
            <a:ext cx="433863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Choosing to use Java over Python (Nick’s cousin to the rescue!)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E9A5B-BBD8-45CB-A494-47E5D2DC82E3}"/>
              </a:ext>
            </a:extLst>
          </p:cNvPr>
          <p:cNvSpPr txBox="1"/>
          <p:nvPr/>
        </p:nvSpPr>
        <p:spPr>
          <a:xfrm>
            <a:off x="7496766" y="5211318"/>
            <a:ext cx="4338637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Presenting on time…. ;-)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4F138-0EDA-41A0-A3B9-3D921D2C07C0}"/>
              </a:ext>
            </a:extLst>
          </p:cNvPr>
          <p:cNvCxnSpPr/>
          <p:nvPr/>
        </p:nvCxnSpPr>
        <p:spPr>
          <a:xfrm>
            <a:off x="7518398" y="2930180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78C6D-9E44-41A0-88A9-294152F70783}"/>
              </a:ext>
            </a:extLst>
          </p:cNvPr>
          <p:cNvCxnSpPr/>
          <p:nvPr/>
        </p:nvCxnSpPr>
        <p:spPr>
          <a:xfrm>
            <a:off x="7518398" y="4548341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15525-6145-4950-AA98-8AE0D871BA30}"/>
              </a:ext>
            </a:extLst>
          </p:cNvPr>
          <p:cNvGrpSpPr/>
          <p:nvPr/>
        </p:nvGrpSpPr>
        <p:grpSpPr>
          <a:xfrm>
            <a:off x="6524681" y="1754840"/>
            <a:ext cx="732519" cy="732519"/>
            <a:chOff x="5081994" y="3215889"/>
            <a:chExt cx="980260" cy="9802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B02548-C415-4AF5-B7D8-52D3379F65D4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C22E4A-29F4-4908-99D2-C0E36F22AF49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B3A098C-D860-4DE5-8247-ED5372EBB669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E5357-D8F0-4A07-B0A3-9240FB8A538D}"/>
              </a:ext>
            </a:extLst>
          </p:cNvPr>
          <p:cNvGrpSpPr/>
          <p:nvPr/>
        </p:nvGrpSpPr>
        <p:grpSpPr>
          <a:xfrm>
            <a:off x="6524681" y="3373001"/>
            <a:ext cx="732519" cy="732519"/>
            <a:chOff x="5081994" y="3215889"/>
            <a:chExt cx="980260" cy="980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3E08-446A-426A-968C-359949684315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6A27E-4FCB-415B-AF7E-0C4ED164BC60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0A88A8A-1990-427D-94C9-38453D1D0E4B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6AB59-4E3E-4379-B93E-48BA2206E035}"/>
              </a:ext>
            </a:extLst>
          </p:cNvPr>
          <p:cNvGrpSpPr/>
          <p:nvPr/>
        </p:nvGrpSpPr>
        <p:grpSpPr>
          <a:xfrm>
            <a:off x="6524681" y="4991162"/>
            <a:ext cx="732519" cy="732519"/>
            <a:chOff x="5081994" y="3215889"/>
            <a:chExt cx="980260" cy="9802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B10E3-8537-4B70-9746-8B068E6D77A2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0A804-EDC4-48BD-A875-CC3EB2F3902F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F88CE9C-2990-41EE-968E-499973C0A7F2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702B8CAC-BB11-45C2-A0F8-AC03B3B13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6017" y="977526"/>
            <a:ext cx="1171442" cy="1048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14BF44-0747-4761-B678-BB228726BC39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932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9">
      <a:dk1>
        <a:sysClr val="windowText" lastClr="000000"/>
      </a:dk1>
      <a:lt1>
        <a:sysClr val="window" lastClr="FFFFFF"/>
      </a:lt1>
      <a:dk2>
        <a:srgbClr val="00214E"/>
      </a:dk2>
      <a:lt2>
        <a:srgbClr val="E7E6E6"/>
      </a:lt2>
      <a:accent1>
        <a:srgbClr val="F28D01"/>
      </a:accent1>
      <a:accent2>
        <a:srgbClr val="4040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594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Consolas</vt:lpstr>
      <vt:lpstr>Courier New</vt:lpstr>
      <vt:lpstr>Lato</vt:lpstr>
      <vt:lpstr>Rockwell Extra Bold</vt:lpstr>
      <vt:lpstr>Segoe UI</vt:lpstr>
      <vt:lpstr>Söhne</vt:lpstr>
      <vt:lpstr>Office Theme</vt:lpstr>
      <vt:lpstr>PowerPoint Presentation</vt:lpstr>
      <vt:lpstr>MEET THE TEAM </vt:lpstr>
      <vt:lpstr>Sources</vt:lpstr>
      <vt:lpstr>Sources continued:</vt:lpstr>
      <vt:lpstr>Software:</vt:lpstr>
      <vt:lpstr>Entity Relationship Diagram</vt:lpstr>
      <vt:lpstr>Ethical Considerations:</vt:lpstr>
      <vt:lpstr>PowerPoint Presentation</vt:lpstr>
      <vt:lpstr>Challenges: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James Forrest</cp:lastModifiedBy>
  <cp:revision>90</cp:revision>
  <dcterms:created xsi:type="dcterms:W3CDTF">2019-07-04T04:38:12Z</dcterms:created>
  <dcterms:modified xsi:type="dcterms:W3CDTF">2024-03-13T00:49:24Z</dcterms:modified>
</cp:coreProperties>
</file>