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Çapraz Köşeli Dikdörtgen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Resim Yer Tutucusu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Çapraz Köşeli Dikdörtgen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DA2A29C-649A-4C70-BCFD-43A6628E123C}" type="datetimeFigureOut">
              <a:rPr lang="tr-TR" smtClean="0"/>
              <a:t>4.07.2022</a:t>
            </a:fld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473B952-5907-44CF-A4BC-F5116A8B9361}" type="slidenum">
              <a:rPr lang="tr-TR" smtClean="0"/>
              <a:t>‹#›</a:t>
            </a:fld>
            <a:endParaRPr lang="tr-TR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glishstudypage.com/wp-content/uploads/2017/02/asking-for-giving-directio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86" y="764704"/>
            <a:ext cx="6840760" cy="54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8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2000" b="1" dirty="0"/>
              <a:t>Giving locations: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* Commonly used prepositions for giving locations are colored below.</a:t>
            </a:r>
            <a:r>
              <a:rPr lang="en-US" sz="2000" dirty="0"/>
              <a:t/>
            </a:r>
            <a:br>
              <a:rPr lang="en-US" sz="2000" dirty="0"/>
            </a:br>
            <a:endParaRPr lang="tr-TR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It </a:t>
            </a:r>
            <a:r>
              <a:rPr lang="en-US" dirty="0"/>
              <a:t>is …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on the left.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on left.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on the right.</a:t>
            </a:r>
          </a:p>
          <a:p>
            <a:pPr fontAlgn="base"/>
            <a:r>
              <a:rPr lang="en-US" dirty="0"/>
              <a:t>on right side.</a:t>
            </a:r>
          </a:p>
          <a:p>
            <a:pPr fontAlgn="base"/>
            <a:r>
              <a:rPr lang="en-US" dirty="0" smtClean="0"/>
              <a:t>on</a:t>
            </a:r>
            <a:r>
              <a:rPr lang="en-US" dirty="0"/>
              <a:t> left after the gas station.</a:t>
            </a:r>
          </a:p>
          <a:p>
            <a:pPr fontAlgn="base"/>
            <a:r>
              <a:rPr lang="en-US" dirty="0" smtClean="0"/>
              <a:t>opposite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opposite the bank.</a:t>
            </a:r>
          </a:p>
          <a:p>
            <a:pPr fontAlgn="base"/>
            <a:r>
              <a:rPr lang="en-US" dirty="0"/>
              <a:t>on opposite side of the Street.</a:t>
            </a:r>
          </a:p>
          <a:p>
            <a:pPr fontAlgn="base"/>
            <a:r>
              <a:rPr lang="en-US" dirty="0"/>
              <a:t>across the road.</a:t>
            </a:r>
          </a:p>
          <a:p>
            <a:pPr fontAlgn="base"/>
            <a:r>
              <a:rPr lang="en-US" dirty="0"/>
              <a:t>near my office.</a:t>
            </a:r>
          </a:p>
          <a:p>
            <a:pPr fontAlgn="base"/>
            <a:r>
              <a:rPr lang="en-US" dirty="0"/>
              <a:t>next to Mall.</a:t>
            </a:r>
          </a:p>
          <a:p>
            <a:pPr fontAlgn="base"/>
            <a:r>
              <a:rPr lang="en-US" dirty="0"/>
              <a:t>behind the hospital.</a:t>
            </a:r>
          </a:p>
          <a:p>
            <a:pPr fontAlgn="base"/>
            <a:r>
              <a:rPr lang="en-US" dirty="0"/>
              <a:t>in front of the bus station.</a:t>
            </a:r>
          </a:p>
          <a:p>
            <a:pPr fontAlgn="base"/>
            <a:r>
              <a:rPr lang="en-US" dirty="0"/>
              <a:t>between the our office and the supermarket.</a:t>
            </a:r>
          </a:p>
          <a:p>
            <a:pPr fontAlgn="base"/>
            <a:r>
              <a:rPr lang="en-US" dirty="0"/>
              <a:t>on the right in between the pet shop and the grocery store.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44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41" y="188640"/>
            <a:ext cx="6765007" cy="330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6" y="3546159"/>
            <a:ext cx="6742782" cy="302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6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6379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at the end of Paris Street.</a:t>
            </a:r>
          </a:p>
          <a:p>
            <a:pPr fontAlgn="base"/>
            <a:r>
              <a:rPr lang="en-US" dirty="0"/>
              <a:t>on/at the corner of Daniel Road.</a:t>
            </a:r>
          </a:p>
          <a:p>
            <a:pPr fontAlgn="base"/>
            <a:r>
              <a:rPr lang="en-US" dirty="0"/>
              <a:t>over there, near the police station.</a:t>
            </a:r>
          </a:p>
          <a:p>
            <a:pPr fontAlgn="base"/>
            <a:r>
              <a:rPr lang="en-US" dirty="0" smtClean="0"/>
              <a:t>(</a:t>
            </a:r>
            <a:r>
              <a:rPr lang="en-US" dirty="0"/>
              <a:t>just) around the corner.</a:t>
            </a:r>
          </a:p>
          <a:p>
            <a:pPr fontAlgn="base"/>
            <a:r>
              <a:rPr lang="en-US" dirty="0"/>
              <a:t>just around the corner on the left / right side.</a:t>
            </a:r>
          </a:p>
          <a:p>
            <a:pPr fontAlgn="base"/>
            <a:r>
              <a:rPr lang="en-US" dirty="0"/>
              <a:t>left around the corner next to the market.</a:t>
            </a:r>
          </a:p>
          <a:p>
            <a:pPr fontAlgn="base"/>
            <a:r>
              <a:rPr lang="en-US" dirty="0"/>
              <a:t>left around the corner from the subway.</a:t>
            </a:r>
          </a:p>
          <a:p>
            <a:pPr fontAlgn="base"/>
            <a:r>
              <a:rPr lang="en-US" dirty="0"/>
              <a:t>further down the road  on the left.</a:t>
            </a:r>
          </a:p>
          <a:p>
            <a:pPr fontAlgn="base"/>
            <a:r>
              <a:rPr lang="en-US" dirty="0"/>
              <a:t>the biggest / smallest building on the left.</a:t>
            </a:r>
          </a:p>
          <a:p>
            <a:pPr fontAlgn="base"/>
            <a:r>
              <a:rPr lang="en-US" dirty="0"/>
              <a:t>in the </a:t>
            </a:r>
            <a:r>
              <a:rPr lang="en-US" dirty="0" err="1"/>
              <a:t>centre</a:t>
            </a:r>
            <a:r>
              <a:rPr lang="en-US" dirty="0"/>
              <a:t> of the town.</a:t>
            </a:r>
          </a:p>
          <a:p>
            <a:pPr fontAlgn="base"/>
            <a:r>
              <a:rPr lang="en-US" dirty="0"/>
              <a:t>the first turning on the right after the bank.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200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/>
              <a:t>Other useful phrases for giving direction:</a:t>
            </a:r>
            <a:r>
              <a:rPr lang="en-US" sz="2800" dirty="0"/>
              <a:t/>
            </a:r>
            <a:br>
              <a:rPr lang="en-US" sz="2800" dirty="0"/>
            </a:b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It </a:t>
            </a:r>
            <a:r>
              <a:rPr lang="en-US" dirty="0"/>
              <a:t>is this way / that way.</a:t>
            </a:r>
          </a:p>
          <a:p>
            <a:pPr fontAlgn="base"/>
            <a:r>
              <a:rPr lang="en-US" dirty="0"/>
              <a:t>You are going to wrong way.</a:t>
            </a:r>
          </a:p>
          <a:p>
            <a:pPr fontAlgn="base"/>
            <a:r>
              <a:rPr lang="en-US" dirty="0"/>
              <a:t>You are going in the wrong direction.</a:t>
            </a:r>
          </a:p>
          <a:p>
            <a:pPr fontAlgn="base"/>
            <a:r>
              <a:rPr lang="en-US" dirty="0"/>
              <a:t>You will pass a bakery on your left.</a:t>
            </a:r>
          </a:p>
          <a:p>
            <a:pPr fontAlgn="base"/>
            <a:r>
              <a:rPr lang="en-US" dirty="0"/>
              <a:t>It will be on your left or right.</a:t>
            </a:r>
          </a:p>
          <a:p>
            <a:pPr fontAlgn="base"/>
            <a:r>
              <a:rPr lang="en-US" dirty="0"/>
              <a:t>This straight road will lead you to the hospital.</a:t>
            </a:r>
          </a:p>
          <a:p>
            <a:pPr fontAlgn="base"/>
            <a:r>
              <a:rPr lang="en-US" dirty="0"/>
              <a:t>You will see the entrance on the left.</a:t>
            </a:r>
          </a:p>
          <a:p>
            <a:pPr fontAlgn="base"/>
            <a:r>
              <a:rPr lang="en-US" dirty="0"/>
              <a:t>You will pass a taxi rank on your left.</a:t>
            </a:r>
          </a:p>
          <a:p>
            <a:pPr fontAlgn="base"/>
            <a:r>
              <a:rPr lang="en-US" dirty="0"/>
              <a:t>Follow the sign for the town </a:t>
            </a:r>
            <a:r>
              <a:rPr lang="en-US" dirty="0" err="1"/>
              <a:t>centre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You will see the car park </a:t>
            </a:r>
            <a:r>
              <a:rPr lang="en-US" dirty="0" err="1"/>
              <a:t>infront</a:t>
            </a:r>
            <a:r>
              <a:rPr lang="en-US" dirty="0"/>
              <a:t> of you.</a:t>
            </a:r>
          </a:p>
          <a:p>
            <a:pPr fontAlgn="base"/>
            <a:r>
              <a:rPr lang="en-US" dirty="0"/>
              <a:t>You can’t miss it.</a:t>
            </a:r>
          </a:p>
          <a:p>
            <a:pPr fontAlgn="base"/>
            <a:r>
              <a:rPr lang="en-US" dirty="0"/>
              <a:t>Come off the motorway / highway at the junction.</a:t>
            </a:r>
          </a:p>
          <a:p>
            <a:pPr fontAlgn="base"/>
            <a:r>
              <a:rPr lang="en-US" dirty="0"/>
              <a:t>The signpost said “London 18 miles” or  “America”.</a:t>
            </a:r>
          </a:p>
          <a:p>
            <a:pPr fontAlgn="base"/>
            <a:r>
              <a:rPr lang="en-US" dirty="0"/>
              <a:t>Follow the signs to..</a:t>
            </a:r>
          </a:p>
          <a:p>
            <a:pPr fontAlgn="base"/>
            <a:r>
              <a:rPr lang="en-US" dirty="0"/>
              <a:t>You will come to a bus station.</a:t>
            </a:r>
          </a:p>
          <a:p>
            <a:pPr fontAlgn="base"/>
            <a:r>
              <a:rPr lang="en-US" dirty="0"/>
              <a:t>You will see the Black Lake.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751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0781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>
                <a:solidFill>
                  <a:srgbClr val="FF0000"/>
                </a:solidFill>
              </a:rPr>
              <a:t>Asking for </a:t>
            </a:r>
            <a:r>
              <a:rPr lang="en-US" b="1" dirty="0" err="1">
                <a:solidFill>
                  <a:srgbClr val="FF0000"/>
                </a:solidFill>
              </a:rPr>
              <a:t>repetation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>Sorry, I didn’t catch that.</a:t>
            </a:r>
          </a:p>
          <a:p>
            <a:pPr fontAlgn="base"/>
            <a:r>
              <a:rPr lang="en-US" dirty="0"/>
              <a:t>Could you say that again please?</a:t>
            </a:r>
          </a:p>
          <a:p>
            <a:pPr fontAlgn="base"/>
            <a:r>
              <a:rPr lang="en-US" dirty="0"/>
              <a:t>Could you repeat it again please?</a:t>
            </a:r>
          </a:p>
          <a:p>
            <a:pPr fontAlgn="base"/>
            <a:r>
              <a:rPr lang="en-US" dirty="0"/>
              <a:t>What did you say the street’s name was?</a:t>
            </a:r>
          </a:p>
          <a:p>
            <a:pPr fontAlgn="base"/>
            <a:r>
              <a:rPr lang="en-US" dirty="0"/>
              <a:t>Could you speak up please?</a:t>
            </a:r>
          </a:p>
          <a:p>
            <a:pPr fontAlgn="base"/>
            <a:r>
              <a:rPr lang="en-US" dirty="0"/>
              <a:t>Could you speak a little louder?</a:t>
            </a:r>
          </a:p>
          <a:p>
            <a:pPr fontAlgn="base"/>
            <a:r>
              <a:rPr lang="en-US" dirty="0"/>
              <a:t>Could you show me please?</a:t>
            </a:r>
          </a:p>
          <a:p>
            <a:pPr fontAlgn="base"/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Finishing Conversation: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>Thanks for help. Bye .</a:t>
            </a:r>
          </a:p>
          <a:p>
            <a:pPr fontAlgn="base"/>
            <a:r>
              <a:rPr lang="en-US" dirty="0"/>
              <a:t>Thank you for help. Good bye.</a:t>
            </a:r>
          </a:p>
          <a:p>
            <a:pPr fontAlgn="base"/>
            <a:r>
              <a:rPr lang="en-US" dirty="0"/>
              <a:t>Thank you for spending your time with me. Have a nice day!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375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start!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Excuse me / Excuse me sir or madam.</a:t>
            </a:r>
          </a:p>
          <a:p>
            <a:pPr fontAlgn="base"/>
            <a:r>
              <a:rPr lang="en-US" dirty="0"/>
              <a:t>I am new here.</a:t>
            </a:r>
          </a:p>
          <a:p>
            <a:pPr fontAlgn="base"/>
            <a:r>
              <a:rPr lang="en-US" dirty="0"/>
              <a:t>I’m lost.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I am sorry to interrupt you</a:t>
            </a:r>
            <a:r>
              <a:rPr lang="en-US" dirty="0"/>
              <a:t>, but…</a:t>
            </a:r>
          </a:p>
          <a:p>
            <a:pPr fontAlgn="base"/>
            <a:r>
              <a:rPr lang="en-US" dirty="0"/>
              <a:t>Excuse me, could you help me, please?</a:t>
            </a:r>
          </a:p>
          <a:p>
            <a:pPr fontAlgn="base"/>
            <a:r>
              <a:rPr lang="en-US" dirty="0"/>
              <a:t>I am sorry.</a:t>
            </a:r>
          </a:p>
          <a:p>
            <a:pPr fontAlgn="base"/>
            <a:r>
              <a:rPr lang="en-US" dirty="0"/>
              <a:t>Sorry, I am not from around here.</a:t>
            </a:r>
          </a:p>
          <a:p>
            <a:pPr fontAlgn="base"/>
            <a:r>
              <a:rPr lang="en-US" dirty="0"/>
              <a:t>Excuse me madam, I seemed to be lost.</a:t>
            </a:r>
          </a:p>
          <a:p>
            <a:pPr fontAlgn="base"/>
            <a:r>
              <a:rPr lang="en-US" dirty="0"/>
              <a:t>Hello / Hello sir or madam.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50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>
                <a:effectLst/>
              </a:rPr>
              <a:t>Sometimes we or someone need to find a place. And we need to ask someone else for help. When we’re asking for directions to someone, we use some phrases. These are given below</a:t>
            </a:r>
            <a:endParaRPr lang="tr-TR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dirty="0"/>
              <a:t>Can you give me directions</a:t>
            </a:r>
            <a:r>
              <a:rPr lang="en-US" dirty="0"/>
              <a:t> </a:t>
            </a:r>
            <a:r>
              <a:rPr lang="en-US" b="1" dirty="0"/>
              <a:t>to</a:t>
            </a:r>
            <a:r>
              <a:rPr lang="en-US" dirty="0"/>
              <a:t> the nearest hospital?</a:t>
            </a:r>
          </a:p>
          <a:p>
            <a:pPr fontAlgn="base"/>
            <a:r>
              <a:rPr lang="en-US" dirty="0"/>
              <a:t>Are we </a:t>
            </a:r>
            <a:r>
              <a:rPr lang="en-US" b="1" dirty="0"/>
              <a:t>on the right road for London</a:t>
            </a:r>
            <a:r>
              <a:rPr lang="en-US" dirty="0"/>
              <a:t>?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How do you get to</a:t>
            </a:r>
            <a:r>
              <a:rPr lang="en-US" dirty="0">
                <a:solidFill>
                  <a:srgbClr val="FF0000"/>
                </a:solidFill>
              </a:rPr>
              <a:t> the bus stop?</a:t>
            </a:r>
          </a:p>
          <a:p>
            <a:pPr fontAlgn="base"/>
            <a:r>
              <a:rPr lang="en-US" b="1" dirty="0"/>
              <a:t>Where is the carnival</a:t>
            </a:r>
            <a:r>
              <a:rPr lang="en-US" dirty="0"/>
              <a:t>?</a:t>
            </a:r>
          </a:p>
          <a:p>
            <a:pPr fontAlgn="base"/>
            <a:r>
              <a:rPr lang="en-US" b="1" dirty="0"/>
              <a:t>Where can I find</a:t>
            </a:r>
            <a:r>
              <a:rPr lang="en-US" dirty="0"/>
              <a:t> the nearest car park?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How do I get to</a:t>
            </a:r>
            <a:r>
              <a:rPr lang="en-US" dirty="0">
                <a:solidFill>
                  <a:srgbClr val="FF0000"/>
                </a:solidFill>
              </a:rPr>
              <a:t> library?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Is there a pet shop </a:t>
            </a:r>
            <a:r>
              <a:rPr lang="en-US" b="1" dirty="0">
                <a:solidFill>
                  <a:srgbClr val="FF0000"/>
                </a:solidFill>
              </a:rPr>
              <a:t>near here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Where is the nearest</a:t>
            </a:r>
            <a:r>
              <a:rPr lang="en-US" dirty="0">
                <a:solidFill>
                  <a:srgbClr val="FF0000"/>
                </a:solidFill>
              </a:rPr>
              <a:t> post office?</a:t>
            </a:r>
          </a:p>
          <a:p>
            <a:pPr fontAlgn="base"/>
            <a:r>
              <a:rPr lang="en-US" dirty="0"/>
              <a:t>Do you know </a:t>
            </a:r>
            <a:r>
              <a:rPr lang="en-US" b="1" dirty="0"/>
              <a:t>where</a:t>
            </a:r>
            <a:r>
              <a:rPr lang="en-US" dirty="0"/>
              <a:t> </a:t>
            </a:r>
            <a:r>
              <a:rPr lang="en-US" b="1" dirty="0"/>
              <a:t>the shopping center is</a:t>
            </a:r>
            <a:r>
              <a:rPr lang="en-US" dirty="0"/>
              <a:t>?</a:t>
            </a:r>
          </a:p>
          <a:p>
            <a:pPr fontAlgn="base"/>
            <a:r>
              <a:rPr lang="en-US" dirty="0"/>
              <a:t>Is there a sports shop </a:t>
            </a:r>
            <a:r>
              <a:rPr lang="en-US" b="1" dirty="0"/>
              <a:t>around here</a:t>
            </a:r>
            <a:r>
              <a:rPr lang="en-US" dirty="0"/>
              <a:t>?</a:t>
            </a:r>
          </a:p>
          <a:p>
            <a:pPr fontAlgn="base"/>
            <a:r>
              <a:rPr lang="en-US" dirty="0"/>
              <a:t>Can you tell me </a:t>
            </a:r>
            <a:r>
              <a:rPr lang="en-US" b="1" dirty="0"/>
              <a:t>how to get to train station from here</a:t>
            </a:r>
            <a:r>
              <a:rPr lang="en-US" dirty="0"/>
              <a:t>?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How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can I get to</a:t>
            </a:r>
            <a:r>
              <a:rPr lang="en-US" dirty="0">
                <a:solidFill>
                  <a:srgbClr val="FF0000"/>
                </a:solidFill>
              </a:rPr>
              <a:t> the pub?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160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332656"/>
            <a:ext cx="8856984" cy="6264696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5100" b="1" dirty="0"/>
              <a:t>What’s the best way</a:t>
            </a:r>
            <a:r>
              <a:rPr lang="en-US" sz="5100" dirty="0"/>
              <a:t> </a:t>
            </a:r>
            <a:r>
              <a:rPr lang="en-US" sz="5100" b="1" dirty="0"/>
              <a:t>to get</a:t>
            </a:r>
            <a:r>
              <a:rPr lang="en-US" sz="5100" dirty="0"/>
              <a:t> to the amusement park from here?</a:t>
            </a:r>
          </a:p>
          <a:p>
            <a:pPr fontAlgn="base"/>
            <a:r>
              <a:rPr lang="en-US" sz="5100" b="1" dirty="0"/>
              <a:t>What’s the quickest way</a:t>
            </a:r>
            <a:r>
              <a:rPr lang="en-US" sz="5100" dirty="0"/>
              <a:t> </a:t>
            </a:r>
            <a:r>
              <a:rPr lang="en-US" sz="5100" b="1" dirty="0"/>
              <a:t>to get to </a:t>
            </a:r>
            <a:r>
              <a:rPr lang="en-US" sz="5100" dirty="0"/>
              <a:t>the airport from here?</a:t>
            </a:r>
          </a:p>
          <a:p>
            <a:pPr fontAlgn="base"/>
            <a:r>
              <a:rPr lang="en-US" sz="5100" b="1" dirty="0"/>
              <a:t>What’s the easiest way</a:t>
            </a:r>
            <a:r>
              <a:rPr lang="en-US" sz="5100" dirty="0"/>
              <a:t> </a:t>
            </a:r>
            <a:r>
              <a:rPr lang="en-US" sz="5100" b="1" dirty="0"/>
              <a:t>to get to</a:t>
            </a:r>
            <a:r>
              <a:rPr lang="en-US" sz="5100" dirty="0"/>
              <a:t> the nearest drugstore from here?</a:t>
            </a:r>
          </a:p>
          <a:p>
            <a:pPr fontAlgn="base"/>
            <a:r>
              <a:rPr lang="en-US" sz="5100" dirty="0"/>
              <a:t>Could you tell me </a:t>
            </a:r>
            <a:r>
              <a:rPr lang="en-US" sz="5100" b="1" dirty="0"/>
              <a:t>where the nearest grocery store is</a:t>
            </a:r>
            <a:r>
              <a:rPr lang="en-US" sz="5100" dirty="0"/>
              <a:t>?</a:t>
            </a:r>
          </a:p>
          <a:p>
            <a:pPr fontAlgn="base"/>
            <a:r>
              <a:rPr lang="en-US" sz="5100" b="1" dirty="0"/>
              <a:t>Where are you</a:t>
            </a:r>
            <a:r>
              <a:rPr lang="en-US" sz="5100" dirty="0"/>
              <a:t> exactly?</a:t>
            </a:r>
          </a:p>
          <a:p>
            <a:pPr fontAlgn="base"/>
            <a:r>
              <a:rPr lang="en-US" sz="5100" b="1" dirty="0"/>
              <a:t>How do you get to </a:t>
            </a:r>
            <a:r>
              <a:rPr lang="en-US" sz="5100" dirty="0"/>
              <a:t>the supermarket from here?</a:t>
            </a:r>
          </a:p>
          <a:p>
            <a:pPr fontAlgn="base"/>
            <a:r>
              <a:rPr lang="en-US" sz="5100" dirty="0"/>
              <a:t>I am </a:t>
            </a:r>
            <a:r>
              <a:rPr lang="en-US" sz="5100" b="1" dirty="0"/>
              <a:t>looking for this address</a:t>
            </a:r>
            <a:r>
              <a:rPr lang="en-US" sz="5100" dirty="0"/>
              <a:t>, am I in the right place / </a:t>
            </a:r>
            <a:r>
              <a:rPr lang="en-US" sz="5100" b="1" dirty="0"/>
              <a:t>how can I get there</a:t>
            </a:r>
            <a:r>
              <a:rPr lang="en-US" sz="5100" dirty="0"/>
              <a:t>?</a:t>
            </a:r>
          </a:p>
          <a:p>
            <a:pPr fontAlgn="base"/>
            <a:r>
              <a:rPr lang="en-US" sz="5100" dirty="0"/>
              <a:t>Can you tell me </a:t>
            </a:r>
            <a:r>
              <a:rPr lang="en-US" sz="5100" b="1" dirty="0"/>
              <a:t>the way to the Nature Hotel</a:t>
            </a:r>
            <a:r>
              <a:rPr lang="en-US" sz="5100" dirty="0"/>
              <a:t>?</a:t>
            </a:r>
          </a:p>
          <a:p>
            <a:pPr fontAlgn="base"/>
            <a:r>
              <a:rPr lang="en-US" sz="5100" dirty="0"/>
              <a:t>Is this the</a:t>
            </a:r>
            <a:r>
              <a:rPr lang="en-US" sz="5100" b="1" dirty="0"/>
              <a:t> right way for</a:t>
            </a:r>
            <a:r>
              <a:rPr lang="en-US" sz="5100" dirty="0"/>
              <a:t> </a:t>
            </a:r>
            <a:r>
              <a:rPr lang="en-US" sz="5100" b="1" dirty="0"/>
              <a:t>the campground</a:t>
            </a:r>
            <a:r>
              <a:rPr lang="en-US" sz="5100" dirty="0"/>
              <a:t>?</a:t>
            </a:r>
          </a:p>
          <a:p>
            <a:pPr fontAlgn="base"/>
            <a:r>
              <a:rPr lang="en-US" sz="5100" b="1" dirty="0"/>
              <a:t>Do you</a:t>
            </a:r>
            <a:r>
              <a:rPr lang="en-US" sz="5100" dirty="0"/>
              <a:t> </a:t>
            </a:r>
            <a:r>
              <a:rPr lang="en-US" sz="5100" b="1" dirty="0"/>
              <a:t>have a map</a:t>
            </a:r>
            <a:r>
              <a:rPr lang="en-US" sz="5100" dirty="0"/>
              <a:t>?</a:t>
            </a:r>
          </a:p>
          <a:p>
            <a:pPr fontAlgn="base"/>
            <a:r>
              <a:rPr lang="en-US" sz="5100" dirty="0"/>
              <a:t>I am trying to find an exchange office. Could you tell me </a:t>
            </a:r>
            <a:r>
              <a:rPr lang="en-US" sz="5100" b="1" dirty="0"/>
              <a:t>how to get there</a:t>
            </a:r>
            <a:r>
              <a:rPr lang="en-US" sz="5100" dirty="0"/>
              <a:t>?</a:t>
            </a:r>
          </a:p>
          <a:p>
            <a:pPr fontAlgn="base"/>
            <a:r>
              <a:rPr lang="en-US" sz="5100" dirty="0"/>
              <a:t>I am trying to get to the police station, </a:t>
            </a:r>
            <a:r>
              <a:rPr lang="en-US" sz="5100" b="1" dirty="0"/>
              <a:t>Can you show me on the map</a:t>
            </a:r>
            <a:r>
              <a:rPr lang="en-US" sz="5100" dirty="0"/>
              <a:t>?</a:t>
            </a:r>
          </a:p>
          <a:p>
            <a:pPr fontAlgn="base"/>
            <a:r>
              <a:rPr lang="en-US" sz="5100" dirty="0"/>
              <a:t>Could you help me, please? </a:t>
            </a:r>
            <a:r>
              <a:rPr lang="en-US" sz="5100" b="1" dirty="0"/>
              <a:t>I’m looking for the bank.</a:t>
            </a:r>
            <a:endParaRPr lang="en-US" sz="5100" dirty="0"/>
          </a:p>
          <a:p>
            <a:pPr fontAlgn="base"/>
            <a:r>
              <a:rPr lang="en-US" sz="5100" dirty="0"/>
              <a:t>Does this bus </a:t>
            </a:r>
            <a:r>
              <a:rPr lang="en-US" sz="5100" b="1" dirty="0"/>
              <a:t>go to the center</a:t>
            </a:r>
            <a:r>
              <a:rPr lang="en-US" sz="5100" dirty="0"/>
              <a:t>?</a:t>
            </a:r>
          </a:p>
          <a:p>
            <a:pPr fontAlgn="base"/>
            <a:r>
              <a:rPr lang="en-US" sz="5100" dirty="0"/>
              <a:t>Do you </a:t>
            </a:r>
            <a:r>
              <a:rPr lang="en-US" sz="5100" b="1" dirty="0"/>
              <a:t>know the cafe</a:t>
            </a:r>
            <a:r>
              <a:rPr lang="en-US" sz="5100" dirty="0"/>
              <a:t>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78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a. Giving Directions to Say ‘Go Straight</a:t>
            </a:r>
            <a:r>
              <a:rPr lang="en-US" sz="3200" dirty="0" smtClean="0"/>
              <a:t>’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Go</a:t>
            </a:r>
            <a:r>
              <a:rPr lang="en-US" dirty="0"/>
              <a:t> straight.</a:t>
            </a:r>
          </a:p>
          <a:p>
            <a:pPr fontAlgn="base"/>
            <a:r>
              <a:rPr lang="en-US" dirty="0"/>
              <a:t>Go along the road.</a:t>
            </a:r>
          </a:p>
          <a:p>
            <a:pPr fontAlgn="base"/>
            <a:r>
              <a:rPr lang="en-US" dirty="0"/>
              <a:t>Go down there.</a:t>
            </a:r>
          </a:p>
          <a:p>
            <a:pPr fontAlgn="base"/>
            <a:r>
              <a:rPr lang="en-US" dirty="0"/>
              <a:t>Go down or walk down the street.</a:t>
            </a:r>
          </a:p>
          <a:p>
            <a:pPr fontAlgn="base"/>
            <a:r>
              <a:rPr lang="en-US" dirty="0"/>
              <a:t>Go up or walk up the street.</a:t>
            </a:r>
          </a:p>
          <a:p>
            <a:pPr fontAlgn="base"/>
            <a:r>
              <a:rPr lang="en-US" dirty="0"/>
              <a:t>Go straight along this road.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Go past the bus stop.</a:t>
            </a:r>
          </a:p>
          <a:p>
            <a:pPr fontAlgn="base"/>
            <a:r>
              <a:rPr lang="en-US" dirty="0"/>
              <a:t>Go toward the church.</a:t>
            </a:r>
          </a:p>
          <a:p>
            <a:pPr fontAlgn="base"/>
            <a:r>
              <a:rPr lang="en-US" dirty="0"/>
              <a:t>Go ahead.</a:t>
            </a:r>
          </a:p>
          <a:p>
            <a:pPr fontAlgn="base"/>
            <a:r>
              <a:rPr lang="en-US" dirty="0"/>
              <a:t>Go straight ahead</a:t>
            </a:r>
          </a:p>
          <a:p>
            <a:pPr fontAlgn="base"/>
            <a:r>
              <a:rPr lang="en-US" dirty="0"/>
              <a:t>Go ahead and ask someone.</a:t>
            </a:r>
          </a:p>
          <a:p>
            <a:pPr fontAlgn="base"/>
            <a:r>
              <a:rPr lang="en-US" dirty="0"/>
              <a:t>Go on ahead.</a:t>
            </a:r>
          </a:p>
          <a:p>
            <a:pPr fontAlgn="base"/>
            <a:r>
              <a:rPr lang="en-US" dirty="0"/>
              <a:t>Go straight on until you come to the crossroad.</a:t>
            </a:r>
          </a:p>
          <a:p>
            <a:pPr fontAlgn="base"/>
            <a:r>
              <a:rPr lang="en-US" dirty="0"/>
              <a:t>Go straight on left / right.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025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23837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Go straight at the lights / at the roundabout /at the junction.</a:t>
            </a:r>
          </a:p>
          <a:p>
            <a:pPr fontAlgn="base"/>
            <a:r>
              <a:rPr lang="en-US" dirty="0"/>
              <a:t>Continue straight ahead  for about a mile.</a:t>
            </a:r>
          </a:p>
          <a:p>
            <a:pPr fontAlgn="base"/>
            <a:r>
              <a:rPr lang="en-US" dirty="0"/>
              <a:t>Continue past the petrol station. ( </a:t>
            </a:r>
            <a:r>
              <a:rPr lang="en-US" dirty="0" err="1"/>
              <a:t>paas</a:t>
            </a:r>
            <a:r>
              <a:rPr lang="en-US" dirty="0"/>
              <a:t> the station and continue)</a:t>
            </a:r>
          </a:p>
          <a:p>
            <a:pPr fontAlgn="base"/>
            <a:r>
              <a:rPr lang="en-US" dirty="0"/>
              <a:t>Continue straight on past two traffic lights.</a:t>
            </a:r>
          </a:p>
          <a:p>
            <a:pPr fontAlgn="base"/>
            <a:r>
              <a:rPr lang="en-US" dirty="0"/>
              <a:t>Continue straight ahead for about two </a:t>
            </a:r>
            <a:r>
              <a:rPr lang="en-US" dirty="0" err="1"/>
              <a:t>kilometres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Keep going for another station.</a:t>
            </a:r>
          </a:p>
          <a:p>
            <a:pPr fontAlgn="base"/>
            <a:r>
              <a:rPr lang="en-US" dirty="0"/>
              <a:t>Keep going down this Street.</a:t>
            </a:r>
          </a:p>
          <a:p>
            <a:pPr fontAlgn="base"/>
            <a:r>
              <a:rPr lang="en-US" dirty="0"/>
              <a:t>Keep going for another shop hundred </a:t>
            </a:r>
            <a:r>
              <a:rPr lang="en-US" dirty="0" err="1"/>
              <a:t>metres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Keep going straight ahead you will see it on the right.</a:t>
            </a:r>
          </a:p>
          <a:p>
            <a:pPr fontAlgn="base"/>
            <a:r>
              <a:rPr lang="en-US" dirty="0"/>
              <a:t>Keep on the straight road.</a:t>
            </a:r>
          </a:p>
          <a:p>
            <a:pPr fontAlgn="base"/>
            <a:r>
              <a:rPr lang="en-US" dirty="0"/>
              <a:t>Keep walking ahead.</a:t>
            </a:r>
          </a:p>
          <a:p>
            <a:pPr fontAlgn="base"/>
            <a:r>
              <a:rPr lang="en-US" dirty="0"/>
              <a:t>Take this road.</a:t>
            </a:r>
          </a:p>
          <a:p>
            <a:pPr fontAlgn="base"/>
            <a:r>
              <a:rPr lang="en-US" dirty="0"/>
              <a:t>Walk to the corner.</a:t>
            </a:r>
          </a:p>
          <a:p>
            <a:pPr fontAlgn="base"/>
            <a:r>
              <a:rPr lang="en-US" dirty="0"/>
              <a:t>Follow this street for 300 </a:t>
            </a:r>
            <a:r>
              <a:rPr lang="en-US" dirty="0" err="1"/>
              <a:t>metres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Follow the road until you get to the bank.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52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effectLst/>
              </a:rPr>
              <a:t>Giving Directions to Say ‘Turn’;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Turn right.</a:t>
            </a:r>
          </a:p>
          <a:p>
            <a:pPr fontAlgn="base"/>
            <a:r>
              <a:rPr lang="en-US" dirty="0"/>
              <a:t>Turn left.</a:t>
            </a:r>
          </a:p>
          <a:p>
            <a:pPr fontAlgn="base"/>
            <a:r>
              <a:rPr lang="en-US" dirty="0"/>
              <a:t>Turn left past the bank. ( pass the bank and then turn left )</a:t>
            </a:r>
          </a:p>
          <a:p>
            <a:pPr fontAlgn="base"/>
            <a:r>
              <a:rPr lang="en-US" dirty="0"/>
              <a:t>Turn back. ( go back)</a:t>
            </a:r>
          </a:p>
          <a:p>
            <a:pPr fontAlgn="base"/>
            <a:r>
              <a:rPr lang="en-US" dirty="0"/>
              <a:t>Turn left after the bridge.</a:t>
            </a:r>
          </a:p>
          <a:p>
            <a:pPr fontAlgn="base"/>
            <a:r>
              <a:rPr lang="en-US" dirty="0"/>
              <a:t>Turn right at the second </a:t>
            </a:r>
            <a:endParaRPr lang="tr-TR" dirty="0" smtClean="0"/>
          </a:p>
          <a:p>
            <a:pPr fontAlgn="base"/>
            <a:r>
              <a:rPr lang="en-US" dirty="0" smtClean="0"/>
              <a:t>Turn</a:t>
            </a:r>
            <a:r>
              <a:rPr lang="en-US" dirty="0"/>
              <a:t> right from the first alley.</a:t>
            </a:r>
          </a:p>
          <a:p>
            <a:pPr fontAlgn="base"/>
            <a:r>
              <a:rPr lang="en-US" dirty="0"/>
              <a:t>Turn left on to Daniel Street.</a:t>
            </a:r>
          </a:p>
          <a:p>
            <a:pPr fontAlgn="base"/>
            <a:r>
              <a:rPr lang="en-US" dirty="0"/>
              <a:t>Turn left at the end of the corridor.</a:t>
            </a:r>
          </a:p>
          <a:p>
            <a:pPr fontAlgn="base"/>
            <a:r>
              <a:rPr lang="en-US" dirty="0"/>
              <a:t>Turn right / left at the traffic lights / roundabout, etc.</a:t>
            </a:r>
          </a:p>
          <a:p>
            <a:pPr fontAlgn="base"/>
            <a:r>
              <a:rPr lang="en-US" dirty="0"/>
              <a:t>Turn right on after you pass the market on the right also.</a:t>
            </a:r>
          </a:p>
          <a:p>
            <a:pPr fontAlgn="base"/>
            <a:r>
              <a:rPr lang="en-US" dirty="0"/>
              <a:t>Turn left after you pass the bakery.</a:t>
            </a:r>
          </a:p>
          <a:p>
            <a:pPr fontAlgn="base"/>
            <a:r>
              <a:rPr lang="en-US" dirty="0"/>
              <a:t>Turn left past the phone shop.</a:t>
            </a:r>
          </a:p>
          <a:p>
            <a:pPr fontAlgn="base"/>
            <a:r>
              <a:rPr lang="en-US" dirty="0"/>
              <a:t>When you see a school on your right hand side, turn left in to European  Street.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586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908721"/>
            <a:ext cx="8712968" cy="4752527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Turn left after you pass the bakery.</a:t>
            </a:r>
          </a:p>
          <a:p>
            <a:pPr fontAlgn="base"/>
            <a:r>
              <a:rPr lang="en-US" dirty="0"/>
              <a:t>Go right / left at the end of the road.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Take the first right”.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Take the first / second / third street on the left / right.</a:t>
            </a:r>
          </a:p>
          <a:p>
            <a:pPr fontAlgn="base"/>
            <a:r>
              <a:rPr lang="en-US" dirty="0"/>
              <a:t>Take the first left when you enter Steven Road.</a:t>
            </a:r>
          </a:p>
          <a:p>
            <a:pPr fontAlgn="base"/>
            <a:r>
              <a:rPr lang="en-US" dirty="0"/>
              <a:t>You need to take a left / a right at the next traffic lights.</a:t>
            </a:r>
          </a:p>
          <a:p>
            <a:pPr fontAlgn="base"/>
            <a:r>
              <a:rPr lang="en-US" dirty="0"/>
              <a:t>Take a right / left at the junction.</a:t>
            </a:r>
          </a:p>
          <a:p>
            <a:pPr fontAlgn="base"/>
            <a:r>
              <a:rPr lang="en-US" dirty="0"/>
              <a:t>Take the second exit at the T- junction and then turn right at the traffic rights.</a:t>
            </a:r>
          </a:p>
          <a:p>
            <a:pPr fontAlgn="base"/>
            <a:r>
              <a:rPr lang="en-US" dirty="0"/>
              <a:t>When you get to Paris Street, take your next right.</a:t>
            </a:r>
          </a:p>
          <a:p>
            <a:pPr fontAlgn="base"/>
            <a:r>
              <a:rPr lang="en-US" dirty="0"/>
              <a:t>After you pass the restaurant on your left, take a right at the next crossroad.</a:t>
            </a:r>
          </a:p>
          <a:p>
            <a:pPr fontAlgn="base"/>
            <a:r>
              <a:rPr lang="en-US" dirty="0"/>
              <a:t>If you take the road on the left, you’ll come to the post office.</a:t>
            </a:r>
          </a:p>
          <a:p>
            <a:pPr fontAlgn="base"/>
            <a:r>
              <a:rPr lang="en-US" dirty="0"/>
              <a:t>Take a left when you come to the main street.</a:t>
            </a:r>
          </a:p>
          <a:p>
            <a:pPr fontAlgn="base"/>
            <a:r>
              <a:rPr lang="en-US" dirty="0"/>
              <a:t>Round the corner from the post office.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644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Giving </a:t>
            </a:r>
            <a:r>
              <a:rPr lang="en-US" sz="2800" b="1" dirty="0" err="1"/>
              <a:t>Direcitons</a:t>
            </a:r>
            <a:r>
              <a:rPr lang="en-US" sz="2800" b="1" dirty="0"/>
              <a:t> to Say ‘Cross’;</a:t>
            </a:r>
            <a:r>
              <a:rPr lang="en-US" sz="2800" dirty="0"/>
              <a:t/>
            </a:r>
            <a:br>
              <a:rPr lang="en-US" sz="2800" dirty="0"/>
            </a:b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Cross</a:t>
            </a:r>
            <a:r>
              <a:rPr lang="en-US" dirty="0"/>
              <a:t> the pub.</a:t>
            </a:r>
          </a:p>
          <a:p>
            <a:pPr fontAlgn="base"/>
            <a:r>
              <a:rPr lang="en-US" dirty="0"/>
              <a:t>Pass the school.</a:t>
            </a:r>
          </a:p>
          <a:p>
            <a:pPr fontAlgn="base"/>
            <a:r>
              <a:rPr lang="en-US" dirty="0"/>
              <a:t>You will cross some traffic lights.</a:t>
            </a:r>
          </a:p>
          <a:p>
            <a:pPr fontAlgn="base"/>
            <a:r>
              <a:rPr lang="en-US" dirty="0"/>
              <a:t>Cross the taxi rank and you are there.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Go over the </a:t>
            </a:r>
            <a:r>
              <a:rPr lang="en-US" dirty="0" err="1" smtClean="0">
                <a:solidFill>
                  <a:srgbClr val="FF0000"/>
                </a:solidFill>
              </a:rPr>
              <a:t>bridg</a:t>
            </a:r>
            <a:r>
              <a:rPr lang="tr-TR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6770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öküm">
  <a:themeElements>
    <a:clrScheme name="Dökü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öküm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ökü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326</TotalTime>
  <Words>267</Words>
  <Application>Microsoft Office PowerPoint</Application>
  <PresentationFormat>Ekran Gösterisi (4:3)</PresentationFormat>
  <Paragraphs>159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Döküm</vt:lpstr>
      <vt:lpstr>PowerPoint Sunusu</vt:lpstr>
      <vt:lpstr>How to start!</vt:lpstr>
      <vt:lpstr>Sometimes we or someone need to find a place. And we need to ask someone else for help. When we’re asking for directions to someone, we use some phrases. These are given below</vt:lpstr>
      <vt:lpstr>PowerPoint Sunusu</vt:lpstr>
      <vt:lpstr>a. Giving Directions to Say ‘Go Straight’</vt:lpstr>
      <vt:lpstr>PowerPoint Sunusu</vt:lpstr>
      <vt:lpstr>Giving Directions to Say ‘Turn’;</vt:lpstr>
      <vt:lpstr>PowerPoint Sunusu</vt:lpstr>
      <vt:lpstr>Giving Direcitons to Say ‘Cross’; </vt:lpstr>
      <vt:lpstr>Giving locations: * Commonly used prepositions for giving locations are colored below. </vt:lpstr>
      <vt:lpstr>PowerPoint Sunusu</vt:lpstr>
      <vt:lpstr>PowerPoint Sunusu</vt:lpstr>
      <vt:lpstr>Other useful phrases for giving direction: 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hp</cp:lastModifiedBy>
  <cp:revision>8</cp:revision>
  <dcterms:created xsi:type="dcterms:W3CDTF">2022-06-21T18:08:45Z</dcterms:created>
  <dcterms:modified xsi:type="dcterms:W3CDTF">2022-07-04T09:53:01Z</dcterms:modified>
</cp:coreProperties>
</file>