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618F-DCCB-456B-8221-E41B6986D0D8}" type="datetimeFigureOut">
              <a:rPr lang="zh-CN" altLang="en-US" smtClean="0"/>
              <a:t>2019/3/28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9E6C-E163-49CE-A345-C3271108C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50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618F-DCCB-456B-8221-E41B6986D0D8}" type="datetimeFigureOut">
              <a:rPr lang="zh-CN" altLang="en-US" smtClean="0"/>
              <a:t>2019/3/28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9E6C-E163-49CE-A345-C3271108C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4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618F-DCCB-456B-8221-E41B6986D0D8}" type="datetimeFigureOut">
              <a:rPr lang="zh-CN" altLang="en-US" smtClean="0"/>
              <a:t>2019/3/28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9E6C-E163-49CE-A345-C3271108C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74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618F-DCCB-456B-8221-E41B6986D0D8}" type="datetimeFigureOut">
              <a:rPr lang="zh-CN" altLang="en-US" smtClean="0"/>
              <a:t>2019/3/28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9E6C-E163-49CE-A345-C3271108C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22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618F-DCCB-456B-8221-E41B6986D0D8}" type="datetimeFigureOut">
              <a:rPr lang="zh-CN" altLang="en-US" smtClean="0"/>
              <a:t>2019/3/28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9E6C-E163-49CE-A345-C3271108C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21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618F-DCCB-456B-8221-E41B6986D0D8}" type="datetimeFigureOut">
              <a:rPr lang="zh-CN" altLang="en-US" smtClean="0"/>
              <a:t>2019/3/28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9E6C-E163-49CE-A345-C3271108C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97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618F-DCCB-456B-8221-E41B6986D0D8}" type="datetimeFigureOut">
              <a:rPr lang="zh-CN" altLang="en-US" smtClean="0"/>
              <a:t>2019/3/28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9E6C-E163-49CE-A345-C3271108C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98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618F-DCCB-456B-8221-E41B6986D0D8}" type="datetimeFigureOut">
              <a:rPr lang="zh-CN" altLang="en-US" smtClean="0"/>
              <a:t>2019/3/28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9E6C-E163-49CE-A345-C3271108C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59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618F-DCCB-456B-8221-E41B6986D0D8}" type="datetimeFigureOut">
              <a:rPr lang="zh-CN" altLang="en-US" smtClean="0"/>
              <a:t>2019/3/28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9E6C-E163-49CE-A345-C3271108C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00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618F-DCCB-456B-8221-E41B6986D0D8}" type="datetimeFigureOut">
              <a:rPr lang="zh-CN" altLang="en-US" smtClean="0"/>
              <a:t>2019/3/28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9E6C-E163-49CE-A345-C3271108C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11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618F-DCCB-456B-8221-E41B6986D0D8}" type="datetimeFigureOut">
              <a:rPr lang="zh-CN" altLang="en-US" smtClean="0"/>
              <a:t>2019/3/28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9E6C-E163-49CE-A345-C3271108C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75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E618F-DCCB-456B-8221-E41B6986D0D8}" type="datetimeFigureOut">
              <a:rPr lang="zh-CN" altLang="en-US" smtClean="0"/>
              <a:t>2019/3/28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B9E6C-E163-49CE-A345-C3271108C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52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85" y="233433"/>
            <a:ext cx="4562475" cy="2438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10" y="4172682"/>
            <a:ext cx="4476750" cy="2381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962" y="4182207"/>
            <a:ext cx="4543425" cy="2371725"/>
          </a:xfrm>
          <a:prstGeom prst="rect">
            <a:avLst/>
          </a:prstGeom>
        </p:spPr>
      </p:pic>
      <p:pic>
        <p:nvPicPr>
          <p:cNvPr id="1026" name="Picture 2" descr="ç¬¬ä¸ä¸ªçæ¬åº Repositor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088" y="187492"/>
            <a:ext cx="4911977" cy="202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2305524"/>
            <a:ext cx="3886200" cy="1838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185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802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GElab</dc:creator>
  <cp:lastModifiedBy>GElab</cp:lastModifiedBy>
  <cp:revision>3</cp:revision>
  <dcterms:created xsi:type="dcterms:W3CDTF">2019-03-28T02:45:34Z</dcterms:created>
  <dcterms:modified xsi:type="dcterms:W3CDTF">2019-03-28T02:50:07Z</dcterms:modified>
</cp:coreProperties>
</file>