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85"/>
    <p:restoredTop sz="94681"/>
  </p:normalViewPr>
  <p:slideViewPr>
    <p:cSldViewPr snapToGrid="0" snapToObjects="1">
      <p:cViewPr>
        <p:scale>
          <a:sx n="170" d="100"/>
          <a:sy n="170" d="100"/>
        </p:scale>
        <p:origin x="3304" y="1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98FD-3C5F-B945-A566-7DEEFCC00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7A4BD-A76B-DD45-B9ED-4C23044EF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E9498-89F3-BF44-A2CB-75BA984C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BECA-4073-1648-A48C-84E74AC9AC47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849BB-4D0A-124A-BC8D-7BF5EAC5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530DB-EF7A-4044-A378-2797700C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D65A-A2ED-5243-8760-62E258DDB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10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00C0-B5F3-274F-8058-49541E69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40AF8-EA5C-EA4A-A85A-2519180F9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4F208-A8BB-3D46-B5F1-4F91CD65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BECA-4073-1648-A48C-84E74AC9AC47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972C5-22D1-5F40-A41E-8B51F9AC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29D70-4F31-FC47-9227-232C8EED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D65A-A2ED-5243-8760-62E258DDB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47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D71C3-8D51-2148-9E10-9D9342772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C164B-7456-3D47-910C-F1DBD3AC7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3A801-729D-5440-A85D-A507F8EC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BECA-4073-1648-A48C-84E74AC9AC47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05495-D320-F848-90CA-6BCC0B0A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CD737-BDA8-0342-AC64-575B64FE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D65A-A2ED-5243-8760-62E258DDB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31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196F5-2BC1-474C-97AB-B6A86D27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4EEC9-62EF-EB42-808C-7D454DB09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87446-1F0B-7B4E-883B-9759EA47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BECA-4073-1648-A48C-84E74AC9AC47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72066-7BB6-674C-8B0D-AEB08A41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4CFFF-DB39-7043-B798-A7074F6D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D65A-A2ED-5243-8760-62E258DDB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79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9CD8-889E-AA41-B5A6-7A097731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EC51B-3B0E-9C4F-B0DC-1DB82512A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36CD9-FDA1-E844-B121-2B1EF4B8C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BECA-4073-1648-A48C-84E74AC9AC47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125D2-9028-6E4D-9B11-6993482B3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C3A41-494D-6C4D-9AD3-A48FB9A1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D65A-A2ED-5243-8760-62E258DDB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95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DDA6-C027-D24F-BB01-664EA7156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2D411-3349-C941-AB11-027DC361D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10363-A0F2-BE49-90BF-889D276E2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E4B47-3D0A-8C4C-A102-C6F259F39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BECA-4073-1648-A48C-84E74AC9AC47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AF10A-4691-D04A-B638-CC96CA4A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D4CEC-706B-3A4E-9CCB-45B0CCF0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D65A-A2ED-5243-8760-62E258DDB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09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E199-244B-CA4D-889D-35BD205E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35F98-831A-9943-81D2-BF76AF3F0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D189A-35BF-7645-9DD2-7737DF402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B99F7-2AB9-144E-BCA3-5439BDDA4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1298D-3EDA-324E-AE0C-E1921C9F5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0F2818-3928-A54E-BBF5-7A4BA802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BECA-4073-1648-A48C-84E74AC9AC47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604A7-34D3-AA4E-9AE5-1BDDB3C3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BCB966-0659-544F-983B-21541FC8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D65A-A2ED-5243-8760-62E258DDB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80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DE12-B994-0440-9676-FD01BF24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38E309-AC10-2E49-9606-BB641952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BECA-4073-1648-A48C-84E74AC9AC47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350A2-0196-CF43-944D-DF58AA5E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E3424-7D59-2F4B-813D-1E0C42DD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D65A-A2ED-5243-8760-62E258DDB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85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0E006-8535-B24D-B9FD-7CE717AD6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BECA-4073-1648-A48C-84E74AC9AC47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7C77D-DD5A-5C45-86FD-021ECECB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57C91-2F98-2F46-A7AC-BF45AF4E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D65A-A2ED-5243-8760-62E258DDB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5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5F5F-C278-BD43-942F-9537BA976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C6856-FB8A-3E4F-8EB9-31E7F1ADB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D10CA-07C8-FC48-B8DD-3A6B85D1F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B24F6-E993-EB49-9200-561DFEF4B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BECA-4073-1648-A48C-84E74AC9AC47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D5EE5-90A3-A641-8B29-A9FFAC0B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AB9E8-7B99-BA42-8F9D-DDB780D1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D65A-A2ED-5243-8760-62E258DDB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40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D9664-5F4E-A34F-90D8-F7FF7E7F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4B013C-3FAC-8848-9E69-84CA370B8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9079B-B651-E547-90F3-185E7382E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2DC14-1BCA-FB4F-8A1E-E31E6736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BECA-4073-1648-A48C-84E74AC9AC47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55EA8-A9D6-9945-B89D-7E2E0230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45A4B-D011-8F4F-B029-DE17100F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D65A-A2ED-5243-8760-62E258DDB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80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0B15B0-3E7E-8E4B-9018-5C8E28E3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56B4C-52AF-0D47-A475-3387DD627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12E4F-CBBA-514D-AF83-1E23D3A98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2BECA-4073-1648-A48C-84E74AC9AC47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FCD6-DF27-A748-8FC9-767ED33A2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6C5A8-E6F6-1644-B180-B2E7200F3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1D65A-A2ED-5243-8760-62E258DDB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15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295E14-79CD-0748-A626-D2C78A66B5C6}"/>
              </a:ext>
            </a:extLst>
          </p:cNvPr>
          <p:cNvSpPr txBox="1"/>
          <p:nvPr/>
        </p:nvSpPr>
        <p:spPr>
          <a:xfrm>
            <a:off x="3604132" y="3210833"/>
            <a:ext cx="16340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report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9654F-8ADF-2644-AE3D-DC8E227D209A}"/>
              </a:ext>
            </a:extLst>
          </p:cNvPr>
          <p:cNvSpPr txBox="1"/>
          <p:nvPr/>
        </p:nvSpPr>
        <p:spPr>
          <a:xfrm>
            <a:off x="3604132" y="758366"/>
            <a:ext cx="1372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reports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03368-233A-424B-BE8B-5EBAD7786053}"/>
              </a:ext>
            </a:extLst>
          </p:cNvPr>
          <p:cNvSpPr txBox="1"/>
          <p:nvPr/>
        </p:nvSpPr>
        <p:spPr>
          <a:xfrm>
            <a:off x="3604132" y="1347121"/>
            <a:ext cx="1460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bigrams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C52227-5B79-134D-826D-F8D5EB25BD85}"/>
              </a:ext>
            </a:extLst>
          </p:cNvPr>
          <p:cNvSpPr txBox="1"/>
          <p:nvPr/>
        </p:nvSpPr>
        <p:spPr>
          <a:xfrm>
            <a:off x="4059127" y="3765631"/>
            <a:ext cx="16948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bigram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B9BDDF-E19F-BA4A-84F4-16E86BDA02A2}"/>
              </a:ext>
            </a:extLst>
          </p:cNvPr>
          <p:cNvSpPr txBox="1"/>
          <p:nvPr/>
        </p:nvSpPr>
        <p:spPr>
          <a:xfrm>
            <a:off x="4628058" y="4333425"/>
            <a:ext cx="33162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bi-gram indexes in report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BCE0C7-1535-444D-B442-76C701BDA17A}"/>
              </a:ext>
            </a:extLst>
          </p:cNvPr>
          <p:cNvSpPr txBox="1"/>
          <p:nvPr/>
        </p:nvSpPr>
        <p:spPr>
          <a:xfrm>
            <a:off x="4059127" y="4939325"/>
            <a:ext cx="3198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co-occurring bigrams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E19DE1-1FE9-A140-9131-84F8D960868D}"/>
              </a:ext>
            </a:extLst>
          </p:cNvPr>
          <p:cNvSpPr txBox="1"/>
          <p:nvPr/>
        </p:nvSpPr>
        <p:spPr>
          <a:xfrm>
            <a:off x="3604132" y="2591936"/>
            <a:ext cx="39998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bigram index co-occurrence distance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B1FC33-F1A2-5743-9AFA-815C6F953814}"/>
              </a:ext>
            </a:extLst>
          </p:cNvPr>
          <p:cNvSpPr txBox="1"/>
          <p:nvPr/>
        </p:nvSpPr>
        <p:spPr>
          <a:xfrm>
            <a:off x="3604132" y="1955240"/>
            <a:ext cx="2736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bigram graph nodes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B48BDB-BE30-774E-BE4C-CA884B95C79C}"/>
              </a:ext>
            </a:extLst>
          </p:cNvPr>
          <p:cNvSpPr txBox="1"/>
          <p:nvPr/>
        </p:nvSpPr>
        <p:spPr>
          <a:xfrm>
            <a:off x="4059127" y="5520916"/>
            <a:ext cx="20185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graph edges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3AC275-F619-B348-9BAF-21D8BFF532BD}"/>
              </a:ext>
            </a:extLst>
          </p:cNvPr>
          <p:cNvSpPr txBox="1"/>
          <p:nvPr/>
        </p:nvSpPr>
        <p:spPr>
          <a:xfrm>
            <a:off x="3604132" y="6102507"/>
            <a:ext cx="556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8E88E3D-D77D-334B-AF8B-F45DC8FC0F87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rot="16200000" flipH="1">
            <a:off x="4534065" y="1516848"/>
            <a:ext cx="238787" cy="63799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AE2A13CC-27A8-BC4C-81BD-D08F42FF2EB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4202756" y="1215416"/>
            <a:ext cx="219423" cy="4398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260A4F65-01DA-864F-9920-4897365DD937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rot="16200000" flipH="1">
            <a:off x="5154565" y="2142462"/>
            <a:ext cx="267364" cy="63158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569AEFA-EFEB-4B48-B577-959557B65361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 rot="5400000">
            <a:off x="4887813" y="2494606"/>
            <a:ext cx="249565" cy="11828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3428642-48A3-6949-9361-13AF43611CD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4571112" y="3430204"/>
            <a:ext cx="185466" cy="4853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F6BCB38B-D051-0845-AB8A-56A19900E33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5497140" y="3544361"/>
            <a:ext cx="198462" cy="137966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E08A32EA-459B-BD46-BB32-5F859CA7DD38}"/>
              </a:ext>
            </a:extLst>
          </p:cNvPr>
          <p:cNvCxnSpPr>
            <a:cxnSpLocks/>
          </p:cNvCxnSpPr>
          <p:nvPr/>
        </p:nvCxnSpPr>
        <p:spPr>
          <a:xfrm rot="5400000">
            <a:off x="5853960" y="4507081"/>
            <a:ext cx="236568" cy="62792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EAA18102-3CB0-D848-9AB2-DAFBC04646D6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rot="5400000">
            <a:off x="5257202" y="5119834"/>
            <a:ext cx="212259" cy="58990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537088BB-6220-864E-96E6-116F3A4E192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4369267" y="5403395"/>
            <a:ext cx="212259" cy="118596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F6BD7F1-A160-CD49-A92C-BCC432B66284}"/>
              </a:ext>
            </a:extLst>
          </p:cNvPr>
          <p:cNvSpPr txBox="1"/>
          <p:nvPr/>
        </p:nvSpPr>
        <p:spPr>
          <a:xfrm>
            <a:off x="3604131" y="182490"/>
            <a:ext cx="620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D25FB9C5-AA4D-0B4B-8080-3FBE3F553A1C}"/>
              </a:ext>
            </a:extLst>
          </p:cNvPr>
          <p:cNvCxnSpPr>
            <a:cxnSpLocks/>
            <a:stCxn id="61" idx="2"/>
            <a:endCxn id="5" idx="0"/>
          </p:cNvCxnSpPr>
          <p:nvPr/>
        </p:nvCxnSpPr>
        <p:spPr>
          <a:xfrm rot="16200000" flipH="1">
            <a:off x="3999201" y="467093"/>
            <a:ext cx="206544" cy="37600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8D5F482-FE0A-4742-BCB7-918D417B060B}"/>
              </a:ext>
            </a:extLst>
          </p:cNvPr>
          <p:cNvCxnSpPr/>
          <p:nvPr/>
        </p:nvCxnSpPr>
        <p:spPr>
          <a:xfrm>
            <a:off x="3604131" y="182490"/>
            <a:ext cx="0" cy="628934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DBBE7C0-A4CD-2C46-B78F-EA70B9F4FA3E}"/>
              </a:ext>
            </a:extLst>
          </p:cNvPr>
          <p:cNvCxnSpPr>
            <a:cxnSpLocks/>
          </p:cNvCxnSpPr>
          <p:nvPr/>
        </p:nvCxnSpPr>
        <p:spPr>
          <a:xfrm>
            <a:off x="4059127" y="3765631"/>
            <a:ext cx="0" cy="212461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686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32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Gopsill</dc:creator>
  <cp:lastModifiedBy>James Gopsill</cp:lastModifiedBy>
  <cp:revision>2</cp:revision>
  <dcterms:created xsi:type="dcterms:W3CDTF">2019-11-15T08:29:57Z</dcterms:created>
  <dcterms:modified xsi:type="dcterms:W3CDTF">2019-11-15T08:41:00Z</dcterms:modified>
</cp:coreProperties>
</file>