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8352-9D57-4798-87FF-926027698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1DAD-33CC-4D98-AD65-A28A03FA0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B6F1-A587-44F8-9FBD-CDA4A234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3A1C-9F25-4525-9369-BAF55CEB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DF770-415C-468F-B527-88AE5D12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10BC-DC31-421C-B701-D213B109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65BC-8DEE-4695-B345-D29B3D5D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903C-D4A1-414D-A9FF-81D6CEC8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E4462-4ED4-4B15-BB3E-BF5D1DA1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AB82-C9CD-4933-AB3A-33B53B54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4E3B4-3DD8-4640-9123-C5D5374CB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D4C98-25AC-40E4-8BC0-A30AF606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59C8-CC65-4C63-A6CD-3E6469D0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4CFD-CBBD-4A7E-95FF-82D4BD5F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64B3-B487-49E9-B4E1-FEB1327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CE0-04D5-43A4-84CC-C15B5D3B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050F-986B-4830-B40C-458F8F31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93E1-3905-4D92-98BB-23D5327E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9A7A-0FCD-4FD9-AD55-1F8F46F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BCCF-4EA8-4798-90F9-910A649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3EDB-FD32-4EE9-9116-BAF0858D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9679-C033-4042-BBEB-BBA6075B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4160-77FD-43BE-878E-EAD4486F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AA69-637D-4938-AD7B-CF204DFE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46EA-A60C-40D9-A8CD-A0F701AC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5D4E-2725-424C-822F-B2CED854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B1BE-B038-4643-B939-A2CDA344F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A059F-E730-4E57-8A8B-DE21EC9C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75040-4C57-4E0C-BD95-8BEA3C79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6ECE4-61FA-4117-B2AA-A640D4B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1F14-87EF-4441-A32A-15DD9D3B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8C83-7EA7-42F5-97CF-71CD375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41835-BE27-4CF6-8AE0-0CEA08A5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8A9C1-1466-4ABF-AB12-3077EB4C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15EE-5CF6-4D04-B701-08CE58DF3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1A0F4-C0CD-4065-B25F-CDE5E2B4A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8DBD-736C-46D2-A369-824C7B12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A824C-2490-4717-8E2E-10662AD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48467-2A27-4E60-99A9-393F416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A151-5B16-43AB-B659-E90E4936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D80F6-8015-4B6E-B9F5-660E99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0B954-6C39-4634-919B-76E5FBF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F4FC6-D0B7-4E1E-92AE-F58A0A85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3132C-4208-4542-A754-77697C9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50778-E49F-4B05-9E57-24171B57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F188F-BC4A-4CF6-8991-06F21078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76B-93FC-4B95-87D6-7DE70ED4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90A3-F7EA-4065-BAE4-BA7F9137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9D700-698C-483E-83BB-E2D68C1D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ED288-1674-41DB-A070-CF6A088B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A1DAB-1283-4ECC-AE63-15A29BD0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F223F-2D7B-42F6-944D-5A624E5E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FBC3-837D-4C95-84C7-6F41CDEA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2C66-E8FB-4FFB-BA03-D8CC10AE7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8B25E-7C63-4372-A872-D7D096664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3B0F-90E7-4366-8118-83FDEBC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AAAC0-1247-46AC-B327-D4F428F4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1E204-F6B4-4EF4-AF26-7FE3B769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91000-03AA-4F0E-9AAB-4BA36555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DD7FF-D6DF-49ED-9FCC-8BB6E9FD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8C88-4B45-4EA8-820D-A32777CC2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E516-F071-4F9D-9384-B3345B1BC0F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1985-7CF2-4D7B-817E-6DB463960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8C17-72C9-4F50-9D9B-FF0B92931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D423-441A-4E41-8A3E-B0C33B99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ilver diamond-studded crown on a black pillow">
            <a:extLst>
              <a:ext uri="{FF2B5EF4-FFF2-40B4-BE49-F238E27FC236}">
                <a16:creationId xmlns:a16="http://schemas.microsoft.com/office/drawing/2014/main" id="{DCB2F338-BAAE-4E5F-8DEB-6EE27CAE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5498"/>
            <a:ext cx="5364956" cy="2836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DBE568-1B94-4245-962C-9E24F8006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24E86-1BDF-4A8D-85DA-C0D572974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67536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Trever Gannon</dc:creator>
  <cp:lastModifiedBy>Trever Gannon</cp:lastModifiedBy>
  <cp:revision>1</cp:revision>
  <dcterms:created xsi:type="dcterms:W3CDTF">2021-04-09T04:25:23Z</dcterms:created>
  <dcterms:modified xsi:type="dcterms:W3CDTF">2021-04-09T04:26:46Z</dcterms:modified>
</cp:coreProperties>
</file>