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sldIdLst>
    <p:sldId id="386" r:id="rId3"/>
    <p:sldId id="383" r:id="rId4"/>
    <p:sldId id="384" r:id="rId6"/>
    <p:sldId id="398" r:id="rId7"/>
    <p:sldId id="405" r:id="rId8"/>
    <p:sldId id="385" r:id="rId9"/>
    <p:sldId id="408" r:id="rId10"/>
    <p:sldId id="409" r:id="rId11"/>
    <p:sldId id="393" r:id="rId12"/>
  </p:sldIdLst>
  <p:sldSz cx="12192000" cy="6858000"/>
  <p:notesSz cx="6858000" cy="9144000"/>
  <p:custDataLst>
    <p:tags r:id="rId16"/>
  </p:custDataLst>
  <p:defaultTextStyle>
    <a:defPPr>
      <a:defRPr lang="en-US"/>
    </a:defPPr>
    <a:lvl1pPr algn="l" rtl="0" fontAlgn="base">
      <a:spcBef>
        <a:spcPct val="0"/>
      </a:spcBef>
      <a:spcAft>
        <a:spcPct val="0"/>
      </a:spcAft>
      <a:defRPr kumimoji="1" sz="2400" kern="1200">
        <a:solidFill>
          <a:schemeClr val="tx1"/>
        </a:solidFill>
        <a:latin typeface="Arial Narrow" panose="020B060602020203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Arial Narrow" panose="020B060602020203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Arial Narrow" panose="020B060602020203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Arial Narrow" panose="020B060602020203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Arial Narrow" panose="020B0606020202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a:srgbClr val="CCFF99"/>
    <a:srgbClr val="CCFF66"/>
    <a:srgbClr val="FFFF66"/>
    <a:srgbClr val="CCCC00"/>
    <a:srgbClr val="6CA505"/>
    <a:srgbClr val="B41C9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994" autoAdjust="0"/>
    <p:restoredTop sz="87522" autoAdjust="0"/>
  </p:normalViewPr>
  <p:slideViewPr>
    <p:cSldViewPr showGuides="1">
      <p:cViewPr varScale="1">
        <p:scale>
          <a:sx n="114" d="100"/>
          <a:sy n="114" d="100"/>
        </p:scale>
        <p:origin x="-1554" y="-108"/>
      </p:cViewPr>
      <p:guideLst>
        <p:guide orient="horz" pos="2160"/>
        <p:guide pos="3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49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8E4BDD5-E32B-4471-8B18-B6915C2CA990}"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4D59FB0-40F9-400E-A83D-CB12C69BDBE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kumimoji="1" sz="2400">
                <a:solidFill>
                  <a:schemeClr val="tx1"/>
                </a:solidFill>
                <a:latin typeface="Arial Narrow" panose="020B0606020202030204" pitchFamily="34" charset="0"/>
                <a:ea typeface="宋体" panose="02010600030101010101" pitchFamily="2" charset="-122"/>
              </a:defRPr>
            </a:lvl1pPr>
            <a:lvl2pPr marL="742950" indent="-285750" eaLnBrk="0" hangingPunct="0">
              <a:defRPr kumimoji="1" sz="2400">
                <a:solidFill>
                  <a:schemeClr val="tx1"/>
                </a:solidFill>
                <a:latin typeface="Arial Narrow" panose="020B0606020202030204" pitchFamily="34" charset="0"/>
                <a:ea typeface="宋体" panose="02010600030101010101" pitchFamily="2" charset="-122"/>
              </a:defRPr>
            </a:lvl2pPr>
            <a:lvl3pPr marL="1143000" indent="-228600" eaLnBrk="0" hangingPunct="0">
              <a:defRPr kumimoji="1" sz="2400">
                <a:solidFill>
                  <a:schemeClr val="tx1"/>
                </a:solidFill>
                <a:latin typeface="Arial Narrow" panose="020B0606020202030204" pitchFamily="34" charset="0"/>
                <a:ea typeface="宋体" panose="02010600030101010101" pitchFamily="2" charset="-122"/>
              </a:defRPr>
            </a:lvl3pPr>
            <a:lvl4pPr marL="1600200" indent="-228600" eaLnBrk="0" hangingPunct="0">
              <a:defRPr kumimoji="1" sz="2400">
                <a:solidFill>
                  <a:schemeClr val="tx1"/>
                </a:solidFill>
                <a:latin typeface="Arial Narrow" panose="020B0606020202030204" pitchFamily="34" charset="0"/>
                <a:ea typeface="宋体" panose="02010600030101010101" pitchFamily="2" charset="-122"/>
              </a:defRPr>
            </a:lvl4pPr>
            <a:lvl5pPr marL="2057400" indent="-228600" eaLnBrk="0" hangingPunct="0">
              <a:defRPr kumimoji="1" sz="24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9pPr>
          </a:lstStyle>
          <a:p>
            <a:pPr eaLnBrk="1" hangingPunct="1"/>
            <a:fld id="{E7D5453F-FF86-49CB-9D63-731EBAC5C84D}"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写出某个语言的语法分析程序，以词法分析程序的输出作为语法分析程序的输入。如果分析的源程序正确，输出分析成功的提示。如果分析的源程序有错误，需要给出错误提示，错误提示越详细越好（可以提供错误原因、错误位置等）。</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、选择对各种常见高级程序设计语言都较为通用的语法结构作为分析对象，至少能分析出算术表达式和赋值语句，尽可能多的识别其他语法成分如其他类型的表达式、</a:t>
            </a:r>
            <a:r>
              <a:rPr lang="en-US" altLang="zh-CN" sz="1200" kern="1200" dirty="0" smtClean="0">
                <a:solidFill>
                  <a:schemeClr val="tx1"/>
                </a:solidFill>
                <a:effectLst/>
                <a:latin typeface="+mn-lt"/>
                <a:ea typeface="+mn-ea"/>
                <a:cs typeface="+mn-cs"/>
              </a:rPr>
              <a:t>if</a:t>
            </a:r>
            <a:r>
              <a:rPr lang="zh-CN" altLang="zh-CN" sz="1200" kern="1200" dirty="0" smtClean="0">
                <a:solidFill>
                  <a:schemeClr val="tx1"/>
                </a:solidFill>
                <a:effectLst/>
                <a:latin typeface="+mn-lt"/>
                <a:ea typeface="+mn-ea"/>
                <a:cs typeface="+mn-cs"/>
              </a:rPr>
              <a:t>语句、</a:t>
            </a:r>
            <a:r>
              <a:rPr lang="en-US" altLang="zh-CN" sz="1200" kern="1200" dirty="0" smtClean="0">
                <a:solidFill>
                  <a:schemeClr val="tx1"/>
                </a:solidFill>
                <a:effectLst/>
                <a:latin typeface="+mn-lt"/>
                <a:ea typeface="+mn-ea"/>
                <a:cs typeface="+mn-cs"/>
              </a:rPr>
              <a:t>while</a:t>
            </a:r>
            <a:r>
              <a:rPr lang="zh-CN" altLang="zh-CN" sz="1200" kern="1200" dirty="0" smtClean="0">
                <a:solidFill>
                  <a:schemeClr val="tx1"/>
                </a:solidFill>
                <a:effectLst/>
                <a:latin typeface="+mn-lt"/>
                <a:ea typeface="+mn-ea"/>
                <a:cs typeface="+mn-cs"/>
              </a:rPr>
              <a:t>语句、</a:t>
            </a:r>
            <a:r>
              <a:rPr lang="en-US" altLang="zh-CN" sz="1200" kern="1200" dirty="0" smtClean="0">
                <a:solidFill>
                  <a:schemeClr val="tx1"/>
                </a:solidFill>
                <a:effectLst/>
                <a:latin typeface="+mn-lt"/>
                <a:ea typeface="+mn-ea"/>
                <a:cs typeface="+mn-cs"/>
              </a:rPr>
              <a:t>for</a:t>
            </a:r>
            <a:r>
              <a:rPr lang="zh-CN" altLang="zh-CN" sz="1200" kern="1200" dirty="0" smtClean="0">
                <a:solidFill>
                  <a:schemeClr val="tx1"/>
                </a:solidFill>
                <a:effectLst/>
                <a:latin typeface="+mn-lt"/>
                <a:ea typeface="+mn-ea"/>
                <a:cs typeface="+mn-cs"/>
              </a:rPr>
              <a:t>语句等等。</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、选择适合的语法分析方法实现语法分析程序，如</a:t>
            </a:r>
            <a:r>
              <a:rPr lang="en-US" altLang="zh-CN" sz="1200" kern="1200" dirty="0" smtClean="0">
                <a:solidFill>
                  <a:schemeClr val="tx1"/>
                </a:solidFill>
                <a:effectLst/>
                <a:latin typeface="+mn-lt"/>
                <a:ea typeface="+mn-ea"/>
                <a:cs typeface="+mn-cs"/>
              </a:rPr>
              <a:t>LL(1)</a:t>
            </a:r>
            <a:r>
              <a:rPr lang="zh-CN" altLang="zh-CN" sz="1200" kern="1200" dirty="0" smtClean="0">
                <a:solidFill>
                  <a:schemeClr val="tx1"/>
                </a:solidFill>
                <a:effectLst/>
                <a:latin typeface="+mn-lt"/>
                <a:ea typeface="+mn-ea"/>
                <a:cs typeface="+mn-cs"/>
              </a:rPr>
              <a:t>、递归下降分析法、</a:t>
            </a:r>
            <a:r>
              <a:rPr lang="en-US" altLang="zh-CN" sz="1200" kern="1200" dirty="0" smtClean="0">
                <a:solidFill>
                  <a:schemeClr val="tx1"/>
                </a:solidFill>
                <a:effectLst/>
                <a:latin typeface="+mn-lt"/>
                <a:ea typeface="+mn-ea"/>
                <a:cs typeface="+mn-cs"/>
              </a:rPr>
              <a:t>LR</a:t>
            </a:r>
            <a:r>
              <a:rPr lang="zh-CN" altLang="zh-CN" sz="1200" kern="1200" dirty="0" smtClean="0">
                <a:solidFill>
                  <a:schemeClr val="tx1"/>
                </a:solidFill>
                <a:effectLst/>
                <a:latin typeface="+mn-lt"/>
                <a:ea typeface="+mn-ea"/>
                <a:cs typeface="+mn-cs"/>
              </a:rPr>
              <a:t>、算符优先分析法等。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、编程实现，程序中编写的各种函数，需要给出注释，说明函数的作用。</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04D59FB0-40F9-400E-A83D-CB12C69BDBE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kumimoji="1" sz="2400">
                <a:solidFill>
                  <a:schemeClr val="tx1"/>
                </a:solidFill>
                <a:latin typeface="Arial Narrow" panose="020B0606020202030204" pitchFamily="34" charset="0"/>
                <a:ea typeface="宋体" panose="02010600030101010101" pitchFamily="2" charset="-122"/>
              </a:defRPr>
            </a:lvl1pPr>
            <a:lvl2pPr marL="742950" indent="-285750" eaLnBrk="0" hangingPunct="0">
              <a:defRPr kumimoji="1" sz="2400">
                <a:solidFill>
                  <a:schemeClr val="tx1"/>
                </a:solidFill>
                <a:latin typeface="Arial Narrow" panose="020B0606020202030204" pitchFamily="34" charset="0"/>
                <a:ea typeface="宋体" panose="02010600030101010101" pitchFamily="2" charset="-122"/>
              </a:defRPr>
            </a:lvl2pPr>
            <a:lvl3pPr marL="1143000" indent="-228600" eaLnBrk="0" hangingPunct="0">
              <a:defRPr kumimoji="1" sz="2400">
                <a:solidFill>
                  <a:schemeClr val="tx1"/>
                </a:solidFill>
                <a:latin typeface="Arial Narrow" panose="020B0606020202030204" pitchFamily="34" charset="0"/>
                <a:ea typeface="宋体" panose="02010600030101010101" pitchFamily="2" charset="-122"/>
              </a:defRPr>
            </a:lvl3pPr>
            <a:lvl4pPr marL="1600200" indent="-228600" eaLnBrk="0" hangingPunct="0">
              <a:defRPr kumimoji="1" sz="2400">
                <a:solidFill>
                  <a:schemeClr val="tx1"/>
                </a:solidFill>
                <a:latin typeface="Arial Narrow" panose="020B0606020202030204" pitchFamily="34" charset="0"/>
                <a:ea typeface="宋体" panose="02010600030101010101" pitchFamily="2" charset="-122"/>
              </a:defRPr>
            </a:lvl4pPr>
            <a:lvl5pPr marL="2057400" indent="-228600" eaLnBrk="0" hangingPunct="0">
              <a:defRPr kumimoji="1" sz="24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9pPr>
          </a:lstStyle>
          <a:p>
            <a:pPr eaLnBrk="1" hangingPunct="1"/>
            <a:fld id="{56089FB0-3B60-4A5C-B563-3C8136D4912D}" type="slidenum">
              <a:rPr lang="zh-CN" altLang="en-US" sz="120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kumimoji="1" sz="2400">
                <a:solidFill>
                  <a:schemeClr val="tx1"/>
                </a:solidFill>
                <a:latin typeface="Arial Narrow" panose="020B0606020202030204" pitchFamily="34" charset="0"/>
                <a:ea typeface="宋体" panose="02010600030101010101" pitchFamily="2" charset="-122"/>
              </a:defRPr>
            </a:lvl1pPr>
            <a:lvl2pPr marL="742950" indent="-285750" eaLnBrk="0" hangingPunct="0">
              <a:defRPr kumimoji="1" sz="2400">
                <a:solidFill>
                  <a:schemeClr val="tx1"/>
                </a:solidFill>
                <a:latin typeface="Arial Narrow" panose="020B0606020202030204" pitchFamily="34" charset="0"/>
                <a:ea typeface="宋体" panose="02010600030101010101" pitchFamily="2" charset="-122"/>
              </a:defRPr>
            </a:lvl2pPr>
            <a:lvl3pPr marL="1143000" indent="-228600" eaLnBrk="0" hangingPunct="0">
              <a:defRPr kumimoji="1" sz="2400">
                <a:solidFill>
                  <a:schemeClr val="tx1"/>
                </a:solidFill>
                <a:latin typeface="Arial Narrow" panose="020B0606020202030204" pitchFamily="34" charset="0"/>
                <a:ea typeface="宋体" panose="02010600030101010101" pitchFamily="2" charset="-122"/>
              </a:defRPr>
            </a:lvl3pPr>
            <a:lvl4pPr marL="1600200" indent="-228600" eaLnBrk="0" hangingPunct="0">
              <a:defRPr kumimoji="1" sz="2400">
                <a:solidFill>
                  <a:schemeClr val="tx1"/>
                </a:solidFill>
                <a:latin typeface="Arial Narrow" panose="020B0606020202030204" pitchFamily="34" charset="0"/>
                <a:ea typeface="宋体" panose="02010600030101010101" pitchFamily="2" charset="-122"/>
              </a:defRPr>
            </a:lvl4pPr>
            <a:lvl5pPr marL="2057400" indent="-228600" eaLnBrk="0" hangingPunct="0">
              <a:defRPr kumimoji="1" sz="24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9pPr>
          </a:lstStyle>
          <a:p>
            <a:pPr eaLnBrk="1" hangingPunct="1"/>
            <a:fld id="{80142049-7B03-4F27-BB57-F5C48B29F2E4}" type="slidenum">
              <a:rPr lang="zh-CN" altLang="en-US" sz="120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kumimoji="1" sz="2400">
                <a:solidFill>
                  <a:schemeClr val="tx1"/>
                </a:solidFill>
                <a:latin typeface="Arial Narrow" panose="020B0606020202030204" pitchFamily="34" charset="0"/>
                <a:ea typeface="宋体" panose="02010600030101010101" pitchFamily="2" charset="-122"/>
              </a:defRPr>
            </a:lvl1pPr>
            <a:lvl2pPr marL="742950" indent="-285750" eaLnBrk="0" hangingPunct="0">
              <a:defRPr kumimoji="1" sz="2400">
                <a:solidFill>
                  <a:schemeClr val="tx1"/>
                </a:solidFill>
                <a:latin typeface="Arial Narrow" panose="020B0606020202030204" pitchFamily="34" charset="0"/>
                <a:ea typeface="宋体" panose="02010600030101010101" pitchFamily="2" charset="-122"/>
              </a:defRPr>
            </a:lvl2pPr>
            <a:lvl3pPr marL="1143000" indent="-228600" eaLnBrk="0" hangingPunct="0">
              <a:defRPr kumimoji="1" sz="2400">
                <a:solidFill>
                  <a:schemeClr val="tx1"/>
                </a:solidFill>
                <a:latin typeface="Arial Narrow" panose="020B0606020202030204" pitchFamily="34" charset="0"/>
                <a:ea typeface="宋体" panose="02010600030101010101" pitchFamily="2" charset="-122"/>
              </a:defRPr>
            </a:lvl3pPr>
            <a:lvl4pPr marL="1600200" indent="-228600" eaLnBrk="0" hangingPunct="0">
              <a:defRPr kumimoji="1" sz="2400">
                <a:solidFill>
                  <a:schemeClr val="tx1"/>
                </a:solidFill>
                <a:latin typeface="Arial Narrow" panose="020B0606020202030204" pitchFamily="34" charset="0"/>
                <a:ea typeface="宋体" panose="02010600030101010101" pitchFamily="2" charset="-122"/>
              </a:defRPr>
            </a:lvl4pPr>
            <a:lvl5pPr marL="2057400" indent="-228600" eaLnBrk="0" hangingPunct="0">
              <a:defRPr kumimoji="1" sz="24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Narrow" panose="020B0606020202030204" pitchFamily="34" charset="0"/>
                <a:ea typeface="宋体" panose="02010600030101010101" pitchFamily="2" charset="-122"/>
              </a:defRPr>
            </a:lvl9pPr>
          </a:lstStyle>
          <a:p>
            <a:pPr eaLnBrk="1" hangingPunct="1"/>
            <a:fld id="{56089FB0-3B60-4A5C-B563-3C8136D4912D}"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9BE1FFF1-EB91-4B46-BCD5-254A241CF3A0}" type="datetimeFigureOut">
              <a:rPr lang="en-US"/>
            </a:fld>
            <a:endParaRPr lang="en-US" dirty="0">
              <a:solidFill>
                <a:srgbClr val="FFFFFF"/>
              </a:solidFill>
            </a:endParaRPr>
          </a:p>
        </p:txBody>
      </p:sp>
      <p:sp>
        <p:nvSpPr>
          <p:cNvPr id="5" name="页脚占位符 4"/>
          <p:cNvSpPr>
            <a:spLocks noGrp="1"/>
          </p:cNvSpPr>
          <p:nvPr>
            <p:ph type="ftr" sz="quarter" idx="11"/>
          </p:nvPr>
        </p:nvSpPr>
        <p:spPr/>
        <p:txBody>
          <a:bodyPr/>
          <a:lstStyle/>
          <a:p>
            <a:pPr>
              <a:defRPr/>
            </a:pPr>
            <a:endParaRPr lang="en-US"/>
          </a:p>
        </p:txBody>
      </p:sp>
      <p:sp>
        <p:nvSpPr>
          <p:cNvPr id="6" name="灯片编号占位符 5"/>
          <p:cNvSpPr>
            <a:spLocks noGrp="1"/>
          </p:cNvSpPr>
          <p:nvPr>
            <p:ph type="sldNum" sz="quarter" idx="12"/>
          </p:nvPr>
        </p:nvSpPr>
        <p:spPr/>
        <p:txBody>
          <a:bodyPr/>
          <a:lstStyle/>
          <a:p>
            <a:pPr>
              <a:defRPr/>
            </a:pPr>
            <a:fld id="{E596BB8E-0F13-40DA-B2CA-BDB5E90829BD}" type="slidenum">
              <a:rPr lang="en-US"/>
            </a:fld>
            <a:endParaRPr lang="en-US"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B5FA1D9A-2490-4EB7-8D56-4799C6DA387B}" type="datetimeFigureOut">
              <a:rPr lang="en-US"/>
            </a:fld>
            <a:endParaRPr lang="en-US"/>
          </a:p>
        </p:txBody>
      </p:sp>
      <p:sp>
        <p:nvSpPr>
          <p:cNvPr id="5" name="页脚占位符 4"/>
          <p:cNvSpPr>
            <a:spLocks noGrp="1"/>
          </p:cNvSpPr>
          <p:nvPr>
            <p:ph type="ftr" sz="quarter" idx="11"/>
          </p:nvPr>
        </p:nvSpPr>
        <p:spPr/>
        <p:txBody>
          <a:bodyPr/>
          <a:lstStyle/>
          <a:p>
            <a:pPr>
              <a:defRPr/>
            </a:pPr>
            <a:endParaRPr lang="en-US"/>
          </a:p>
        </p:txBody>
      </p:sp>
      <p:sp>
        <p:nvSpPr>
          <p:cNvPr id="6" name="灯片编号占位符 5"/>
          <p:cNvSpPr>
            <a:spLocks noGrp="1"/>
          </p:cNvSpPr>
          <p:nvPr>
            <p:ph type="sldNum" sz="quarter" idx="12"/>
          </p:nvPr>
        </p:nvSpPr>
        <p:spPr/>
        <p:txBody>
          <a:bodyPr/>
          <a:lstStyle/>
          <a:p>
            <a:pPr>
              <a:defRPr/>
            </a:pPr>
            <a:fld id="{02E7816A-6C1E-44C1-B97F-32B54094DB0D}"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1"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F7B1479E-6A23-45CC-A302-251B29D5333B}" type="datetimeFigureOut">
              <a:rPr lang="en-US"/>
            </a:fld>
            <a:endParaRPr lang="en-US"/>
          </a:p>
        </p:txBody>
      </p:sp>
      <p:sp>
        <p:nvSpPr>
          <p:cNvPr id="5" name="页脚占位符 4"/>
          <p:cNvSpPr>
            <a:spLocks noGrp="1"/>
          </p:cNvSpPr>
          <p:nvPr>
            <p:ph type="ftr" sz="quarter" idx="11"/>
          </p:nvPr>
        </p:nvSpPr>
        <p:spPr/>
        <p:txBody>
          <a:bodyPr/>
          <a:lstStyle/>
          <a:p>
            <a:pPr>
              <a:defRPr/>
            </a:pPr>
            <a:endParaRPr lang="en-US"/>
          </a:p>
        </p:txBody>
      </p:sp>
      <p:sp>
        <p:nvSpPr>
          <p:cNvPr id="6" name="灯片编号占位符 5"/>
          <p:cNvSpPr>
            <a:spLocks noGrp="1"/>
          </p:cNvSpPr>
          <p:nvPr>
            <p:ph type="sldNum" sz="quarter" idx="12"/>
          </p:nvPr>
        </p:nvSpPr>
        <p:spPr/>
        <p:txBody>
          <a:bodyPr/>
          <a:lstStyle/>
          <a:p>
            <a:pPr>
              <a:defRPr/>
            </a:pPr>
            <a:fld id="{207FC747-1443-4DDB-A97D-FA3041717D77}"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110604" name="Rectangle 12"/>
          <p:cNvSpPr>
            <a:spLocks noGrp="1" noChangeArrowheads="1"/>
          </p:cNvSpPr>
          <p:nvPr>
            <p:ph type="ctrTitle"/>
          </p:nvPr>
        </p:nvSpPr>
        <p:spPr/>
        <p:txBody>
          <a:bodyPr/>
          <a:lstStyle>
            <a:lvl1pPr>
              <a:defRPr/>
            </a:lvl1pPr>
          </a:lstStyle>
          <a:p>
            <a:pPr lvl="0"/>
            <a:r>
              <a:rPr lang="zh-CN" altLang="en-US" noProof="0" smtClean="0"/>
              <a:t>单击此处编辑母版标题样式</a:t>
            </a:r>
            <a:endParaRPr lang="zh-CN" altLang="en-US" noProof="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14871" y="188640"/>
            <a:ext cx="8439112" cy="754063"/>
          </a:xfrm>
        </p:spPr>
        <p:txBody>
          <a:bodyPr/>
          <a:lstStyle>
            <a:lvl1pPr algn="l">
              <a:defRPr>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609600" y="1268761"/>
            <a:ext cx="10972800" cy="4857404"/>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矩形 6"/>
          <p:cNvSpPr/>
          <p:nvPr/>
        </p:nvSpPr>
        <p:spPr>
          <a:xfrm>
            <a:off x="378249" y="1028700"/>
            <a:ext cx="5718545"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96795" y="1028700"/>
            <a:ext cx="6096793"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backgroundRemoval t="17895" b="84211" l="27614" r="91957">
                        <a14:foregroundMark x1="59517" y1="34737" x2="59517" y2="34737"/>
                        <a14:foregroundMark x1="66488" y1="35789" x2="66488" y2="35789"/>
                        <a14:foregroundMark x1="70509" y1="35789" x2="70509" y2="35789"/>
                        <a14:foregroundMark x1="69169" y1="27368" x2="69169" y2="27368"/>
                        <a14:foregroundMark x1="65684" y1="46316" x2="65684" y2="46316"/>
                        <a14:foregroundMark x1="77212" y1="46316" x2="77212" y2="46316"/>
                        <a14:foregroundMark x1="78820" y1="33684" x2="78820" y2="33684"/>
                        <a14:foregroundMark x1="84718" y1="32632" x2="84718" y2="32632"/>
                        <a14:foregroundMark x1="71850" y1="72632" x2="71850" y2="72632"/>
                        <a14:foregroundMark x1="43432" y1="60000" x2="43432" y2="60000"/>
                        <a14:foregroundMark x1="45040" y1="41053" x2="45040" y2="41053"/>
                        <a14:foregroundMark x1="42359" y1="32632" x2="42359" y2="32632"/>
                        <a14:foregroundMark x1="39410" y1="27368" x2="39410" y2="27368"/>
                        <a14:foregroundMark x1="35925" y1="27368" x2="35925" y2="27368"/>
                        <a14:foregroundMark x1="32708" y1="61053" x2="32708" y2="61053"/>
                        <a14:foregroundMark x1="39142" y1="49474" x2="39142" y2="49474"/>
                        <a14:foregroundMark x1="58713" y1="68421" x2="58713" y2="68421"/>
                        <a14:foregroundMark x1="61394" y1="67368" x2="61394" y2="67368"/>
                        <a14:foregroundMark x1="67560" y1="68421" x2="67560" y2="68421"/>
                        <a14:foregroundMark x1="51475" y1="68421" x2="51475" y2="68421"/>
                        <a14:foregroundMark x1="72654" y1="67368" x2="72654" y2="67368"/>
                        <a14:foregroundMark x1="74799" y1="68421" x2="74799" y2="68421"/>
                        <a14:foregroundMark x1="77212" y1="70526" x2="77212" y2="70526"/>
                        <a14:foregroundMark x1="80161" y1="71579" x2="80161" y2="71579"/>
                        <a14:foregroundMark x1="82038" y1="67368" x2="82038" y2="67368"/>
                        <a14:foregroundMark x1="82574" y1="67368" x2="82574" y2="67368"/>
                        <a14:foregroundMark x1="84450" y1="67368" x2="84450" y2="67368"/>
                        <a14:foregroundMark x1="87936" y1="46316" x2="87936" y2="46316"/>
                        <a14:foregroundMark x1="52011" y1="38947" x2="52011" y2="38947"/>
                        <a14:foregroundMark x1="54424" y1="73684" x2="54424" y2="73684"/>
                        <a14:foregroundMark x1="56032" y1="67368" x2="56032" y2="67368"/>
                        <a14:foregroundMark x1="82574" y1="28421" x2="82574" y2="28421"/>
                        <a14:foregroundMark x1="73995" y1="43158" x2="73995" y2="43158"/>
                      </a14:backgroundRemoval>
                    </a14:imgEffect>
                  </a14:imgLayer>
                </a14:imgProps>
              </a:ext>
              <a:ext uri="{28A0092B-C50C-407E-A947-70E740481C1C}">
                <a14:useLocalDpi xmlns:a14="http://schemas.microsoft.com/office/drawing/2010/main" val="0"/>
              </a:ext>
            </a:extLst>
          </a:blip>
          <a:srcRect l="27850" t="12270" r="6970" b="14238"/>
          <a:stretch>
            <a:fillRect/>
          </a:stretch>
        </p:blipFill>
        <p:spPr>
          <a:xfrm>
            <a:off x="9864499" y="116632"/>
            <a:ext cx="2315988" cy="665019"/>
          </a:xfrm>
          <a:prstGeom prst="rect">
            <a:avLst/>
          </a:prstGeom>
        </p:spPr>
      </p:pic>
      <p:pic>
        <p:nvPicPr>
          <p:cNvPr id="12" name="图片 11"/>
          <p:cNvPicPr>
            <a:picLocks noChangeAspect="1"/>
          </p:cNvPicPr>
          <p:nvPr/>
        </p:nvPicPr>
        <p:blipFill rotWithShape="1">
          <a:blip r:embed="rId4">
            <a:extLst>
              <a:ext uri="{BEBA8EAE-BF5A-486C-A8C5-ECC9F3942E4B}">
                <a14:imgProps xmlns:a14="http://schemas.microsoft.com/office/drawing/2010/main">
                  <a14:imgLayer r:embed="rId5">
                    <a14:imgEffect>
                      <a14:backgroundRemoval t="15625" b="76563" l="26810" r="90885">
                        <a14:foregroundMark x1="37802" y1="43750" x2="37802" y2="43750"/>
                        <a14:foregroundMark x1="46917" y1="54688" x2="46917" y2="54688"/>
                        <a14:foregroundMark x1="52279" y1="57813" x2="52279" y2="57813"/>
                        <a14:foregroundMark x1="64611" y1="46875" x2="64611" y2="46875"/>
                        <a14:foregroundMark x1="70509" y1="53125" x2="70509" y2="53125"/>
                        <a14:foregroundMark x1="79088" y1="60938" x2="79088" y2="60938"/>
                        <a14:foregroundMark x1="84987" y1="51563" x2="84987" y2="51563"/>
                        <a14:foregroundMark x1="31099" y1="54688" x2="31099" y2="54688"/>
                        <a14:foregroundMark x1="32172" y1="60938" x2="32172" y2="60938"/>
                      </a14:backgroundRemoval>
                    </a14:imgEffect>
                  </a14:imgLayer>
                </a14:imgProps>
              </a:ext>
              <a:ext uri="{28A0092B-C50C-407E-A947-70E740481C1C}">
                <a14:useLocalDpi xmlns:a14="http://schemas.microsoft.com/office/drawing/2010/main" val="0"/>
              </a:ext>
            </a:extLst>
          </a:blip>
          <a:srcRect l="27182" t="15422" r="8643" b="18344"/>
          <a:stretch>
            <a:fillRect/>
          </a:stretch>
        </p:blipFill>
        <p:spPr>
          <a:xfrm>
            <a:off x="9848772" y="6281912"/>
            <a:ext cx="2280360" cy="403761"/>
          </a:xfrm>
          <a:prstGeom prst="rect">
            <a:avLst/>
          </a:prstGeom>
        </p:spPr>
      </p:pic>
      <p:sp>
        <p:nvSpPr>
          <p:cNvPr id="17" name="五边形 16"/>
          <p:cNvSpPr/>
          <p:nvPr/>
        </p:nvSpPr>
        <p:spPr>
          <a:xfrm>
            <a:off x="378249" y="332656"/>
            <a:ext cx="504121" cy="448995"/>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燕尾形 17"/>
          <p:cNvSpPr/>
          <p:nvPr/>
        </p:nvSpPr>
        <p:spPr>
          <a:xfrm>
            <a:off x="667733" y="332656"/>
            <a:ext cx="458623" cy="448995"/>
          </a:xfrm>
          <a:prstGeom prst="chevron">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a:defRPr/>
            </a:pPr>
            <a:fld id="{F14C837E-1A3B-467C-891F-2A57920C5F1D}" type="datetimeFigureOut">
              <a:rPr lang="en-US"/>
            </a:fld>
            <a:endParaRPr lang="en-US"/>
          </a:p>
        </p:txBody>
      </p:sp>
      <p:sp>
        <p:nvSpPr>
          <p:cNvPr id="5" name="页脚占位符 4"/>
          <p:cNvSpPr>
            <a:spLocks noGrp="1"/>
          </p:cNvSpPr>
          <p:nvPr>
            <p:ph type="ftr" sz="quarter" idx="11"/>
          </p:nvPr>
        </p:nvSpPr>
        <p:spPr/>
        <p:txBody>
          <a:bodyPr/>
          <a:lstStyle/>
          <a:p>
            <a:pPr>
              <a:defRPr/>
            </a:pPr>
            <a:endParaRPr lang="en-US"/>
          </a:p>
        </p:txBody>
      </p:sp>
      <p:sp>
        <p:nvSpPr>
          <p:cNvPr id="6" name="灯片编号占位符 5"/>
          <p:cNvSpPr>
            <a:spLocks noGrp="1"/>
          </p:cNvSpPr>
          <p:nvPr>
            <p:ph type="sldNum" sz="quarter" idx="12"/>
          </p:nvPr>
        </p:nvSpPr>
        <p:spPr/>
        <p:txBody>
          <a:bodyPr/>
          <a:lstStyle/>
          <a:p>
            <a:pPr>
              <a:defRPr/>
            </a:pPr>
            <a:fld id="{2B3B641B-551C-40F7-A3A4-B440A9B67319}"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625B4EEE-E05B-4FBA-88E1-1B533C227DE8}" type="datetimeFigureOut">
              <a:rPr lang="en-US"/>
            </a:fld>
            <a:endParaRPr lang="en-US"/>
          </a:p>
        </p:txBody>
      </p:sp>
      <p:sp>
        <p:nvSpPr>
          <p:cNvPr id="6" name="页脚占位符 5"/>
          <p:cNvSpPr>
            <a:spLocks noGrp="1"/>
          </p:cNvSpPr>
          <p:nvPr>
            <p:ph type="ftr" sz="quarter" idx="11"/>
          </p:nvPr>
        </p:nvSpPr>
        <p:spPr/>
        <p:txBody>
          <a:bodyPr/>
          <a:lstStyle/>
          <a:p>
            <a:pPr>
              <a:defRPr/>
            </a:pPr>
            <a:endParaRPr lang="en-US"/>
          </a:p>
        </p:txBody>
      </p:sp>
      <p:sp>
        <p:nvSpPr>
          <p:cNvPr id="7" name="灯片编号占位符 6"/>
          <p:cNvSpPr>
            <a:spLocks noGrp="1"/>
          </p:cNvSpPr>
          <p:nvPr>
            <p:ph type="sldNum" sz="quarter" idx="12"/>
          </p:nvPr>
        </p:nvSpPr>
        <p:spPr/>
        <p:txBody>
          <a:bodyPr/>
          <a:lstStyle/>
          <a:p>
            <a:pPr>
              <a:defRPr/>
            </a:pPr>
            <a:fld id="{7B2FD39F-F9F7-427A-92BB-958E0BA854D8}"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E316064B-F47A-454A-B291-3746D7C791B4}" type="datetimeFigureOut">
              <a:rPr lang="en-US"/>
            </a:fld>
            <a:endParaRPr lang="en-US"/>
          </a:p>
        </p:txBody>
      </p:sp>
      <p:sp>
        <p:nvSpPr>
          <p:cNvPr id="8" name="页脚占位符 7"/>
          <p:cNvSpPr>
            <a:spLocks noGrp="1"/>
          </p:cNvSpPr>
          <p:nvPr>
            <p:ph type="ftr" sz="quarter" idx="11"/>
          </p:nvPr>
        </p:nvSpPr>
        <p:spPr/>
        <p:txBody>
          <a:bodyPr/>
          <a:lstStyle/>
          <a:p>
            <a:pPr>
              <a:defRPr/>
            </a:pPr>
            <a:endParaRPr lang="en-US"/>
          </a:p>
        </p:txBody>
      </p:sp>
      <p:sp>
        <p:nvSpPr>
          <p:cNvPr id="9" name="灯片编号占位符 8"/>
          <p:cNvSpPr>
            <a:spLocks noGrp="1"/>
          </p:cNvSpPr>
          <p:nvPr>
            <p:ph type="sldNum" sz="quarter" idx="12"/>
          </p:nvPr>
        </p:nvSpPr>
        <p:spPr/>
        <p:txBody>
          <a:bodyPr/>
          <a:lstStyle/>
          <a:p>
            <a:pPr>
              <a:defRPr/>
            </a:pPr>
            <a:fld id="{D0AD9F71-AB3E-49FD-94FA-713E89CBAF0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519355E2-9E4F-470E-B37F-D64C1772110D}" type="datetimeFigureOut">
              <a:rPr lang="en-US"/>
            </a:fld>
            <a:endParaRPr lang="en-US"/>
          </a:p>
        </p:txBody>
      </p:sp>
      <p:sp>
        <p:nvSpPr>
          <p:cNvPr id="4" name="页脚占位符 3"/>
          <p:cNvSpPr>
            <a:spLocks noGrp="1"/>
          </p:cNvSpPr>
          <p:nvPr>
            <p:ph type="ftr" sz="quarter" idx="11"/>
          </p:nvPr>
        </p:nvSpPr>
        <p:spPr/>
        <p:txBody>
          <a:bodyPr/>
          <a:lstStyle/>
          <a:p>
            <a:pPr>
              <a:defRPr/>
            </a:pPr>
            <a:endParaRPr lang="en-US"/>
          </a:p>
        </p:txBody>
      </p:sp>
      <p:sp>
        <p:nvSpPr>
          <p:cNvPr id="5" name="灯片编号占位符 4"/>
          <p:cNvSpPr>
            <a:spLocks noGrp="1"/>
          </p:cNvSpPr>
          <p:nvPr>
            <p:ph type="sldNum" sz="quarter" idx="12"/>
          </p:nvPr>
        </p:nvSpPr>
        <p:spPr/>
        <p:txBody>
          <a:bodyPr/>
          <a:lstStyle/>
          <a:p>
            <a:pPr>
              <a:defRPr/>
            </a:pPr>
            <a:fld id="{1AFC4A2A-F161-49C4-9B1D-ED1D1E6AFAAE}"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14871" y="188640"/>
            <a:ext cx="8439112" cy="754063"/>
          </a:xfrm>
        </p:spPr>
        <p:txBody>
          <a:bodyPr/>
          <a:lstStyle>
            <a:lvl1pPr>
              <a:defRPr>
                <a:latin typeface="微软雅黑" panose="020B0503020204020204" charset="-122"/>
                <a:ea typeface="微软雅黑" panose="020B0503020204020204" charset="-122"/>
              </a:defRPr>
            </a:lvl1pPr>
          </a:lstStyle>
          <a:p>
            <a:r>
              <a:rPr lang="zh-CN" altLang="en-US" smtClean="0"/>
              <a:t>单击此处编辑母版标题样式</a:t>
            </a:r>
            <a:endParaRPr lang="zh-CN" altLang="en-US" dirty="0"/>
          </a:p>
        </p:txBody>
      </p:sp>
      <p:sp>
        <p:nvSpPr>
          <p:cNvPr id="7" name="矩形 6"/>
          <p:cNvSpPr/>
          <p:nvPr/>
        </p:nvSpPr>
        <p:spPr>
          <a:xfrm>
            <a:off x="378249" y="1028700"/>
            <a:ext cx="5718545"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96795" y="1028700"/>
            <a:ext cx="6096793"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
            <a:extLst>
              <a:ext uri="{BEBA8EAE-BF5A-486C-A8C5-ECC9F3942E4B}">
                <a14:imgProps xmlns:a14="http://schemas.microsoft.com/office/drawing/2010/main">
                  <a14:imgLayer r:embed="rId3">
                    <a14:imgEffect>
                      <a14:backgroundRemoval t="17895" b="84211" l="27614" r="91957">
                        <a14:foregroundMark x1="59517" y1="34737" x2="59517" y2="34737"/>
                        <a14:foregroundMark x1="66488" y1="35789" x2="66488" y2="35789"/>
                        <a14:foregroundMark x1="70509" y1="35789" x2="70509" y2="35789"/>
                        <a14:foregroundMark x1="69169" y1="27368" x2="69169" y2="27368"/>
                        <a14:foregroundMark x1="65684" y1="46316" x2="65684" y2="46316"/>
                        <a14:foregroundMark x1="77212" y1="46316" x2="77212" y2="46316"/>
                        <a14:foregroundMark x1="78820" y1="33684" x2="78820" y2="33684"/>
                        <a14:foregroundMark x1="84718" y1="32632" x2="84718" y2="32632"/>
                        <a14:foregroundMark x1="71850" y1="72632" x2="71850" y2="72632"/>
                        <a14:foregroundMark x1="43432" y1="60000" x2="43432" y2="60000"/>
                        <a14:foregroundMark x1="45040" y1="41053" x2="45040" y2="41053"/>
                        <a14:foregroundMark x1="42359" y1="32632" x2="42359" y2="32632"/>
                        <a14:foregroundMark x1="39410" y1="27368" x2="39410" y2="27368"/>
                        <a14:foregroundMark x1="35925" y1="27368" x2="35925" y2="27368"/>
                        <a14:foregroundMark x1="32708" y1="61053" x2="32708" y2="61053"/>
                        <a14:foregroundMark x1="39142" y1="49474" x2="39142" y2="49474"/>
                        <a14:foregroundMark x1="58713" y1="68421" x2="58713" y2="68421"/>
                        <a14:foregroundMark x1="61394" y1="67368" x2="61394" y2="67368"/>
                        <a14:foregroundMark x1="67560" y1="68421" x2="67560" y2="68421"/>
                        <a14:foregroundMark x1="51475" y1="68421" x2="51475" y2="68421"/>
                        <a14:foregroundMark x1="72654" y1="67368" x2="72654" y2="67368"/>
                        <a14:foregroundMark x1="74799" y1="68421" x2="74799" y2="68421"/>
                        <a14:foregroundMark x1="77212" y1="70526" x2="77212" y2="70526"/>
                        <a14:foregroundMark x1="80161" y1="71579" x2="80161" y2="71579"/>
                        <a14:foregroundMark x1="82038" y1="67368" x2="82038" y2="67368"/>
                        <a14:foregroundMark x1="82574" y1="67368" x2="82574" y2="67368"/>
                        <a14:foregroundMark x1="84450" y1="67368" x2="84450" y2="67368"/>
                        <a14:foregroundMark x1="87936" y1="46316" x2="87936" y2="46316"/>
                        <a14:foregroundMark x1="52011" y1="38947" x2="52011" y2="38947"/>
                        <a14:foregroundMark x1="54424" y1="73684" x2="54424" y2="73684"/>
                        <a14:foregroundMark x1="56032" y1="67368" x2="56032" y2="67368"/>
                        <a14:foregroundMark x1="82574" y1="28421" x2="82574" y2="28421"/>
                        <a14:foregroundMark x1="73995" y1="43158" x2="73995" y2="43158"/>
                      </a14:backgroundRemoval>
                    </a14:imgEffect>
                  </a14:imgLayer>
                </a14:imgProps>
              </a:ext>
              <a:ext uri="{28A0092B-C50C-407E-A947-70E740481C1C}">
                <a14:useLocalDpi xmlns:a14="http://schemas.microsoft.com/office/drawing/2010/main" val="0"/>
              </a:ext>
            </a:extLst>
          </a:blip>
          <a:srcRect l="27850" t="12270" r="6970" b="14238"/>
          <a:stretch>
            <a:fillRect/>
          </a:stretch>
        </p:blipFill>
        <p:spPr>
          <a:xfrm>
            <a:off x="9864499" y="116632"/>
            <a:ext cx="2315988" cy="665019"/>
          </a:xfrm>
          <a:prstGeom prst="rect">
            <a:avLst/>
          </a:prstGeom>
        </p:spPr>
      </p:pic>
      <p:pic>
        <p:nvPicPr>
          <p:cNvPr id="10" name="图片 9"/>
          <p:cNvPicPr>
            <a:picLocks noChangeAspect="1"/>
          </p:cNvPicPr>
          <p:nvPr/>
        </p:nvPicPr>
        <p:blipFill rotWithShape="1">
          <a:blip r:embed="rId4">
            <a:extLst>
              <a:ext uri="{BEBA8EAE-BF5A-486C-A8C5-ECC9F3942E4B}">
                <a14:imgProps xmlns:a14="http://schemas.microsoft.com/office/drawing/2010/main">
                  <a14:imgLayer r:embed="rId5">
                    <a14:imgEffect>
                      <a14:backgroundRemoval t="15625" b="76563" l="26810" r="90885">
                        <a14:foregroundMark x1="37802" y1="43750" x2="37802" y2="43750"/>
                        <a14:foregroundMark x1="46917" y1="54688" x2="46917" y2="54688"/>
                        <a14:foregroundMark x1="52279" y1="57813" x2="52279" y2="57813"/>
                        <a14:foregroundMark x1="64611" y1="46875" x2="64611" y2="46875"/>
                        <a14:foregroundMark x1="70509" y1="53125" x2="70509" y2="53125"/>
                        <a14:foregroundMark x1="79088" y1="60938" x2="79088" y2="60938"/>
                        <a14:foregroundMark x1="84987" y1="51563" x2="84987" y2="51563"/>
                        <a14:foregroundMark x1="31099" y1="54688" x2="31099" y2="54688"/>
                        <a14:foregroundMark x1="32172" y1="60938" x2="32172" y2="60938"/>
                      </a14:backgroundRemoval>
                    </a14:imgEffect>
                  </a14:imgLayer>
                </a14:imgProps>
              </a:ext>
              <a:ext uri="{28A0092B-C50C-407E-A947-70E740481C1C}">
                <a14:useLocalDpi xmlns:a14="http://schemas.microsoft.com/office/drawing/2010/main" val="0"/>
              </a:ext>
            </a:extLst>
          </a:blip>
          <a:srcRect l="27182" t="15422" r="8643" b="18344"/>
          <a:stretch>
            <a:fillRect/>
          </a:stretch>
        </p:blipFill>
        <p:spPr>
          <a:xfrm>
            <a:off x="408041" y="6265600"/>
            <a:ext cx="2280360" cy="403761"/>
          </a:xfrm>
          <a:prstGeom prst="rect">
            <a:avLst/>
          </a:prstGeom>
        </p:spPr>
      </p:pic>
      <p:sp>
        <p:nvSpPr>
          <p:cNvPr id="11" name="五边形 10"/>
          <p:cNvSpPr/>
          <p:nvPr/>
        </p:nvSpPr>
        <p:spPr>
          <a:xfrm>
            <a:off x="378249" y="332656"/>
            <a:ext cx="504121" cy="448995"/>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燕尾形 11"/>
          <p:cNvSpPr/>
          <p:nvPr/>
        </p:nvSpPr>
        <p:spPr>
          <a:xfrm>
            <a:off x="667733" y="332656"/>
            <a:ext cx="458623" cy="448995"/>
          </a:xfrm>
          <a:prstGeom prst="chevron">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49"/>
            <a:ext cx="4011084" cy="1162051"/>
          </a:xfrm>
        </p:spPr>
        <p:txBody>
          <a:bodyPr anchor="b"/>
          <a:lstStyle>
            <a:lvl1pPr algn="l">
              <a:defRPr sz="2000"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a:defRPr/>
            </a:pPr>
            <a:fld id="{BBC0CF5B-FA8E-4D5E-AE74-1B5D2CBE9131}" type="datetimeFigureOut">
              <a:rPr lang="en-US"/>
            </a:fld>
            <a:endParaRPr lang="en-US"/>
          </a:p>
        </p:txBody>
      </p:sp>
      <p:sp>
        <p:nvSpPr>
          <p:cNvPr id="6" name="页脚占位符 5"/>
          <p:cNvSpPr>
            <a:spLocks noGrp="1"/>
          </p:cNvSpPr>
          <p:nvPr>
            <p:ph type="ftr" sz="quarter" idx="11"/>
          </p:nvPr>
        </p:nvSpPr>
        <p:spPr/>
        <p:txBody>
          <a:bodyPr/>
          <a:lstStyle/>
          <a:p>
            <a:pPr>
              <a:defRPr/>
            </a:pPr>
            <a:endParaRPr lang="en-US"/>
          </a:p>
        </p:txBody>
      </p:sp>
      <p:sp>
        <p:nvSpPr>
          <p:cNvPr id="7" name="灯片编号占位符 6"/>
          <p:cNvSpPr>
            <a:spLocks noGrp="1"/>
          </p:cNvSpPr>
          <p:nvPr>
            <p:ph type="sldNum" sz="quarter" idx="12"/>
          </p:nvPr>
        </p:nvSpPr>
        <p:spPr/>
        <p:txBody>
          <a:bodyPr/>
          <a:lstStyle/>
          <a:p>
            <a:pPr>
              <a:defRPr/>
            </a:pPr>
            <a:fld id="{05954AF7-4480-4D9A-B918-F4134E2F28B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7"/>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a:defRPr/>
            </a:pPr>
            <a:fld id="{81DFD579-7F1D-4853-8AD3-27FA24FFCB64}" type="datetimeFigureOut">
              <a:rPr lang="en-US"/>
            </a:fld>
            <a:endParaRPr lang="en-US"/>
          </a:p>
        </p:txBody>
      </p:sp>
      <p:sp>
        <p:nvSpPr>
          <p:cNvPr id="6" name="页脚占位符 5"/>
          <p:cNvSpPr>
            <a:spLocks noGrp="1"/>
          </p:cNvSpPr>
          <p:nvPr>
            <p:ph type="ftr" sz="quarter" idx="11"/>
          </p:nvPr>
        </p:nvSpPr>
        <p:spPr/>
        <p:txBody>
          <a:bodyPr/>
          <a:lstStyle/>
          <a:p>
            <a:pPr>
              <a:defRPr/>
            </a:pPr>
            <a:endParaRPr lang="en-US"/>
          </a:p>
        </p:txBody>
      </p:sp>
      <p:sp>
        <p:nvSpPr>
          <p:cNvPr id="7" name="灯片编号占位符 6"/>
          <p:cNvSpPr>
            <a:spLocks noGrp="1"/>
          </p:cNvSpPr>
          <p:nvPr>
            <p:ph type="sldNum" sz="quarter" idx="12"/>
          </p:nvPr>
        </p:nvSpPr>
        <p:spPr/>
        <p:txBody>
          <a:bodyPr/>
          <a:lstStyle/>
          <a:p>
            <a:pPr>
              <a:defRPr/>
            </a:pPr>
            <a:fld id="{148D2DD4-C14D-4F1E-9401-F40F6C96EE69}"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50000">
              <a:schemeClr val="bg1"/>
            </a:gs>
            <a:gs pos="100000">
              <a:schemeClr val="tx2">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59070EA-32B1-429F-B4DC-C28AAE68088A}" type="datetimeFigureOut">
              <a:rPr lang="en-US"/>
            </a:fld>
            <a:endParaRPr lang="en-US" dirty="0"/>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46CDA4F-6FE1-48CB-9DA5-9B6E13BFFAF9}"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p:txBody>
          <a:bodyPr/>
          <a:lstStyle/>
          <a:p>
            <a:r>
              <a:rPr lang="zh-CN" altLang="en-US" dirty="0" smtClean="0">
                <a:ea typeface="宋体" panose="02010600030101010101" pitchFamily="2" charset="-122"/>
              </a:rPr>
              <a:t>实验</a:t>
            </a:r>
            <a:r>
              <a:rPr lang="zh-CN" altLang="en-US" dirty="0">
                <a:ea typeface="宋体" panose="02010600030101010101" pitchFamily="2" charset="-122"/>
              </a:rPr>
              <a:t>三</a:t>
            </a:r>
            <a:r>
              <a:rPr lang="zh-CN" altLang="en-US" dirty="0" smtClean="0">
                <a:ea typeface="宋体" panose="02010600030101010101" pitchFamily="2" charset="-122"/>
              </a:rPr>
              <a:t> 语义分析</a:t>
            </a:r>
            <a:endParaRPr lang="zh-CN" altLang="en-US" dirty="0" smtClean="0">
              <a:ea typeface="宋体" panose="02010600030101010101" pitchFamily="2" charset="-122"/>
            </a:endParaRPr>
          </a:p>
        </p:txBody>
      </p:sp>
      <p:sp>
        <p:nvSpPr>
          <p:cNvPr id="3" name="副标题 2"/>
          <p:cNvSpPr>
            <a:spLocks noGrp="1"/>
          </p:cNvSpPr>
          <p:nvPr>
            <p:ph type="subTitle" idx="1"/>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normAutofit fontScale="90000"/>
          </a:bodyPr>
          <a:lstStyle/>
          <a:p>
            <a:pPr algn="ctr"/>
            <a:r>
              <a:rPr lang="zh-CN" altLang="en-US" dirty="0" smtClean="0">
                <a:ea typeface="宋体" panose="02010600030101010101" pitchFamily="2" charset="-122"/>
              </a:rPr>
              <a:t>实验目的</a:t>
            </a:r>
            <a:endParaRPr lang="zh-CN" altLang="en-US" dirty="0" smtClean="0">
              <a:ea typeface="宋体" panose="02010600030101010101" pitchFamily="2" charset="-122"/>
            </a:endParaRPr>
          </a:p>
        </p:txBody>
      </p:sp>
      <p:sp>
        <p:nvSpPr>
          <p:cNvPr id="3" name="内容占位符 2"/>
          <p:cNvSpPr>
            <a:spLocks noGrp="1"/>
          </p:cNvSpPr>
          <p:nvPr>
            <p:ph idx="1"/>
          </p:nvPr>
        </p:nvSpPr>
        <p:spPr/>
        <p:txBody>
          <a:bodyPr/>
          <a:lstStyle/>
          <a:p>
            <a:pPr marL="0" indent="0">
              <a:lnSpc>
                <a:spcPct val="150000"/>
              </a:lnSpc>
              <a:buNone/>
            </a:pPr>
            <a:r>
              <a:rPr lang="zh-CN" altLang="en-US" sz="3200" dirty="0" smtClean="0">
                <a:ea typeface="宋体" panose="02010600030101010101" pitchFamily="2" charset="-122"/>
              </a:rPr>
              <a:t>       通过</a:t>
            </a:r>
            <a:r>
              <a:rPr lang="zh-CN" altLang="en-US" sz="3200" dirty="0">
                <a:ea typeface="宋体" panose="02010600030101010101" pitchFamily="2" charset="-122"/>
              </a:rPr>
              <a:t>设计、编制、调试一个典型的语义分析程序，加深对语法制导翻译原理的理解，掌握将语法分析所识别的语法成分变换为中间代码</a:t>
            </a:r>
            <a:r>
              <a:rPr lang="zh-CN" altLang="en-US" sz="3200" dirty="0" smtClean="0">
                <a:ea typeface="宋体" panose="02010600030101010101" pitchFamily="2" charset="-122"/>
              </a:rPr>
              <a:t>的翻译方法。</a:t>
            </a:r>
            <a:endParaRPr lang="en-US" altLang="zh-CN" sz="3200" dirty="0" smtClean="0">
              <a:ea typeface="宋体" panose="02010600030101010101" pitchFamily="2" charset="-122"/>
            </a:endParaRPr>
          </a:p>
          <a:p>
            <a:pPr marL="0" indent="0">
              <a:lnSpc>
                <a:spcPct val="150000"/>
              </a:lnSpc>
              <a:buNone/>
            </a:pPr>
            <a:r>
              <a:rPr lang="en-US" altLang="zh-CN" sz="3200" dirty="0">
                <a:ea typeface="宋体" panose="02010600030101010101" pitchFamily="2" charset="-122"/>
              </a:rPr>
              <a:t> </a:t>
            </a:r>
            <a:r>
              <a:rPr lang="en-US" altLang="zh-CN" sz="3200" dirty="0" smtClean="0">
                <a:ea typeface="宋体" panose="02010600030101010101" pitchFamily="2" charset="-122"/>
              </a:rPr>
              <a:t>      </a:t>
            </a:r>
            <a:r>
              <a:rPr lang="zh-CN" altLang="en-US" sz="3200" dirty="0" smtClean="0">
                <a:ea typeface="宋体" panose="02010600030101010101" pitchFamily="2" charset="-122"/>
              </a:rPr>
              <a:t>体验软件</a:t>
            </a:r>
            <a:r>
              <a:rPr lang="zh-CN" altLang="en-US" sz="3200" dirty="0">
                <a:ea typeface="宋体" panose="02010600030101010101" pitchFamily="2" charset="-122"/>
              </a:rPr>
              <a:t>的</a:t>
            </a:r>
            <a:r>
              <a:rPr lang="zh-CN" altLang="en-US" sz="3200" dirty="0" smtClean="0">
                <a:ea typeface="宋体" panose="02010600030101010101" pitchFamily="2" charset="-122"/>
              </a:rPr>
              <a:t>开发过程，锻炼软件开发能力。</a:t>
            </a:r>
            <a:endParaRPr lang="zh-CN" altLang="en-US" sz="32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algn="ctr"/>
            <a:r>
              <a:rPr lang="zh-CN" altLang="en-US" sz="4000" dirty="0" smtClean="0">
                <a:ea typeface="宋体" panose="02010600030101010101" pitchFamily="2" charset="-122"/>
              </a:rPr>
              <a:t>实验要求</a:t>
            </a:r>
            <a:endParaRPr lang="zh-CN" altLang="en-US" dirty="0" smtClean="0">
              <a:ea typeface="宋体" panose="02010600030101010101" pitchFamily="2" charset="-122"/>
            </a:endParaRPr>
          </a:p>
        </p:txBody>
      </p:sp>
      <p:sp>
        <p:nvSpPr>
          <p:cNvPr id="3" name="内容占位符 2"/>
          <p:cNvSpPr>
            <a:spLocks noGrp="1"/>
          </p:cNvSpPr>
          <p:nvPr>
            <p:ph idx="1"/>
          </p:nvPr>
        </p:nvSpPr>
        <p:spPr/>
        <p:txBody>
          <a:bodyPr/>
          <a:lstStyle/>
          <a:p>
            <a:pPr marL="50800" indent="0">
              <a:lnSpc>
                <a:spcPct val="120000"/>
              </a:lnSpc>
              <a:buNone/>
            </a:pPr>
            <a:r>
              <a:rPr lang="en-US" altLang="zh-CN" sz="2400" dirty="0" smtClean="0">
                <a:ea typeface="宋体" panose="02010600030101010101" pitchFamily="2" charset="-122"/>
              </a:rPr>
              <a:t>1</a:t>
            </a:r>
            <a:r>
              <a:rPr lang="zh-CN" altLang="en-US" sz="2400" dirty="0">
                <a:ea typeface="宋体" panose="02010600030101010101" pitchFamily="2" charset="-122"/>
              </a:rPr>
              <a:t>、</a:t>
            </a:r>
            <a:r>
              <a:rPr lang="zh-CN" altLang="en-US" sz="2400" dirty="0" smtClean="0">
                <a:ea typeface="宋体" panose="02010600030101010101" pitchFamily="2" charset="-122"/>
              </a:rPr>
              <a:t>在</a:t>
            </a:r>
            <a:r>
              <a:rPr lang="zh-CN" altLang="en-US" sz="2400" dirty="0">
                <a:ea typeface="宋体" panose="02010600030101010101" pitchFamily="2" charset="-122"/>
              </a:rPr>
              <a:t>语法分析的同时完成语义分析和中间代码生成。</a:t>
            </a:r>
            <a:endParaRPr lang="zh-CN" altLang="en-US" sz="2400" dirty="0">
              <a:ea typeface="宋体" panose="02010600030101010101" pitchFamily="2" charset="-122"/>
            </a:endParaRPr>
          </a:p>
          <a:p>
            <a:pPr marL="50800" indent="0">
              <a:lnSpc>
                <a:spcPct val="120000"/>
              </a:lnSpc>
              <a:buNone/>
            </a:pPr>
            <a:r>
              <a:rPr lang="en-US" altLang="zh-CN" sz="2400" dirty="0">
                <a:ea typeface="宋体" panose="02010600030101010101" pitchFamily="2" charset="-122"/>
              </a:rPr>
              <a:t>2</a:t>
            </a:r>
            <a:r>
              <a:rPr lang="zh-CN" altLang="en-US" sz="2400" dirty="0" smtClean="0">
                <a:ea typeface="宋体" panose="02010600030101010101" pitchFamily="2" charset="-122"/>
              </a:rPr>
              <a:t>、以</a:t>
            </a:r>
            <a:r>
              <a:rPr lang="zh-CN" altLang="en-US" sz="2400" dirty="0">
                <a:ea typeface="宋体" panose="02010600030101010101" pitchFamily="2" charset="-122"/>
              </a:rPr>
              <a:t>词法分析程序的输出作为语义分析程序的输入。如果分析的源程序正确，输出中间代码形式。如果分析的源程序有错误，需要给出错误提示，错误提示越详细越</a:t>
            </a:r>
            <a:r>
              <a:rPr lang="zh-CN" altLang="en-US" sz="2400" dirty="0" smtClean="0">
                <a:ea typeface="宋体" panose="02010600030101010101" pitchFamily="2" charset="-122"/>
              </a:rPr>
              <a:t>好。</a:t>
            </a:r>
            <a:endParaRPr lang="zh-CN" altLang="en-US" sz="2400" dirty="0">
              <a:ea typeface="宋体" panose="02010600030101010101" pitchFamily="2" charset="-122"/>
            </a:endParaRPr>
          </a:p>
          <a:p>
            <a:pPr marL="50800" indent="0">
              <a:lnSpc>
                <a:spcPct val="120000"/>
              </a:lnSpc>
              <a:buNone/>
            </a:pPr>
            <a:r>
              <a:rPr lang="en-US" altLang="zh-CN" sz="2400" dirty="0">
                <a:ea typeface="宋体" panose="02010600030101010101" pitchFamily="2" charset="-122"/>
              </a:rPr>
              <a:t>3</a:t>
            </a:r>
            <a:r>
              <a:rPr lang="zh-CN" altLang="en-US" sz="2400" dirty="0">
                <a:ea typeface="宋体" panose="02010600030101010101" pitchFamily="2" charset="-122"/>
              </a:rPr>
              <a:t>、至少能分析出算术表达式和赋值语句，生成对应的中间代码。尽可能多的识别其他语法成分如其他类型的表达式、</a:t>
            </a:r>
            <a:r>
              <a:rPr lang="en-US" altLang="zh-CN" sz="2400" dirty="0">
                <a:ea typeface="宋体" panose="02010600030101010101" pitchFamily="2" charset="-122"/>
              </a:rPr>
              <a:t>if</a:t>
            </a:r>
            <a:r>
              <a:rPr lang="zh-CN" altLang="en-US" sz="2400" dirty="0">
                <a:ea typeface="宋体" panose="02010600030101010101" pitchFamily="2" charset="-122"/>
              </a:rPr>
              <a:t>语句、</a:t>
            </a:r>
            <a:r>
              <a:rPr lang="en-US" altLang="zh-CN" sz="2400" dirty="0">
                <a:ea typeface="宋体" panose="02010600030101010101" pitchFamily="2" charset="-122"/>
              </a:rPr>
              <a:t>while</a:t>
            </a:r>
            <a:r>
              <a:rPr lang="zh-CN" altLang="en-US" sz="2400" dirty="0">
                <a:ea typeface="宋体" panose="02010600030101010101" pitchFamily="2" charset="-122"/>
              </a:rPr>
              <a:t>语句、</a:t>
            </a:r>
            <a:r>
              <a:rPr lang="en-US" altLang="zh-CN" sz="2400" dirty="0">
                <a:ea typeface="宋体" panose="02010600030101010101" pitchFamily="2" charset="-122"/>
              </a:rPr>
              <a:t>for</a:t>
            </a:r>
            <a:r>
              <a:rPr lang="zh-CN" altLang="en-US" sz="2400" dirty="0">
                <a:ea typeface="宋体" panose="02010600030101010101" pitchFamily="2" charset="-122"/>
              </a:rPr>
              <a:t>语句等等。</a:t>
            </a:r>
            <a:endParaRPr lang="zh-CN" altLang="en-US" sz="2400" dirty="0">
              <a:ea typeface="宋体" panose="02010600030101010101" pitchFamily="2" charset="-122"/>
            </a:endParaRPr>
          </a:p>
          <a:p>
            <a:pPr marL="50800" indent="0">
              <a:lnSpc>
                <a:spcPct val="120000"/>
              </a:lnSpc>
              <a:buNone/>
            </a:pPr>
            <a:r>
              <a:rPr lang="en-US" altLang="zh-CN" sz="2400" dirty="0">
                <a:ea typeface="宋体" panose="02010600030101010101" pitchFamily="2" charset="-122"/>
              </a:rPr>
              <a:t>4</a:t>
            </a:r>
            <a:r>
              <a:rPr lang="zh-CN" altLang="en-US" sz="2400" dirty="0">
                <a:ea typeface="宋体" panose="02010600030101010101" pitchFamily="2" charset="-122"/>
              </a:rPr>
              <a:t>、编程实现，程序中编写的各种函数，需要给出注释，说明函数的作用。</a:t>
            </a:r>
            <a:endParaRPr lang="zh-CN" altLang="en-US" sz="24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normAutofit fontScale="90000"/>
          </a:bodyPr>
          <a:lstStyle/>
          <a:p>
            <a:pPr algn="ctr"/>
            <a:r>
              <a:rPr lang="zh-CN" altLang="zh-CN" smtClean="0">
                <a:ea typeface="宋体" panose="02010600030101010101" pitchFamily="2" charset="-122"/>
              </a:rPr>
              <a:t>实验原理</a:t>
            </a:r>
            <a:endParaRPr lang="zh-CN" altLang="en-US" smtClean="0">
              <a:ea typeface="宋体" panose="02010600030101010101" pitchFamily="2" charset="-122"/>
            </a:endParaRPr>
          </a:p>
        </p:txBody>
      </p:sp>
      <p:sp>
        <p:nvSpPr>
          <p:cNvPr id="29" name="Rectangle 6"/>
          <p:cNvSpPr>
            <a:spLocks noChangeArrowheads="1"/>
          </p:cNvSpPr>
          <p:nvPr/>
        </p:nvSpPr>
        <p:spPr bwMode="auto">
          <a:xfrm>
            <a:off x="695325" y="2060575"/>
            <a:ext cx="1002855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r>
              <a:rPr lang="zh-CN" altLang="en-US" sz="3200" baseline="0" dirty="0">
                <a:solidFill>
                  <a:schemeClr val="tx1"/>
                </a:solidFill>
              </a:rPr>
              <a:t>      为文法的</a:t>
            </a:r>
            <a:r>
              <a:rPr lang="zh-CN" altLang="en-US" sz="3200" baseline="0" dirty="0">
                <a:solidFill>
                  <a:srgbClr val="FF0000"/>
                </a:solidFill>
              </a:rPr>
              <a:t>每个产生式</a:t>
            </a:r>
            <a:r>
              <a:rPr lang="zh-CN" altLang="en-US" sz="3200" baseline="0" dirty="0">
                <a:solidFill>
                  <a:schemeClr val="tx1"/>
                </a:solidFill>
              </a:rPr>
              <a:t>都配备一个</a:t>
            </a:r>
            <a:r>
              <a:rPr lang="zh-CN" altLang="en-US" sz="3200" baseline="0" dirty="0">
                <a:solidFill>
                  <a:srgbClr val="FF0000"/>
                </a:solidFill>
              </a:rPr>
              <a:t>语义动作或语义子程序</a:t>
            </a:r>
            <a:r>
              <a:rPr lang="zh-CN" altLang="en-US" sz="3200" baseline="0" dirty="0">
                <a:solidFill>
                  <a:schemeClr val="tx1"/>
                </a:solidFill>
              </a:rPr>
              <a:t>。 </a:t>
            </a:r>
            <a:endParaRPr lang="zh-CN" altLang="en-US" sz="3200" baseline="0" dirty="0">
              <a:solidFill>
                <a:schemeClr val="tx1"/>
              </a:solidFill>
            </a:endParaRPr>
          </a:p>
        </p:txBody>
      </p:sp>
      <p:sp>
        <p:nvSpPr>
          <p:cNvPr id="32" name="Rectangle 7"/>
          <p:cNvSpPr>
            <a:spLocks noChangeArrowheads="1"/>
          </p:cNvSpPr>
          <p:nvPr/>
        </p:nvSpPr>
        <p:spPr bwMode="auto">
          <a:xfrm>
            <a:off x="767715" y="3284855"/>
            <a:ext cx="98679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nSpc>
                <a:spcPct val="110000"/>
              </a:lnSpc>
            </a:pPr>
            <a:r>
              <a:rPr lang="zh-CN" altLang="en-US" sz="3200" baseline="0" dirty="0">
                <a:solidFill>
                  <a:schemeClr val="tx1"/>
                </a:solidFill>
              </a:rPr>
              <a:t>       在语法分析的过程中，每当使用一条产生式进行推导或归约时，就执行相应产生式的</a:t>
            </a:r>
            <a:r>
              <a:rPr lang="zh-CN" altLang="en-US" sz="3200" baseline="0" dirty="0">
                <a:solidFill>
                  <a:srgbClr val="FF0000"/>
                </a:solidFill>
              </a:rPr>
              <a:t>语义</a:t>
            </a:r>
            <a:r>
              <a:rPr lang="zh-CN" altLang="en-US" sz="3200" baseline="0" dirty="0" smtClean="0">
                <a:solidFill>
                  <a:srgbClr val="FF0000"/>
                </a:solidFill>
              </a:rPr>
              <a:t>动作，</a:t>
            </a:r>
            <a:r>
              <a:rPr lang="zh-CN" altLang="en-US" sz="3200" baseline="0" dirty="0" smtClean="0">
                <a:solidFill>
                  <a:schemeClr val="tx1"/>
                </a:solidFill>
              </a:rPr>
              <a:t>从而</a:t>
            </a:r>
            <a:r>
              <a:rPr lang="zh-CN" altLang="en-US" sz="3200" baseline="0" dirty="0">
                <a:solidFill>
                  <a:schemeClr val="tx1"/>
                </a:solidFill>
              </a:rPr>
              <a:t>实现语义处理。</a:t>
            </a:r>
            <a:endParaRPr lang="zh-CN" altLang="en-US" sz="3200" baseline="0" dirty="0">
              <a:solidFill>
                <a:schemeClr val="tx1"/>
              </a:solidFill>
            </a:endParaRPr>
          </a:p>
        </p:txBody>
      </p:sp>
      <p:sp>
        <p:nvSpPr>
          <p:cNvPr id="33" name="Rectangle 5"/>
          <p:cNvSpPr>
            <a:spLocks noChangeArrowheads="1"/>
          </p:cNvSpPr>
          <p:nvPr/>
        </p:nvSpPr>
        <p:spPr bwMode="auto">
          <a:xfrm>
            <a:off x="551815" y="1268730"/>
            <a:ext cx="609028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r>
              <a:rPr lang="zh-CN" altLang="en-US" sz="3600" baseline="0" dirty="0">
                <a:solidFill>
                  <a:srgbClr val="0033CC"/>
                </a:solidFill>
              </a:rPr>
              <a:t>语法制导翻译法的基本思想</a:t>
            </a:r>
            <a:r>
              <a:rPr lang="zh-CN" altLang="en-US" sz="3600" b="0" baseline="0" dirty="0">
                <a:solidFill>
                  <a:srgbClr val="0033CC"/>
                </a:solidFill>
              </a:rPr>
              <a:t> </a:t>
            </a:r>
            <a:endParaRPr lang="zh-CN" altLang="en-US" sz="3600" b="0" baseline="0" dirty="0">
              <a:solidFill>
                <a:srgbClr val="0033CC"/>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609600" y="1268730"/>
            <a:ext cx="8431530" cy="4857115"/>
          </a:xfrm>
        </p:spPr>
        <p:txBody>
          <a:bodyPr/>
          <a:lstStyle/>
          <a:p>
            <a:pPr marL="0" indent="0">
              <a:lnSpc>
                <a:spcPct val="150000"/>
              </a:lnSpc>
              <a:buNone/>
            </a:pPr>
            <a:r>
              <a:rPr lang="zh-CN" altLang="zh-CN" sz="3200" dirty="0"/>
              <a:t>给出每个语法成分的语义</a:t>
            </a:r>
            <a:r>
              <a:rPr lang="zh-CN" altLang="zh-CN" sz="3200" dirty="0" smtClean="0"/>
              <a:t>动作。</a:t>
            </a:r>
            <a:endParaRPr lang="en-US" altLang="zh-CN" sz="3200" b="1" dirty="0" smtClean="0">
              <a:ea typeface="宋体" panose="02010600030101010101" pitchFamily="2" charset="-122"/>
            </a:endParaRPr>
          </a:p>
        </p:txBody>
      </p:sp>
      <p:sp>
        <p:nvSpPr>
          <p:cNvPr id="21507" name="标题 1"/>
          <p:cNvSpPr>
            <a:spLocks noGrp="1"/>
          </p:cNvSpPr>
          <p:nvPr>
            <p:ph type="title"/>
          </p:nvPr>
        </p:nvSpPr>
        <p:spPr/>
        <p:txBody>
          <a:bodyPr>
            <a:normAutofit fontScale="90000"/>
          </a:bodyPr>
          <a:lstStyle/>
          <a:p>
            <a:pPr algn="ctr"/>
            <a:r>
              <a:rPr lang="zh-CN" altLang="zh-CN" smtClean="0">
                <a:ea typeface="宋体" panose="02010600030101010101" pitchFamily="2" charset="-122"/>
              </a:rPr>
              <a:t>实验</a:t>
            </a:r>
            <a:r>
              <a:rPr lang="zh-CN" altLang="en-US" smtClean="0">
                <a:ea typeface="宋体" panose="02010600030101010101" pitchFamily="2" charset="-122"/>
              </a:rPr>
              <a:t>步骤 </a:t>
            </a:r>
            <a:endParaRPr lang="zh-CN" altLang="en-US" smtClean="0">
              <a:ea typeface="宋体" panose="02010600030101010101" pitchFamily="2" charset="-122"/>
            </a:endParaRPr>
          </a:p>
        </p:txBody>
      </p:sp>
      <p:sp>
        <p:nvSpPr>
          <p:cNvPr id="3" name="矩形 2"/>
          <p:cNvSpPr/>
          <p:nvPr/>
        </p:nvSpPr>
        <p:spPr>
          <a:xfrm>
            <a:off x="767904" y="2204451"/>
            <a:ext cx="1407795" cy="583565"/>
          </a:xfrm>
          <a:prstGeom prst="rect">
            <a:avLst/>
          </a:prstGeom>
        </p:spPr>
        <p:txBody>
          <a:bodyPr wrap="none">
            <a:spAutoFit/>
          </a:bodyPr>
          <a:lstStyle/>
          <a:p>
            <a:r>
              <a:rPr kumimoji="0" lang="zh-CN" altLang="en-US" sz="3200" b="1" kern="0" dirty="0">
                <a:solidFill>
                  <a:srgbClr val="000000"/>
                </a:solidFill>
                <a:latin typeface="Arial" panose="020B0604020202020204"/>
              </a:rPr>
              <a:t>例如：</a:t>
            </a:r>
            <a:endParaRPr lang="zh-CN" altLang="en-US" dirty="0"/>
          </a:p>
        </p:txBody>
      </p:sp>
      <p:sp>
        <p:nvSpPr>
          <p:cNvPr id="6" name="Rectangle 5"/>
          <p:cNvSpPr>
            <a:spLocks noChangeArrowheads="1"/>
          </p:cNvSpPr>
          <p:nvPr/>
        </p:nvSpPr>
        <p:spPr bwMode="auto">
          <a:xfrm>
            <a:off x="2279679" y="2096809"/>
            <a:ext cx="2743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r>
              <a:rPr lang="en-US" altLang="zh-CN" sz="2800" b="0" baseline="0" dirty="0">
                <a:solidFill>
                  <a:schemeClr val="tx1"/>
                </a:solidFill>
              </a:rPr>
              <a:t>A → </a:t>
            </a:r>
            <a:r>
              <a:rPr lang="en-US" altLang="zh-CN" sz="2800" b="0" baseline="0" dirty="0" err="1">
                <a:solidFill>
                  <a:schemeClr val="tx1"/>
                </a:solidFill>
              </a:rPr>
              <a:t>i</a:t>
            </a:r>
            <a:r>
              <a:rPr lang="en-US" altLang="zh-CN" sz="2800" b="0" baseline="0" dirty="0">
                <a:solidFill>
                  <a:schemeClr val="tx1"/>
                </a:solidFill>
              </a:rPr>
              <a:t> ＝ E </a:t>
            </a:r>
            <a:endParaRPr lang="en-US" altLang="zh-CN" sz="2800" b="0" baseline="0" dirty="0">
              <a:solidFill>
                <a:schemeClr val="tx1"/>
              </a:solidFill>
            </a:endParaRPr>
          </a:p>
        </p:txBody>
      </p:sp>
      <p:sp>
        <p:nvSpPr>
          <p:cNvPr id="7" name="Rectangle 6"/>
          <p:cNvSpPr>
            <a:spLocks noChangeArrowheads="1"/>
          </p:cNvSpPr>
          <p:nvPr/>
        </p:nvSpPr>
        <p:spPr bwMode="auto">
          <a:xfrm>
            <a:off x="2279872" y="2597207"/>
            <a:ext cx="4320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r>
              <a:rPr lang="en-US" altLang="zh-CN" sz="2800" b="0" baseline="0" dirty="0">
                <a:solidFill>
                  <a:schemeClr val="tx1"/>
                </a:solidFill>
              </a:rPr>
              <a:t>E → E＋E∣E</a:t>
            </a:r>
            <a:r>
              <a:rPr lang="en-US" altLang="zh-CN" sz="2800" b="0" baseline="0" dirty="0">
                <a:solidFill>
                  <a:schemeClr val="tx1"/>
                </a:solidFill>
                <a:latin typeface="宋体" panose="02010600030101010101" pitchFamily="2" charset="-122"/>
              </a:rPr>
              <a:t>*</a:t>
            </a:r>
            <a:r>
              <a:rPr lang="en-US" altLang="zh-CN" sz="2800" b="0" baseline="0" dirty="0">
                <a:solidFill>
                  <a:schemeClr val="tx1"/>
                </a:solidFill>
              </a:rPr>
              <a:t>E∣(E) | </a:t>
            </a:r>
            <a:r>
              <a:rPr lang="en-US" altLang="zh-CN" sz="2800" b="0" baseline="0" dirty="0" err="1">
                <a:solidFill>
                  <a:schemeClr val="tx1"/>
                </a:solidFill>
              </a:rPr>
              <a:t>i</a:t>
            </a:r>
            <a:r>
              <a:rPr lang="en-US" altLang="zh-CN" sz="2800" b="0" baseline="0" dirty="0">
                <a:solidFill>
                  <a:schemeClr val="tx1"/>
                </a:solidFill>
              </a:rPr>
              <a:t> </a:t>
            </a:r>
            <a:endParaRPr lang="en-US" altLang="zh-CN" sz="2800" b="0" baseline="0" dirty="0">
              <a:solidFill>
                <a:schemeClr val="tx1"/>
              </a:solidFill>
            </a:endParaRPr>
          </a:p>
        </p:txBody>
      </p:sp>
      <p:sp>
        <p:nvSpPr>
          <p:cNvPr id="8" name="Rectangle 7"/>
          <p:cNvSpPr>
            <a:spLocks noChangeArrowheads="1"/>
          </p:cNvSpPr>
          <p:nvPr/>
        </p:nvSpPr>
        <p:spPr bwMode="auto">
          <a:xfrm>
            <a:off x="695010" y="3212517"/>
            <a:ext cx="3810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r>
              <a:rPr lang="zh-CN" altLang="en-US" sz="2800" baseline="0" dirty="0">
                <a:solidFill>
                  <a:srgbClr val="0000CC"/>
                </a:solidFill>
              </a:rPr>
              <a:t> 2.  </a:t>
            </a:r>
            <a:r>
              <a:rPr lang="en-US" altLang="zh-CN" sz="2800" baseline="0" dirty="0">
                <a:solidFill>
                  <a:srgbClr val="0000CC"/>
                </a:solidFill>
              </a:rPr>
              <a:t>E → </a:t>
            </a:r>
            <a:r>
              <a:rPr lang="en-US" altLang="zh-CN" sz="2800" baseline="0" dirty="0" smtClean="0">
                <a:solidFill>
                  <a:srgbClr val="0000CC"/>
                </a:solidFill>
              </a:rPr>
              <a:t>E</a:t>
            </a:r>
            <a:r>
              <a:rPr lang="en-US" altLang="zh-CN" sz="2800" baseline="30000" dirty="0" smtClean="0">
                <a:solidFill>
                  <a:srgbClr val="0000CC"/>
                </a:solidFill>
              </a:rPr>
              <a:t>1</a:t>
            </a:r>
            <a:r>
              <a:rPr lang="en-US" altLang="zh-CN" sz="2800" dirty="0" smtClean="0">
                <a:solidFill>
                  <a:srgbClr val="0000CC"/>
                </a:solidFill>
              </a:rPr>
              <a:t> </a:t>
            </a:r>
            <a:r>
              <a:rPr lang="en-US" altLang="zh-CN" sz="2800" baseline="0" dirty="0">
                <a:solidFill>
                  <a:srgbClr val="0000CC"/>
                </a:solidFill>
              </a:rPr>
              <a:t>＋ </a:t>
            </a:r>
            <a:r>
              <a:rPr lang="en-US" altLang="zh-CN" sz="2800" baseline="0" dirty="0" smtClean="0">
                <a:solidFill>
                  <a:srgbClr val="0000CC"/>
                </a:solidFill>
              </a:rPr>
              <a:t>E</a:t>
            </a:r>
            <a:r>
              <a:rPr lang="en-US" altLang="zh-CN" sz="2800" baseline="30000" dirty="0" smtClean="0">
                <a:solidFill>
                  <a:srgbClr val="0000CC"/>
                </a:solidFill>
              </a:rPr>
              <a:t>2</a:t>
            </a:r>
            <a:r>
              <a:rPr lang="en-US" altLang="zh-CN" sz="2800" dirty="0" smtClean="0">
                <a:solidFill>
                  <a:srgbClr val="0000CC"/>
                </a:solidFill>
              </a:rPr>
              <a:t> </a:t>
            </a:r>
            <a:endParaRPr lang="en-US" altLang="zh-CN" sz="2800" baseline="0" dirty="0">
              <a:solidFill>
                <a:srgbClr val="0000CC"/>
              </a:solidFill>
            </a:endParaRPr>
          </a:p>
        </p:txBody>
      </p:sp>
      <p:sp>
        <p:nvSpPr>
          <p:cNvPr id="9" name="Rectangle 9"/>
          <p:cNvSpPr>
            <a:spLocks noChangeArrowheads="1"/>
          </p:cNvSpPr>
          <p:nvPr/>
        </p:nvSpPr>
        <p:spPr bwMode="auto">
          <a:xfrm>
            <a:off x="767427" y="4809704"/>
            <a:ext cx="39624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r>
              <a:rPr lang="en-US" altLang="zh-CN" sz="2800" baseline="0" dirty="0">
                <a:solidFill>
                  <a:srgbClr val="0000CC"/>
                </a:solidFill>
              </a:rPr>
              <a:t>3.  E → </a:t>
            </a:r>
            <a:r>
              <a:rPr lang="en-US" altLang="zh-CN" sz="2800" baseline="0" dirty="0" smtClean="0">
                <a:solidFill>
                  <a:srgbClr val="0000CC"/>
                </a:solidFill>
              </a:rPr>
              <a:t>E</a:t>
            </a:r>
            <a:r>
              <a:rPr lang="en-US" altLang="zh-CN" sz="2800" baseline="30000" dirty="0" smtClean="0">
                <a:solidFill>
                  <a:srgbClr val="0000CC"/>
                </a:solidFill>
              </a:rPr>
              <a:t>1</a:t>
            </a:r>
            <a:r>
              <a:rPr lang="en-US" altLang="zh-CN" sz="2800" dirty="0" smtClean="0">
                <a:solidFill>
                  <a:srgbClr val="0000CC"/>
                </a:solidFill>
              </a:rPr>
              <a:t> </a:t>
            </a:r>
            <a:r>
              <a:rPr lang="en-US" altLang="zh-CN" sz="2800" baseline="0" dirty="0">
                <a:solidFill>
                  <a:srgbClr val="0000CC"/>
                </a:solidFill>
              </a:rPr>
              <a:t>* </a:t>
            </a:r>
            <a:r>
              <a:rPr lang="en-US" altLang="zh-CN" sz="2800" baseline="0" dirty="0" smtClean="0">
                <a:solidFill>
                  <a:srgbClr val="0000CC"/>
                </a:solidFill>
              </a:rPr>
              <a:t>E</a:t>
            </a:r>
            <a:r>
              <a:rPr lang="en-US" altLang="zh-CN" sz="2800" baseline="30000" dirty="0" smtClean="0">
                <a:solidFill>
                  <a:srgbClr val="0000CC"/>
                </a:solidFill>
              </a:rPr>
              <a:t>2</a:t>
            </a:r>
            <a:endParaRPr lang="en-US" altLang="zh-CN" sz="2800" baseline="0" dirty="0">
              <a:solidFill>
                <a:srgbClr val="0000CC"/>
              </a:solidFill>
            </a:endParaRPr>
          </a:p>
        </p:txBody>
      </p:sp>
      <p:sp>
        <p:nvSpPr>
          <p:cNvPr id="10" name="Rectangle 11"/>
          <p:cNvSpPr>
            <a:spLocks noChangeArrowheads="1"/>
          </p:cNvSpPr>
          <p:nvPr/>
        </p:nvSpPr>
        <p:spPr bwMode="auto">
          <a:xfrm>
            <a:off x="609600" y="3796030"/>
            <a:ext cx="759523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r>
              <a:rPr lang="zh-CN" altLang="en-US" sz="2800" b="0" baseline="0" dirty="0">
                <a:solidFill>
                  <a:schemeClr val="tx1"/>
                </a:solidFill>
              </a:rPr>
              <a:t>  {  </a:t>
            </a:r>
            <a:r>
              <a:rPr lang="en-US" altLang="zh-CN" sz="2800" b="0" baseline="0" dirty="0" err="1">
                <a:solidFill>
                  <a:schemeClr val="tx1"/>
                </a:solidFill>
              </a:rPr>
              <a:t>E.place</a:t>
            </a:r>
            <a:r>
              <a:rPr lang="en-US" altLang="zh-CN" sz="2800" b="0" baseline="0" dirty="0">
                <a:solidFill>
                  <a:schemeClr val="tx1"/>
                </a:solidFill>
              </a:rPr>
              <a:t> ＝ </a:t>
            </a:r>
            <a:r>
              <a:rPr lang="en-US" altLang="zh-CN" sz="2800" b="0" baseline="0" dirty="0" err="1">
                <a:solidFill>
                  <a:schemeClr val="tx1"/>
                </a:solidFill>
              </a:rPr>
              <a:t>newtemp</a:t>
            </a:r>
            <a:r>
              <a:rPr lang="en-US" altLang="zh-CN" sz="2800" b="0" baseline="0" dirty="0">
                <a:solidFill>
                  <a:schemeClr val="tx1"/>
                </a:solidFill>
              </a:rPr>
              <a:t>( );</a:t>
            </a:r>
            <a:endParaRPr lang="en-US" altLang="zh-CN" sz="2800" b="0" baseline="0" dirty="0">
              <a:solidFill>
                <a:schemeClr val="tx1"/>
              </a:solidFill>
            </a:endParaRPr>
          </a:p>
          <a:p>
            <a:r>
              <a:rPr lang="en-US" altLang="zh-CN" sz="2800" b="0" baseline="0" dirty="0">
                <a:solidFill>
                  <a:schemeClr val="tx1"/>
                </a:solidFill>
              </a:rPr>
              <a:t>      emit(E.place’＝</a:t>
            </a:r>
            <a:r>
              <a:rPr lang="en-US" altLang="zh-CN" sz="2800" b="0" baseline="0" dirty="0" smtClean="0">
                <a:solidFill>
                  <a:schemeClr val="tx1"/>
                </a:solidFill>
              </a:rPr>
              <a:t>’E</a:t>
            </a:r>
            <a:r>
              <a:rPr lang="en-US" altLang="zh-CN" sz="2800" b="0" baseline="30000" dirty="0" smtClean="0">
                <a:solidFill>
                  <a:schemeClr val="tx1"/>
                </a:solidFill>
              </a:rPr>
              <a:t>1</a:t>
            </a:r>
            <a:r>
              <a:rPr lang="en-US" altLang="zh-CN" sz="2800" b="0" baseline="0" dirty="0" smtClean="0">
                <a:solidFill>
                  <a:schemeClr val="tx1"/>
                </a:solidFill>
              </a:rPr>
              <a:t>.place</a:t>
            </a:r>
            <a:r>
              <a:rPr lang="en-US" altLang="zh-CN" sz="2800" b="0" baseline="0" dirty="0">
                <a:solidFill>
                  <a:schemeClr val="tx1"/>
                </a:solidFill>
              </a:rPr>
              <a:t>’＋</a:t>
            </a:r>
            <a:r>
              <a:rPr lang="en-US" altLang="zh-CN" sz="2800" b="0" baseline="0" dirty="0" smtClean="0">
                <a:solidFill>
                  <a:schemeClr val="tx1"/>
                </a:solidFill>
              </a:rPr>
              <a:t>’E</a:t>
            </a:r>
            <a:r>
              <a:rPr lang="en-US" altLang="zh-CN" sz="2800" baseline="30000" dirty="0"/>
              <a:t>2</a:t>
            </a:r>
            <a:r>
              <a:rPr lang="en-US" altLang="zh-CN" sz="2800" b="0" baseline="0" dirty="0" smtClean="0">
                <a:solidFill>
                  <a:schemeClr val="tx1"/>
                </a:solidFill>
              </a:rPr>
              <a:t>.place )</a:t>
            </a:r>
            <a:r>
              <a:rPr lang="zh-CN" altLang="en-US" sz="2800" b="0" baseline="0" dirty="0" smtClean="0">
                <a:solidFill>
                  <a:schemeClr val="tx1"/>
                </a:solidFill>
              </a:rPr>
              <a:t> </a:t>
            </a:r>
            <a:r>
              <a:rPr lang="zh-CN" altLang="en-US" sz="2800" b="0" baseline="0" dirty="0">
                <a:solidFill>
                  <a:schemeClr val="tx1"/>
                </a:solidFill>
              </a:rPr>
              <a:t>}</a:t>
            </a:r>
            <a:endParaRPr lang="zh-CN" altLang="en-US" sz="2800" b="0" baseline="0" dirty="0">
              <a:solidFill>
                <a:schemeClr val="tx1"/>
              </a:solidFill>
            </a:endParaRPr>
          </a:p>
        </p:txBody>
      </p:sp>
      <p:sp>
        <p:nvSpPr>
          <p:cNvPr id="11" name="Rectangle 12"/>
          <p:cNvSpPr>
            <a:spLocks noChangeArrowheads="1"/>
          </p:cNvSpPr>
          <p:nvPr/>
        </p:nvSpPr>
        <p:spPr bwMode="auto">
          <a:xfrm>
            <a:off x="695325" y="5393055"/>
            <a:ext cx="736917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r>
              <a:rPr lang="zh-CN" altLang="en-US" sz="2800" b="0" baseline="0" dirty="0">
                <a:solidFill>
                  <a:schemeClr val="tx1"/>
                </a:solidFill>
              </a:rPr>
              <a:t>  {  </a:t>
            </a:r>
            <a:r>
              <a:rPr lang="en-US" altLang="zh-CN" sz="2800" b="0" baseline="0" dirty="0" err="1">
                <a:solidFill>
                  <a:schemeClr val="tx1"/>
                </a:solidFill>
              </a:rPr>
              <a:t>E.place</a:t>
            </a:r>
            <a:r>
              <a:rPr lang="en-US" altLang="zh-CN" sz="2800" b="0" baseline="0" dirty="0">
                <a:solidFill>
                  <a:schemeClr val="tx1"/>
                </a:solidFill>
              </a:rPr>
              <a:t> ＝ </a:t>
            </a:r>
            <a:r>
              <a:rPr lang="en-US" altLang="zh-CN" sz="2800" b="0" baseline="0" dirty="0" err="1">
                <a:solidFill>
                  <a:schemeClr val="tx1"/>
                </a:solidFill>
              </a:rPr>
              <a:t>newtemp</a:t>
            </a:r>
            <a:r>
              <a:rPr lang="en-US" altLang="zh-CN" sz="2800" b="0" baseline="0" dirty="0">
                <a:solidFill>
                  <a:schemeClr val="tx1"/>
                </a:solidFill>
              </a:rPr>
              <a:t>( );</a:t>
            </a:r>
            <a:endParaRPr lang="en-US" altLang="zh-CN" sz="2800" b="0" baseline="0" dirty="0">
              <a:solidFill>
                <a:schemeClr val="tx1"/>
              </a:solidFill>
            </a:endParaRPr>
          </a:p>
          <a:p>
            <a:r>
              <a:rPr lang="en-US" altLang="zh-CN" sz="2800" b="0" baseline="0" dirty="0">
                <a:solidFill>
                  <a:schemeClr val="tx1"/>
                </a:solidFill>
              </a:rPr>
              <a:t>      emit(E.place’＝</a:t>
            </a:r>
            <a:r>
              <a:rPr lang="en-US" altLang="zh-CN" sz="2800" b="0" baseline="0" dirty="0" smtClean="0">
                <a:solidFill>
                  <a:schemeClr val="tx1"/>
                </a:solidFill>
              </a:rPr>
              <a:t>’E</a:t>
            </a:r>
            <a:r>
              <a:rPr lang="en-US" altLang="zh-CN" sz="2800" baseline="30000" dirty="0" smtClean="0"/>
              <a:t>1</a:t>
            </a:r>
            <a:r>
              <a:rPr lang="en-US" altLang="zh-CN" sz="2800" b="0" baseline="0" dirty="0" smtClean="0">
                <a:solidFill>
                  <a:schemeClr val="tx1"/>
                </a:solidFill>
              </a:rPr>
              <a:t>.place</a:t>
            </a:r>
            <a:r>
              <a:rPr lang="en-US" altLang="zh-CN" sz="2800" b="0" baseline="0" dirty="0">
                <a:solidFill>
                  <a:schemeClr val="tx1"/>
                </a:solidFill>
              </a:rPr>
              <a:t>’</a:t>
            </a:r>
            <a:r>
              <a:rPr lang="en-US" altLang="zh-CN" sz="2800" b="0" baseline="0" dirty="0">
                <a:solidFill>
                  <a:schemeClr val="tx1"/>
                </a:solidFill>
                <a:latin typeface="宋体" panose="02010600030101010101" pitchFamily="2" charset="-122"/>
              </a:rPr>
              <a:t>*</a:t>
            </a:r>
            <a:r>
              <a:rPr lang="en-US" altLang="zh-CN" sz="2800" b="0" baseline="0" dirty="0" smtClean="0">
                <a:solidFill>
                  <a:schemeClr val="tx1"/>
                </a:solidFill>
              </a:rPr>
              <a:t>’E</a:t>
            </a:r>
            <a:r>
              <a:rPr lang="en-US" altLang="zh-CN" sz="2800" baseline="30000" dirty="0" smtClean="0"/>
              <a:t>2</a:t>
            </a:r>
            <a:r>
              <a:rPr lang="en-US" altLang="zh-CN" sz="2800" b="0" baseline="0" dirty="0" smtClean="0">
                <a:solidFill>
                  <a:schemeClr val="tx1"/>
                </a:solidFill>
              </a:rPr>
              <a:t>.place )</a:t>
            </a:r>
            <a:r>
              <a:rPr lang="en-US" altLang="zh-CN" sz="2800" b="0" dirty="0" smtClean="0">
                <a:solidFill>
                  <a:schemeClr val="tx1"/>
                </a:solidFill>
              </a:rPr>
              <a:t>   </a:t>
            </a:r>
            <a:r>
              <a:rPr lang="zh-CN" altLang="en-US" sz="2800" b="0" baseline="0" dirty="0" smtClean="0">
                <a:solidFill>
                  <a:schemeClr val="tx1"/>
                </a:solidFill>
              </a:rPr>
              <a:t>}</a:t>
            </a:r>
            <a:endParaRPr lang="zh-CN" altLang="en-US" sz="2800" b="0" baseline="0" dirty="0">
              <a:solidFill>
                <a:schemeClr val="tx1"/>
              </a:solidFill>
            </a:endParaRPr>
          </a:p>
        </p:txBody>
      </p:sp>
      <p:sp>
        <p:nvSpPr>
          <p:cNvPr id="12" name="Rectangle 7"/>
          <p:cNvSpPr>
            <a:spLocks noChangeArrowheads="1"/>
          </p:cNvSpPr>
          <p:nvPr/>
        </p:nvSpPr>
        <p:spPr bwMode="auto">
          <a:xfrm>
            <a:off x="8271481" y="1813889"/>
            <a:ext cx="19812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nSpc>
                <a:spcPct val="110000"/>
              </a:lnSpc>
            </a:pPr>
            <a:r>
              <a:rPr lang="zh-CN" altLang="en-US" sz="2800" b="0" baseline="0" dirty="0">
                <a:solidFill>
                  <a:schemeClr val="tx1"/>
                </a:solidFill>
              </a:rPr>
              <a:t>  </a:t>
            </a:r>
            <a:r>
              <a:rPr lang="zh-CN" altLang="en-US" sz="2800" b="0" baseline="0" dirty="0" smtClean="0">
                <a:solidFill>
                  <a:schemeClr val="tx1"/>
                </a:solidFill>
              </a:rPr>
              <a:t>源</a:t>
            </a:r>
            <a:r>
              <a:rPr lang="zh-CN" altLang="en-US" sz="2800" dirty="0"/>
              <a:t>程序</a:t>
            </a:r>
            <a:endParaRPr lang="en-US" altLang="zh-CN" sz="2800" b="0" baseline="0" dirty="0">
              <a:solidFill>
                <a:schemeClr val="tx1"/>
              </a:solidFill>
            </a:endParaRPr>
          </a:p>
        </p:txBody>
      </p:sp>
      <p:sp>
        <p:nvSpPr>
          <p:cNvPr id="13" name="Rectangle 8"/>
          <p:cNvSpPr>
            <a:spLocks noChangeArrowheads="1"/>
          </p:cNvSpPr>
          <p:nvPr/>
        </p:nvSpPr>
        <p:spPr bwMode="auto">
          <a:xfrm>
            <a:off x="8412391" y="3104988"/>
            <a:ext cx="1658359"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nSpc>
                <a:spcPct val="110000"/>
              </a:lnSpc>
            </a:pPr>
            <a:r>
              <a:rPr lang="zh-CN" altLang="en-US" sz="2800" b="0" baseline="0" dirty="0">
                <a:solidFill>
                  <a:schemeClr val="tx1"/>
                </a:solidFill>
              </a:rPr>
              <a:t>目标结构</a:t>
            </a:r>
            <a:endParaRPr lang="en-US" altLang="zh-CN" sz="2800" b="0" baseline="0" dirty="0">
              <a:solidFill>
                <a:schemeClr val="tx1"/>
              </a:solidFill>
            </a:endParaRPr>
          </a:p>
        </p:txBody>
      </p:sp>
      <p:sp>
        <p:nvSpPr>
          <p:cNvPr id="14" name="Rectangle 9"/>
          <p:cNvSpPr>
            <a:spLocks noChangeArrowheads="1"/>
          </p:cNvSpPr>
          <p:nvPr/>
        </p:nvSpPr>
        <p:spPr bwMode="auto">
          <a:xfrm>
            <a:off x="8497744" y="3671297"/>
            <a:ext cx="267254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r>
              <a:rPr lang="zh-CN" altLang="en-US" sz="2800" b="0" baseline="0" dirty="0">
                <a:solidFill>
                  <a:schemeClr val="tx1"/>
                </a:solidFill>
              </a:rPr>
              <a:t>（1）</a:t>
            </a:r>
            <a:r>
              <a:rPr lang="en-US" altLang="zh-CN" sz="2800" b="0" baseline="0" dirty="0">
                <a:solidFill>
                  <a:schemeClr val="tx1"/>
                </a:solidFill>
              </a:rPr>
              <a:t>T</a:t>
            </a:r>
            <a:r>
              <a:rPr lang="en-US" altLang="zh-CN" sz="2800" b="0" baseline="-30000" dirty="0">
                <a:solidFill>
                  <a:schemeClr val="tx1"/>
                </a:solidFill>
              </a:rPr>
              <a:t>1</a:t>
            </a:r>
            <a:r>
              <a:rPr lang="en-US" altLang="zh-CN" sz="2800" b="0" baseline="0" dirty="0">
                <a:solidFill>
                  <a:schemeClr val="tx1"/>
                </a:solidFill>
              </a:rPr>
              <a:t>＝a</a:t>
            </a:r>
            <a:r>
              <a:rPr lang="en-US" altLang="zh-CN" sz="2800" b="0" baseline="0" dirty="0">
                <a:solidFill>
                  <a:schemeClr val="tx1"/>
                </a:solidFill>
                <a:latin typeface="宋体" panose="02010600030101010101" pitchFamily="2" charset="-122"/>
              </a:rPr>
              <a:t>*</a:t>
            </a:r>
            <a:r>
              <a:rPr lang="en-US" altLang="zh-CN" sz="2800" b="0" baseline="0" dirty="0">
                <a:solidFill>
                  <a:schemeClr val="tx1"/>
                </a:solidFill>
              </a:rPr>
              <a:t>b </a:t>
            </a:r>
            <a:endParaRPr lang="en-US" altLang="zh-CN" sz="2800" b="0" baseline="0" dirty="0">
              <a:solidFill>
                <a:schemeClr val="tx1"/>
              </a:solidFill>
            </a:endParaRPr>
          </a:p>
        </p:txBody>
      </p:sp>
      <p:sp>
        <p:nvSpPr>
          <p:cNvPr id="15" name="Rectangle 10"/>
          <p:cNvSpPr>
            <a:spLocks noChangeArrowheads="1"/>
          </p:cNvSpPr>
          <p:nvPr/>
        </p:nvSpPr>
        <p:spPr bwMode="auto">
          <a:xfrm>
            <a:off x="8497744" y="4280897"/>
            <a:ext cx="267254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r>
              <a:rPr lang="zh-CN" altLang="en-US" sz="2800" b="0" baseline="0" dirty="0">
                <a:solidFill>
                  <a:schemeClr val="tx1"/>
                </a:solidFill>
              </a:rPr>
              <a:t>（2）</a:t>
            </a:r>
            <a:r>
              <a:rPr lang="en-US" altLang="zh-CN" sz="2800" b="0" baseline="0" dirty="0">
                <a:solidFill>
                  <a:schemeClr val="tx1"/>
                </a:solidFill>
              </a:rPr>
              <a:t>T</a:t>
            </a:r>
            <a:r>
              <a:rPr lang="en-US" altLang="zh-CN" sz="2800" b="0" baseline="-30000" dirty="0">
                <a:solidFill>
                  <a:schemeClr val="tx1"/>
                </a:solidFill>
              </a:rPr>
              <a:t>2</a:t>
            </a:r>
            <a:r>
              <a:rPr lang="en-US" altLang="zh-CN" sz="2800" b="0" baseline="0" dirty="0">
                <a:solidFill>
                  <a:schemeClr val="tx1"/>
                </a:solidFill>
              </a:rPr>
              <a:t>＝c</a:t>
            </a:r>
            <a:r>
              <a:rPr lang="en-US" altLang="zh-CN" sz="2800" b="0" baseline="0" dirty="0">
                <a:solidFill>
                  <a:schemeClr val="tx1"/>
                </a:solidFill>
                <a:latin typeface="宋体" panose="02010600030101010101" pitchFamily="2" charset="-122"/>
              </a:rPr>
              <a:t>*</a:t>
            </a:r>
            <a:r>
              <a:rPr lang="en-US" altLang="zh-CN" sz="2800" b="0" baseline="0" dirty="0">
                <a:solidFill>
                  <a:schemeClr val="tx1"/>
                </a:solidFill>
              </a:rPr>
              <a:t>d </a:t>
            </a:r>
            <a:endParaRPr lang="en-US" altLang="zh-CN" sz="2800" b="0" baseline="0" dirty="0">
              <a:solidFill>
                <a:schemeClr val="tx1"/>
              </a:solidFill>
            </a:endParaRPr>
          </a:p>
        </p:txBody>
      </p:sp>
      <p:sp>
        <p:nvSpPr>
          <p:cNvPr id="16" name="Rectangle 11"/>
          <p:cNvSpPr>
            <a:spLocks noChangeArrowheads="1"/>
          </p:cNvSpPr>
          <p:nvPr/>
        </p:nvSpPr>
        <p:spPr bwMode="auto">
          <a:xfrm>
            <a:off x="8497570" y="4859020"/>
            <a:ext cx="31197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r>
              <a:rPr lang="zh-CN" altLang="en-US" sz="2800" b="0" baseline="0" dirty="0">
                <a:solidFill>
                  <a:schemeClr val="tx1"/>
                </a:solidFill>
              </a:rPr>
              <a:t>（3）</a:t>
            </a:r>
            <a:r>
              <a:rPr lang="en-US" altLang="zh-CN" sz="2800" b="0" baseline="0" dirty="0">
                <a:solidFill>
                  <a:schemeClr val="tx1"/>
                </a:solidFill>
              </a:rPr>
              <a:t>T</a:t>
            </a:r>
            <a:r>
              <a:rPr lang="en-US" altLang="zh-CN" sz="2800" b="0" baseline="-30000" dirty="0">
                <a:solidFill>
                  <a:schemeClr val="tx1"/>
                </a:solidFill>
              </a:rPr>
              <a:t>3</a:t>
            </a:r>
            <a:r>
              <a:rPr lang="en-US" altLang="zh-CN" sz="2800" b="0" baseline="0" dirty="0">
                <a:solidFill>
                  <a:schemeClr val="tx1"/>
                </a:solidFill>
              </a:rPr>
              <a:t>＝T</a:t>
            </a:r>
            <a:r>
              <a:rPr lang="en-US" altLang="zh-CN" sz="2800" b="0" baseline="-30000" dirty="0">
                <a:solidFill>
                  <a:schemeClr val="tx1"/>
                </a:solidFill>
              </a:rPr>
              <a:t>1</a:t>
            </a:r>
            <a:r>
              <a:rPr lang="en-US" altLang="zh-CN" sz="2800" b="0" baseline="0" dirty="0">
                <a:solidFill>
                  <a:schemeClr val="tx1"/>
                </a:solidFill>
              </a:rPr>
              <a:t>＋T</a:t>
            </a:r>
            <a:r>
              <a:rPr lang="en-US" altLang="zh-CN" sz="2800" b="0" baseline="-30000" dirty="0">
                <a:solidFill>
                  <a:schemeClr val="tx1"/>
                </a:solidFill>
              </a:rPr>
              <a:t>2</a:t>
            </a:r>
            <a:r>
              <a:rPr lang="en-US" altLang="zh-CN" sz="2800" b="0" baseline="0" dirty="0">
                <a:solidFill>
                  <a:schemeClr val="tx1"/>
                </a:solidFill>
              </a:rPr>
              <a:t> </a:t>
            </a:r>
            <a:endParaRPr lang="en-US" altLang="zh-CN" sz="2800" b="0" baseline="0" dirty="0">
              <a:solidFill>
                <a:schemeClr val="tx1"/>
              </a:solidFill>
            </a:endParaRPr>
          </a:p>
        </p:txBody>
      </p:sp>
      <p:sp>
        <p:nvSpPr>
          <p:cNvPr id="17" name="Rectangle 12"/>
          <p:cNvSpPr>
            <a:spLocks noChangeArrowheads="1"/>
          </p:cNvSpPr>
          <p:nvPr/>
        </p:nvSpPr>
        <p:spPr bwMode="auto">
          <a:xfrm>
            <a:off x="8497744" y="5423897"/>
            <a:ext cx="267254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r>
              <a:rPr lang="zh-CN" altLang="en-US" sz="2800" b="0" baseline="0" dirty="0">
                <a:solidFill>
                  <a:schemeClr val="tx1"/>
                </a:solidFill>
              </a:rPr>
              <a:t>（4）</a:t>
            </a:r>
            <a:r>
              <a:rPr lang="en-US" altLang="zh-CN" sz="2800" b="0" baseline="0" dirty="0">
                <a:solidFill>
                  <a:schemeClr val="tx1"/>
                </a:solidFill>
              </a:rPr>
              <a:t>X ＝T</a:t>
            </a:r>
            <a:r>
              <a:rPr lang="en-US" altLang="zh-CN" sz="2800" b="0" baseline="-30000" dirty="0">
                <a:solidFill>
                  <a:schemeClr val="tx1"/>
                </a:solidFill>
              </a:rPr>
              <a:t>3</a:t>
            </a:r>
            <a:r>
              <a:rPr lang="en-US" altLang="zh-CN" sz="2800" b="0" baseline="0" dirty="0">
                <a:solidFill>
                  <a:schemeClr val="tx1"/>
                </a:solidFill>
              </a:rPr>
              <a:t> </a:t>
            </a:r>
            <a:endParaRPr lang="en-US" altLang="zh-CN" sz="2800" b="0" baseline="0" dirty="0">
              <a:solidFill>
                <a:schemeClr val="tx1"/>
              </a:solidFill>
            </a:endParaRPr>
          </a:p>
        </p:txBody>
      </p:sp>
      <p:sp>
        <p:nvSpPr>
          <p:cNvPr id="18" name="Rectangle 13"/>
          <p:cNvSpPr>
            <a:spLocks noChangeArrowheads="1"/>
          </p:cNvSpPr>
          <p:nvPr/>
        </p:nvSpPr>
        <p:spPr bwMode="auto">
          <a:xfrm>
            <a:off x="8544560" y="2480945"/>
            <a:ext cx="278828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r>
              <a:rPr lang="zh-CN" altLang="en-US" sz="2800" b="0" baseline="0" dirty="0">
                <a:solidFill>
                  <a:schemeClr val="tx1"/>
                </a:solidFill>
              </a:rPr>
              <a:t> </a:t>
            </a:r>
            <a:r>
              <a:rPr lang="en-US" altLang="zh-CN" sz="2800" b="0" baseline="0" dirty="0">
                <a:solidFill>
                  <a:schemeClr val="tx1"/>
                </a:solidFill>
              </a:rPr>
              <a:t>X＝ a</a:t>
            </a:r>
            <a:r>
              <a:rPr lang="en-US" altLang="zh-CN" sz="2800" b="0" baseline="0" dirty="0">
                <a:solidFill>
                  <a:schemeClr val="tx1"/>
                </a:solidFill>
                <a:latin typeface="宋体" panose="02010600030101010101" pitchFamily="2" charset="-122"/>
              </a:rPr>
              <a:t>*</a:t>
            </a:r>
            <a:r>
              <a:rPr lang="en-US" altLang="zh-CN" sz="2800" b="0" baseline="0" dirty="0" err="1">
                <a:solidFill>
                  <a:schemeClr val="tx1"/>
                </a:solidFill>
              </a:rPr>
              <a:t>b＋c</a:t>
            </a:r>
            <a:r>
              <a:rPr lang="en-US" altLang="zh-CN" sz="2800" b="0" baseline="0" dirty="0">
                <a:solidFill>
                  <a:schemeClr val="tx1"/>
                </a:solidFill>
                <a:latin typeface="宋体" panose="02010600030101010101" pitchFamily="2" charset="-122"/>
              </a:rPr>
              <a:t>*</a:t>
            </a:r>
            <a:r>
              <a:rPr lang="en-US" altLang="zh-CN" sz="2800" b="0" baseline="0" dirty="0">
                <a:solidFill>
                  <a:schemeClr val="tx1"/>
                </a:solidFill>
              </a:rPr>
              <a:t>d </a:t>
            </a:r>
            <a:endParaRPr lang="zh-CN" altLang="en-US" sz="2800" b="0" baseline="0" dirty="0">
              <a:solidFill>
                <a:schemeClr val="tx1"/>
              </a:solidFill>
            </a:endParaRPr>
          </a:p>
        </p:txBody>
      </p:sp>
      <p:sp>
        <p:nvSpPr>
          <p:cNvPr id="2" name="矩形 1"/>
          <p:cNvSpPr/>
          <p:nvPr/>
        </p:nvSpPr>
        <p:spPr>
          <a:xfrm>
            <a:off x="8271510" y="1694815"/>
            <a:ext cx="3566160" cy="4328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normAutofit fontScale="90000"/>
          </a:bodyPr>
          <a:lstStyle/>
          <a:p>
            <a:pPr algn="ctr"/>
            <a:r>
              <a:rPr lang="zh-CN" altLang="zh-CN" smtClean="0">
                <a:ea typeface="宋体" panose="02010600030101010101" pitchFamily="2" charset="-122"/>
              </a:rPr>
              <a:t>实验原理</a:t>
            </a:r>
            <a:endParaRPr lang="zh-CN" altLang="en-US" smtClean="0">
              <a:ea typeface="宋体" panose="02010600030101010101" pitchFamily="2" charset="-122"/>
            </a:endParaRPr>
          </a:p>
        </p:txBody>
      </p:sp>
      <p:sp>
        <p:nvSpPr>
          <p:cNvPr id="32" name="Rectangle 7"/>
          <p:cNvSpPr>
            <a:spLocks noChangeArrowheads="1"/>
          </p:cNvSpPr>
          <p:nvPr/>
        </p:nvSpPr>
        <p:spPr bwMode="auto">
          <a:xfrm>
            <a:off x="6528604" y="1934111"/>
            <a:ext cx="19812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nSpc>
                <a:spcPct val="110000"/>
              </a:lnSpc>
            </a:pPr>
            <a:r>
              <a:rPr lang="zh-CN" altLang="en-US" sz="2800" b="0" baseline="0" dirty="0">
                <a:solidFill>
                  <a:schemeClr val="tx1"/>
                </a:solidFill>
              </a:rPr>
              <a:t>  </a:t>
            </a:r>
            <a:r>
              <a:rPr lang="zh-CN" altLang="en-US" sz="2800" b="0" baseline="0" dirty="0" smtClean="0">
                <a:solidFill>
                  <a:schemeClr val="tx1"/>
                </a:solidFill>
              </a:rPr>
              <a:t>源</a:t>
            </a:r>
            <a:r>
              <a:rPr lang="zh-CN" altLang="en-US" sz="2800" dirty="0"/>
              <a:t>程序</a:t>
            </a:r>
            <a:endParaRPr lang="en-US" altLang="zh-CN" sz="2800" b="0" baseline="0" dirty="0">
              <a:solidFill>
                <a:schemeClr val="tx1"/>
              </a:solidFill>
            </a:endParaRPr>
          </a:p>
        </p:txBody>
      </p:sp>
      <p:sp>
        <p:nvSpPr>
          <p:cNvPr id="33" name="Rectangle 8"/>
          <p:cNvSpPr>
            <a:spLocks noChangeArrowheads="1"/>
          </p:cNvSpPr>
          <p:nvPr/>
        </p:nvSpPr>
        <p:spPr bwMode="auto">
          <a:xfrm>
            <a:off x="6669514" y="3225210"/>
            <a:ext cx="1658359"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nSpc>
                <a:spcPct val="110000"/>
              </a:lnSpc>
            </a:pPr>
            <a:r>
              <a:rPr lang="zh-CN" altLang="en-US" sz="2800" b="0" baseline="0" dirty="0">
                <a:solidFill>
                  <a:schemeClr val="tx1"/>
                </a:solidFill>
              </a:rPr>
              <a:t>目标结构</a:t>
            </a:r>
            <a:endParaRPr lang="en-US" altLang="zh-CN" sz="2800" b="0" baseline="0" dirty="0">
              <a:solidFill>
                <a:schemeClr val="tx1"/>
              </a:solidFill>
            </a:endParaRPr>
          </a:p>
        </p:txBody>
      </p:sp>
      <p:sp>
        <p:nvSpPr>
          <p:cNvPr id="34" name="Rectangle 9"/>
          <p:cNvSpPr>
            <a:spLocks noChangeArrowheads="1"/>
          </p:cNvSpPr>
          <p:nvPr/>
        </p:nvSpPr>
        <p:spPr bwMode="auto">
          <a:xfrm>
            <a:off x="6754867" y="3791519"/>
            <a:ext cx="290212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r>
              <a:rPr lang="zh-CN" altLang="en-US" sz="2800" b="0" baseline="0" dirty="0">
                <a:solidFill>
                  <a:schemeClr val="tx1"/>
                </a:solidFill>
              </a:rPr>
              <a:t>（1）</a:t>
            </a:r>
            <a:r>
              <a:rPr lang="en-US" altLang="zh-CN" sz="2800" b="0" baseline="0" dirty="0">
                <a:solidFill>
                  <a:schemeClr val="tx1"/>
                </a:solidFill>
              </a:rPr>
              <a:t>T</a:t>
            </a:r>
            <a:r>
              <a:rPr lang="en-US" altLang="zh-CN" sz="2800" b="0" baseline="-30000" dirty="0">
                <a:solidFill>
                  <a:schemeClr val="tx1"/>
                </a:solidFill>
              </a:rPr>
              <a:t>1</a:t>
            </a:r>
            <a:r>
              <a:rPr lang="en-US" altLang="zh-CN" sz="2800" b="0" baseline="0" dirty="0">
                <a:solidFill>
                  <a:schemeClr val="tx1"/>
                </a:solidFill>
              </a:rPr>
              <a:t>＝a</a:t>
            </a:r>
            <a:r>
              <a:rPr lang="en-US" altLang="zh-CN" sz="2800" b="0" baseline="0" dirty="0">
                <a:solidFill>
                  <a:schemeClr val="tx1"/>
                </a:solidFill>
                <a:latin typeface="宋体" panose="02010600030101010101" pitchFamily="2" charset="-122"/>
              </a:rPr>
              <a:t>*</a:t>
            </a:r>
            <a:r>
              <a:rPr lang="en-US" altLang="zh-CN" sz="2800" b="0" baseline="0" dirty="0">
                <a:solidFill>
                  <a:schemeClr val="tx1"/>
                </a:solidFill>
              </a:rPr>
              <a:t>b </a:t>
            </a:r>
            <a:endParaRPr lang="en-US" altLang="zh-CN" sz="2800" b="0" baseline="0" dirty="0">
              <a:solidFill>
                <a:schemeClr val="tx1"/>
              </a:solidFill>
            </a:endParaRPr>
          </a:p>
        </p:txBody>
      </p:sp>
      <p:sp>
        <p:nvSpPr>
          <p:cNvPr id="35" name="Rectangle 10"/>
          <p:cNvSpPr>
            <a:spLocks noChangeArrowheads="1"/>
          </p:cNvSpPr>
          <p:nvPr/>
        </p:nvSpPr>
        <p:spPr bwMode="auto">
          <a:xfrm>
            <a:off x="6754867" y="4401119"/>
            <a:ext cx="290212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r>
              <a:rPr lang="zh-CN" altLang="en-US" sz="2800" b="0" baseline="0" dirty="0">
                <a:solidFill>
                  <a:schemeClr val="tx1"/>
                </a:solidFill>
              </a:rPr>
              <a:t>（2）</a:t>
            </a:r>
            <a:r>
              <a:rPr lang="en-US" altLang="zh-CN" sz="2800" b="0" baseline="0" dirty="0">
                <a:solidFill>
                  <a:schemeClr val="tx1"/>
                </a:solidFill>
              </a:rPr>
              <a:t>T</a:t>
            </a:r>
            <a:r>
              <a:rPr lang="en-US" altLang="zh-CN" sz="2800" b="0" baseline="-30000" dirty="0">
                <a:solidFill>
                  <a:schemeClr val="tx1"/>
                </a:solidFill>
              </a:rPr>
              <a:t>2</a:t>
            </a:r>
            <a:r>
              <a:rPr lang="en-US" altLang="zh-CN" sz="2800" b="0" baseline="0" dirty="0">
                <a:solidFill>
                  <a:schemeClr val="tx1"/>
                </a:solidFill>
              </a:rPr>
              <a:t>＝c</a:t>
            </a:r>
            <a:r>
              <a:rPr lang="en-US" altLang="zh-CN" sz="2800" b="0" baseline="0" dirty="0">
                <a:solidFill>
                  <a:schemeClr val="tx1"/>
                </a:solidFill>
                <a:latin typeface="宋体" panose="02010600030101010101" pitchFamily="2" charset="-122"/>
              </a:rPr>
              <a:t>*</a:t>
            </a:r>
            <a:r>
              <a:rPr lang="en-US" altLang="zh-CN" sz="2800" b="0" baseline="0" dirty="0">
                <a:solidFill>
                  <a:schemeClr val="tx1"/>
                </a:solidFill>
              </a:rPr>
              <a:t>d </a:t>
            </a:r>
            <a:endParaRPr lang="en-US" altLang="zh-CN" sz="2800" b="0" baseline="0" dirty="0">
              <a:solidFill>
                <a:schemeClr val="tx1"/>
              </a:solidFill>
            </a:endParaRPr>
          </a:p>
        </p:txBody>
      </p:sp>
      <p:sp>
        <p:nvSpPr>
          <p:cNvPr id="36" name="Rectangle 11"/>
          <p:cNvSpPr>
            <a:spLocks noChangeArrowheads="1"/>
          </p:cNvSpPr>
          <p:nvPr/>
        </p:nvSpPr>
        <p:spPr bwMode="auto">
          <a:xfrm>
            <a:off x="6754867" y="4978969"/>
            <a:ext cx="290212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r>
              <a:rPr lang="zh-CN" altLang="en-US" sz="2800" b="0" baseline="0" dirty="0">
                <a:solidFill>
                  <a:schemeClr val="tx1"/>
                </a:solidFill>
              </a:rPr>
              <a:t>（3）</a:t>
            </a:r>
            <a:r>
              <a:rPr lang="en-US" altLang="zh-CN" sz="2800" b="0" baseline="0" dirty="0">
                <a:solidFill>
                  <a:schemeClr val="tx1"/>
                </a:solidFill>
              </a:rPr>
              <a:t>T</a:t>
            </a:r>
            <a:r>
              <a:rPr lang="en-US" altLang="zh-CN" sz="2800" b="0" baseline="-30000" dirty="0">
                <a:solidFill>
                  <a:schemeClr val="tx1"/>
                </a:solidFill>
              </a:rPr>
              <a:t>3</a:t>
            </a:r>
            <a:r>
              <a:rPr lang="en-US" altLang="zh-CN" sz="2800" b="0" baseline="0" dirty="0">
                <a:solidFill>
                  <a:schemeClr val="tx1"/>
                </a:solidFill>
              </a:rPr>
              <a:t>＝T</a:t>
            </a:r>
            <a:r>
              <a:rPr lang="en-US" altLang="zh-CN" sz="2800" b="0" baseline="-30000" dirty="0">
                <a:solidFill>
                  <a:schemeClr val="tx1"/>
                </a:solidFill>
              </a:rPr>
              <a:t>1</a:t>
            </a:r>
            <a:r>
              <a:rPr lang="en-US" altLang="zh-CN" sz="2800" b="0" baseline="0" dirty="0">
                <a:solidFill>
                  <a:schemeClr val="tx1"/>
                </a:solidFill>
              </a:rPr>
              <a:t>＋T</a:t>
            </a:r>
            <a:r>
              <a:rPr lang="en-US" altLang="zh-CN" sz="2800" b="0" baseline="-30000" dirty="0">
                <a:solidFill>
                  <a:schemeClr val="tx1"/>
                </a:solidFill>
              </a:rPr>
              <a:t>2</a:t>
            </a:r>
            <a:r>
              <a:rPr lang="en-US" altLang="zh-CN" sz="2800" b="0" baseline="0" dirty="0">
                <a:solidFill>
                  <a:schemeClr val="tx1"/>
                </a:solidFill>
              </a:rPr>
              <a:t> </a:t>
            </a:r>
            <a:endParaRPr lang="en-US" altLang="zh-CN" sz="2800" b="0" baseline="0" dirty="0">
              <a:solidFill>
                <a:schemeClr val="tx1"/>
              </a:solidFill>
            </a:endParaRPr>
          </a:p>
        </p:txBody>
      </p:sp>
      <p:sp>
        <p:nvSpPr>
          <p:cNvPr id="37" name="Rectangle 12"/>
          <p:cNvSpPr>
            <a:spLocks noChangeArrowheads="1"/>
          </p:cNvSpPr>
          <p:nvPr/>
        </p:nvSpPr>
        <p:spPr bwMode="auto">
          <a:xfrm>
            <a:off x="6754867" y="5544119"/>
            <a:ext cx="290212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r>
              <a:rPr lang="zh-CN" altLang="en-US" sz="2800" b="0" baseline="0" dirty="0">
                <a:solidFill>
                  <a:schemeClr val="tx1"/>
                </a:solidFill>
              </a:rPr>
              <a:t>（4）</a:t>
            </a:r>
            <a:r>
              <a:rPr lang="en-US" altLang="zh-CN" sz="2800" b="0" baseline="0" dirty="0">
                <a:solidFill>
                  <a:schemeClr val="tx1"/>
                </a:solidFill>
              </a:rPr>
              <a:t>X ＝T</a:t>
            </a:r>
            <a:r>
              <a:rPr lang="en-US" altLang="zh-CN" sz="2800" b="0" baseline="-30000" dirty="0">
                <a:solidFill>
                  <a:schemeClr val="tx1"/>
                </a:solidFill>
              </a:rPr>
              <a:t>3</a:t>
            </a:r>
            <a:r>
              <a:rPr lang="en-US" altLang="zh-CN" sz="2800" b="0" baseline="0" dirty="0">
                <a:solidFill>
                  <a:schemeClr val="tx1"/>
                </a:solidFill>
              </a:rPr>
              <a:t> </a:t>
            </a:r>
            <a:endParaRPr lang="en-US" altLang="zh-CN" sz="2800" b="0" baseline="0" dirty="0">
              <a:solidFill>
                <a:schemeClr val="tx1"/>
              </a:solidFill>
            </a:endParaRPr>
          </a:p>
        </p:txBody>
      </p:sp>
      <p:sp>
        <p:nvSpPr>
          <p:cNvPr id="38" name="Rectangle 13"/>
          <p:cNvSpPr>
            <a:spLocks noChangeArrowheads="1"/>
          </p:cNvSpPr>
          <p:nvPr/>
        </p:nvSpPr>
        <p:spPr bwMode="auto">
          <a:xfrm>
            <a:off x="6766713" y="2574548"/>
            <a:ext cx="3124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r>
              <a:rPr lang="zh-CN" altLang="en-US" sz="2800" b="0" baseline="0" dirty="0">
                <a:solidFill>
                  <a:schemeClr val="tx1"/>
                </a:solidFill>
              </a:rPr>
              <a:t> </a:t>
            </a:r>
            <a:r>
              <a:rPr lang="en-US" altLang="zh-CN" sz="2800" b="0" baseline="0" dirty="0">
                <a:solidFill>
                  <a:schemeClr val="tx1"/>
                </a:solidFill>
              </a:rPr>
              <a:t>X＝ a</a:t>
            </a:r>
            <a:r>
              <a:rPr lang="en-US" altLang="zh-CN" sz="2800" b="0" baseline="0" dirty="0">
                <a:solidFill>
                  <a:schemeClr val="tx1"/>
                </a:solidFill>
                <a:latin typeface="宋体" panose="02010600030101010101" pitchFamily="2" charset="-122"/>
              </a:rPr>
              <a:t>*</a:t>
            </a:r>
            <a:r>
              <a:rPr lang="en-US" altLang="zh-CN" sz="2800" b="0" baseline="0" dirty="0" err="1">
                <a:solidFill>
                  <a:schemeClr val="tx1"/>
                </a:solidFill>
              </a:rPr>
              <a:t>b＋c</a:t>
            </a:r>
            <a:r>
              <a:rPr lang="en-US" altLang="zh-CN" sz="2800" b="0" baseline="0" dirty="0">
                <a:solidFill>
                  <a:schemeClr val="tx1"/>
                </a:solidFill>
                <a:latin typeface="宋体" panose="02010600030101010101" pitchFamily="2" charset="-122"/>
              </a:rPr>
              <a:t>*</a:t>
            </a:r>
            <a:r>
              <a:rPr lang="en-US" altLang="zh-CN" sz="2800" b="0" baseline="0" dirty="0">
                <a:solidFill>
                  <a:schemeClr val="tx1"/>
                </a:solidFill>
              </a:rPr>
              <a:t>d </a:t>
            </a:r>
            <a:endParaRPr lang="zh-CN" altLang="en-US" sz="2800" b="0" baseline="0" dirty="0">
              <a:solidFill>
                <a:schemeClr val="tx1"/>
              </a:solidFill>
            </a:endParaRPr>
          </a:p>
        </p:txBody>
      </p:sp>
      <p:sp>
        <p:nvSpPr>
          <p:cNvPr id="39" name="Rectangle 4"/>
          <p:cNvSpPr>
            <a:spLocks noChangeArrowheads="1"/>
          </p:cNvSpPr>
          <p:nvPr/>
        </p:nvSpPr>
        <p:spPr bwMode="auto">
          <a:xfrm>
            <a:off x="407353" y="1177826"/>
            <a:ext cx="7345064"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p>
            <a:r>
              <a:rPr kumimoji="0" lang="zh-CN" altLang="en-US" sz="2800" baseline="0" dirty="0" smtClean="0">
                <a:solidFill>
                  <a:schemeClr val="tx1"/>
                </a:solidFill>
                <a:latin typeface="宋体" panose="02010600030101010101" pitchFamily="2" charset="-122"/>
              </a:rPr>
              <a:t>简单</a:t>
            </a:r>
            <a:r>
              <a:rPr kumimoji="0" lang="zh-CN" altLang="en-US" sz="2800" baseline="0" dirty="0">
                <a:solidFill>
                  <a:schemeClr val="tx1"/>
                </a:solidFill>
                <a:latin typeface="宋体" panose="02010600030101010101" pitchFamily="2" charset="-122"/>
              </a:rPr>
              <a:t>算术表达式和赋值语句的翻译</a:t>
            </a:r>
            <a:endParaRPr kumimoji="0" lang="zh-CN" altLang="en-US" sz="2800" baseline="0" dirty="0">
              <a:solidFill>
                <a:schemeClr val="tx1"/>
              </a:solidFill>
              <a:latin typeface="Comic Sans MS" panose="030F0702030302020204" pitchFamily="66" charset="0"/>
            </a:endParaRPr>
          </a:p>
        </p:txBody>
      </p:sp>
      <p:sp>
        <p:nvSpPr>
          <p:cNvPr id="13" name="矩形 12"/>
          <p:cNvSpPr/>
          <p:nvPr/>
        </p:nvSpPr>
        <p:spPr>
          <a:xfrm>
            <a:off x="551815" y="2061210"/>
            <a:ext cx="5531485" cy="3969385"/>
          </a:xfrm>
          <a:prstGeom prst="rect">
            <a:avLst/>
          </a:prstGeom>
        </p:spPr>
        <p:txBody>
          <a:bodyPr wrap="square">
            <a:spAutoFit/>
          </a:bodyPr>
          <a:lstStyle/>
          <a:p>
            <a:pPr marL="0" indent="0">
              <a:lnSpc>
                <a:spcPct val="150000"/>
              </a:lnSpc>
              <a:buNone/>
            </a:pPr>
            <a:r>
              <a:rPr lang="en-US" altLang="zh-CN" dirty="0">
                <a:solidFill>
                  <a:srgbClr val="FF0000"/>
                </a:solidFill>
              </a:rPr>
              <a:t>&lt;</a:t>
            </a:r>
            <a:r>
              <a:rPr lang="zh-CN" altLang="en-US" dirty="0">
                <a:solidFill>
                  <a:srgbClr val="FF0000"/>
                </a:solidFill>
              </a:rPr>
              <a:t>程序</a:t>
            </a:r>
            <a:r>
              <a:rPr lang="en-US" altLang="zh-CN" dirty="0">
                <a:solidFill>
                  <a:srgbClr val="FF0000"/>
                </a:solidFill>
              </a:rPr>
              <a:t>&gt; </a:t>
            </a:r>
            <a:r>
              <a:rPr lang="zh-CN" altLang="en-US" dirty="0">
                <a:solidFill>
                  <a:srgbClr val="FF0000"/>
                </a:solidFill>
              </a:rPr>
              <a:t>→ </a:t>
            </a:r>
            <a:r>
              <a:rPr lang="en-US" altLang="zh-CN" dirty="0">
                <a:solidFill>
                  <a:srgbClr val="FF0000"/>
                </a:solidFill>
              </a:rPr>
              <a:t>begin &lt;</a:t>
            </a:r>
            <a:r>
              <a:rPr lang="zh-CN" altLang="en-US" dirty="0">
                <a:solidFill>
                  <a:srgbClr val="FF0000"/>
                </a:solidFill>
              </a:rPr>
              <a:t>语句串</a:t>
            </a:r>
            <a:r>
              <a:rPr lang="en-US" altLang="zh-CN" dirty="0">
                <a:solidFill>
                  <a:srgbClr val="FF0000"/>
                </a:solidFill>
              </a:rPr>
              <a:t>&gt; end</a:t>
            </a:r>
            <a:endParaRPr lang="en-US" altLang="zh-CN" dirty="0">
              <a:solidFill>
                <a:srgbClr val="FF0000"/>
              </a:solidFill>
            </a:endParaRPr>
          </a:p>
          <a:p>
            <a:pPr marL="0" indent="0">
              <a:lnSpc>
                <a:spcPct val="150000"/>
              </a:lnSpc>
              <a:buNone/>
            </a:pPr>
            <a:r>
              <a:rPr lang="en-US" altLang="zh-CN" dirty="0">
                <a:solidFill>
                  <a:srgbClr val="FF0000"/>
                </a:solidFill>
              </a:rPr>
              <a:t>&lt;</a:t>
            </a:r>
            <a:r>
              <a:rPr lang="zh-CN" altLang="en-US" dirty="0">
                <a:solidFill>
                  <a:srgbClr val="FF0000"/>
                </a:solidFill>
              </a:rPr>
              <a:t>语句串</a:t>
            </a:r>
            <a:r>
              <a:rPr lang="en-US" altLang="zh-CN" dirty="0">
                <a:solidFill>
                  <a:srgbClr val="FF0000"/>
                </a:solidFill>
              </a:rPr>
              <a:t>&gt; </a:t>
            </a:r>
            <a:r>
              <a:rPr lang="zh-CN" altLang="en-US" dirty="0">
                <a:solidFill>
                  <a:srgbClr val="FF0000"/>
                </a:solidFill>
              </a:rPr>
              <a:t>→ </a:t>
            </a:r>
            <a:r>
              <a:rPr lang="en-US" altLang="zh-CN" dirty="0">
                <a:solidFill>
                  <a:srgbClr val="FF0000"/>
                </a:solidFill>
              </a:rPr>
              <a:t>&lt;</a:t>
            </a:r>
            <a:r>
              <a:rPr lang="zh-CN" altLang="en-US" dirty="0">
                <a:solidFill>
                  <a:srgbClr val="FF0000"/>
                </a:solidFill>
              </a:rPr>
              <a:t>语句</a:t>
            </a:r>
            <a:r>
              <a:rPr lang="en-US" altLang="zh-CN" dirty="0">
                <a:solidFill>
                  <a:srgbClr val="FF0000"/>
                </a:solidFill>
              </a:rPr>
              <a:t>&gt;{</a:t>
            </a:r>
            <a:r>
              <a:rPr lang="zh-CN" altLang="en-US" dirty="0">
                <a:solidFill>
                  <a:srgbClr val="FF0000"/>
                </a:solidFill>
              </a:rPr>
              <a:t>；</a:t>
            </a:r>
            <a:r>
              <a:rPr lang="en-US" altLang="zh-CN" dirty="0">
                <a:solidFill>
                  <a:srgbClr val="FF0000"/>
                </a:solidFill>
              </a:rPr>
              <a:t>&lt;</a:t>
            </a:r>
            <a:r>
              <a:rPr lang="zh-CN" altLang="en-US" dirty="0">
                <a:solidFill>
                  <a:srgbClr val="FF0000"/>
                </a:solidFill>
              </a:rPr>
              <a:t>语句</a:t>
            </a:r>
            <a:r>
              <a:rPr lang="en-US" altLang="zh-CN" dirty="0">
                <a:solidFill>
                  <a:srgbClr val="FF0000"/>
                </a:solidFill>
              </a:rPr>
              <a:t>&gt;}</a:t>
            </a:r>
            <a:endParaRPr lang="en-US" altLang="zh-CN" dirty="0">
              <a:solidFill>
                <a:srgbClr val="FF0000"/>
              </a:solidFill>
            </a:endParaRPr>
          </a:p>
          <a:p>
            <a:pPr marL="0" indent="0">
              <a:lnSpc>
                <a:spcPct val="150000"/>
              </a:lnSpc>
              <a:buNone/>
            </a:pPr>
            <a:r>
              <a:rPr lang="en-US" altLang="zh-CN" dirty="0">
                <a:solidFill>
                  <a:srgbClr val="FF0000"/>
                </a:solidFill>
              </a:rPr>
              <a:t>&lt;</a:t>
            </a:r>
            <a:r>
              <a:rPr lang="zh-CN" altLang="en-US" dirty="0">
                <a:solidFill>
                  <a:srgbClr val="FF0000"/>
                </a:solidFill>
              </a:rPr>
              <a:t>语句</a:t>
            </a:r>
            <a:r>
              <a:rPr lang="en-US" altLang="zh-CN" dirty="0">
                <a:solidFill>
                  <a:srgbClr val="FF0000"/>
                </a:solidFill>
              </a:rPr>
              <a:t>&gt; </a:t>
            </a:r>
            <a:r>
              <a:rPr lang="zh-CN" altLang="en-US" dirty="0">
                <a:solidFill>
                  <a:srgbClr val="FF0000"/>
                </a:solidFill>
              </a:rPr>
              <a:t>→ </a:t>
            </a:r>
            <a:r>
              <a:rPr lang="en-US" altLang="zh-CN" dirty="0">
                <a:solidFill>
                  <a:srgbClr val="FF0000"/>
                </a:solidFill>
              </a:rPr>
              <a:t>&lt;</a:t>
            </a:r>
            <a:r>
              <a:rPr lang="zh-CN" altLang="en-US" dirty="0">
                <a:solidFill>
                  <a:srgbClr val="FF0000"/>
                </a:solidFill>
              </a:rPr>
              <a:t>赋值语句</a:t>
            </a:r>
            <a:r>
              <a:rPr lang="en-US" altLang="zh-CN" dirty="0">
                <a:solidFill>
                  <a:srgbClr val="FF0000"/>
                </a:solidFill>
              </a:rPr>
              <a:t>&gt;</a:t>
            </a:r>
            <a:endParaRPr lang="en-US" altLang="zh-CN" dirty="0">
              <a:solidFill>
                <a:srgbClr val="FF0000"/>
              </a:solidFill>
            </a:endParaRPr>
          </a:p>
          <a:p>
            <a:pPr marL="0" indent="0">
              <a:lnSpc>
                <a:spcPct val="150000"/>
              </a:lnSpc>
              <a:buNone/>
            </a:pPr>
            <a:r>
              <a:rPr lang="en-US" altLang="zh-CN" dirty="0">
                <a:solidFill>
                  <a:srgbClr val="FF0000"/>
                </a:solidFill>
              </a:rPr>
              <a:t>&lt;</a:t>
            </a:r>
            <a:r>
              <a:rPr lang="zh-CN" altLang="en-US" dirty="0">
                <a:solidFill>
                  <a:srgbClr val="FF0000"/>
                </a:solidFill>
              </a:rPr>
              <a:t>赋值语句</a:t>
            </a:r>
            <a:r>
              <a:rPr lang="en-US" altLang="zh-CN" dirty="0">
                <a:solidFill>
                  <a:srgbClr val="FF0000"/>
                </a:solidFill>
              </a:rPr>
              <a:t>&gt; </a:t>
            </a:r>
            <a:r>
              <a:rPr lang="zh-CN" altLang="en-US" dirty="0">
                <a:solidFill>
                  <a:srgbClr val="FF0000"/>
                </a:solidFill>
              </a:rPr>
              <a:t>→ </a:t>
            </a:r>
            <a:r>
              <a:rPr lang="en-US" altLang="zh-CN" dirty="0">
                <a:solidFill>
                  <a:srgbClr val="FF0000"/>
                </a:solidFill>
              </a:rPr>
              <a:t>ID:=&lt;</a:t>
            </a:r>
            <a:r>
              <a:rPr lang="zh-CN" altLang="en-US" dirty="0">
                <a:solidFill>
                  <a:srgbClr val="FF0000"/>
                </a:solidFill>
              </a:rPr>
              <a:t>表达式</a:t>
            </a:r>
            <a:r>
              <a:rPr lang="en-US" altLang="zh-CN" dirty="0">
                <a:solidFill>
                  <a:srgbClr val="FF0000"/>
                </a:solidFill>
              </a:rPr>
              <a:t>&gt;</a:t>
            </a:r>
            <a:endParaRPr lang="en-US" altLang="zh-CN" dirty="0">
              <a:solidFill>
                <a:srgbClr val="FF0000"/>
              </a:solidFill>
            </a:endParaRPr>
          </a:p>
          <a:p>
            <a:pPr marL="0" indent="0">
              <a:lnSpc>
                <a:spcPct val="150000"/>
              </a:lnSpc>
              <a:buNone/>
            </a:pPr>
            <a:r>
              <a:rPr lang="en-US" altLang="zh-CN" dirty="0">
                <a:solidFill>
                  <a:srgbClr val="FF0000"/>
                </a:solidFill>
              </a:rPr>
              <a:t>&lt;</a:t>
            </a:r>
            <a:r>
              <a:rPr lang="zh-CN" altLang="en-US" dirty="0">
                <a:solidFill>
                  <a:srgbClr val="FF0000"/>
                </a:solidFill>
              </a:rPr>
              <a:t>表达式</a:t>
            </a:r>
            <a:r>
              <a:rPr lang="en-US" altLang="zh-CN" dirty="0">
                <a:solidFill>
                  <a:srgbClr val="FF0000"/>
                </a:solidFill>
              </a:rPr>
              <a:t>&gt; </a:t>
            </a:r>
            <a:r>
              <a:rPr lang="zh-CN" altLang="en-US" dirty="0">
                <a:solidFill>
                  <a:srgbClr val="FF0000"/>
                </a:solidFill>
              </a:rPr>
              <a:t>→ </a:t>
            </a:r>
            <a:r>
              <a:rPr lang="en-US" altLang="zh-CN" dirty="0">
                <a:solidFill>
                  <a:srgbClr val="FF0000"/>
                </a:solidFill>
              </a:rPr>
              <a:t>&lt;</a:t>
            </a:r>
            <a:r>
              <a:rPr lang="zh-CN" altLang="en-US" dirty="0">
                <a:solidFill>
                  <a:srgbClr val="FF0000"/>
                </a:solidFill>
              </a:rPr>
              <a:t>项</a:t>
            </a:r>
            <a:r>
              <a:rPr lang="en-US" altLang="zh-CN" dirty="0">
                <a:solidFill>
                  <a:srgbClr val="FF0000"/>
                </a:solidFill>
              </a:rPr>
              <a:t>&gt;{+ &lt;</a:t>
            </a:r>
            <a:r>
              <a:rPr lang="zh-CN" altLang="en-US" dirty="0">
                <a:solidFill>
                  <a:srgbClr val="FF0000"/>
                </a:solidFill>
              </a:rPr>
              <a:t>项</a:t>
            </a:r>
            <a:r>
              <a:rPr lang="en-US" altLang="zh-CN" dirty="0">
                <a:solidFill>
                  <a:srgbClr val="FF0000"/>
                </a:solidFill>
              </a:rPr>
              <a:t>&gt; |- &lt;</a:t>
            </a:r>
            <a:r>
              <a:rPr lang="zh-CN" altLang="en-US" dirty="0">
                <a:solidFill>
                  <a:srgbClr val="FF0000"/>
                </a:solidFill>
              </a:rPr>
              <a:t>项</a:t>
            </a:r>
            <a:r>
              <a:rPr lang="en-US" altLang="zh-CN" dirty="0">
                <a:solidFill>
                  <a:srgbClr val="FF0000"/>
                </a:solidFill>
              </a:rPr>
              <a:t>&gt;}</a:t>
            </a:r>
            <a:endParaRPr lang="en-US" altLang="zh-CN" dirty="0">
              <a:solidFill>
                <a:srgbClr val="FF0000"/>
              </a:solidFill>
            </a:endParaRPr>
          </a:p>
          <a:p>
            <a:pPr marL="0" indent="0">
              <a:lnSpc>
                <a:spcPct val="150000"/>
              </a:lnSpc>
              <a:buNone/>
            </a:pPr>
            <a:r>
              <a:rPr lang="en-US" altLang="zh-CN" dirty="0">
                <a:solidFill>
                  <a:srgbClr val="FF0000"/>
                </a:solidFill>
              </a:rPr>
              <a:t>&lt;</a:t>
            </a:r>
            <a:r>
              <a:rPr lang="zh-CN" altLang="en-US" dirty="0">
                <a:solidFill>
                  <a:srgbClr val="FF0000"/>
                </a:solidFill>
              </a:rPr>
              <a:t>项</a:t>
            </a:r>
            <a:r>
              <a:rPr lang="en-US" altLang="zh-CN" dirty="0">
                <a:solidFill>
                  <a:srgbClr val="FF0000"/>
                </a:solidFill>
              </a:rPr>
              <a:t>&gt; </a:t>
            </a:r>
            <a:r>
              <a:rPr lang="zh-CN" altLang="en-US" dirty="0">
                <a:solidFill>
                  <a:srgbClr val="FF0000"/>
                </a:solidFill>
              </a:rPr>
              <a:t>→ </a:t>
            </a:r>
            <a:r>
              <a:rPr lang="en-US" altLang="zh-CN" dirty="0">
                <a:solidFill>
                  <a:srgbClr val="FF0000"/>
                </a:solidFill>
              </a:rPr>
              <a:t>&lt;</a:t>
            </a:r>
            <a:r>
              <a:rPr lang="zh-CN" altLang="en-US" dirty="0">
                <a:solidFill>
                  <a:srgbClr val="FF0000"/>
                </a:solidFill>
              </a:rPr>
              <a:t>因子</a:t>
            </a:r>
            <a:r>
              <a:rPr lang="en-US" altLang="zh-CN" dirty="0">
                <a:solidFill>
                  <a:srgbClr val="FF0000"/>
                </a:solidFill>
              </a:rPr>
              <a:t>&gt;{*&lt;</a:t>
            </a:r>
            <a:r>
              <a:rPr lang="zh-CN" altLang="en-US" dirty="0">
                <a:solidFill>
                  <a:srgbClr val="FF0000"/>
                </a:solidFill>
              </a:rPr>
              <a:t>因子</a:t>
            </a:r>
            <a:r>
              <a:rPr lang="en-US" altLang="zh-CN" dirty="0">
                <a:solidFill>
                  <a:srgbClr val="FF0000"/>
                </a:solidFill>
              </a:rPr>
              <a:t>&gt;|/&lt;</a:t>
            </a:r>
            <a:r>
              <a:rPr lang="zh-CN" altLang="en-US" dirty="0">
                <a:solidFill>
                  <a:srgbClr val="FF0000"/>
                </a:solidFill>
              </a:rPr>
              <a:t>因子</a:t>
            </a:r>
            <a:r>
              <a:rPr lang="en-US" altLang="zh-CN" dirty="0">
                <a:solidFill>
                  <a:srgbClr val="FF0000"/>
                </a:solidFill>
              </a:rPr>
              <a:t>&gt;}</a:t>
            </a:r>
            <a:endParaRPr lang="en-US" altLang="zh-CN" dirty="0">
              <a:solidFill>
                <a:srgbClr val="FF0000"/>
              </a:solidFill>
            </a:endParaRPr>
          </a:p>
          <a:p>
            <a:pPr marL="0" indent="0">
              <a:lnSpc>
                <a:spcPct val="150000"/>
              </a:lnSpc>
              <a:buNone/>
            </a:pPr>
            <a:r>
              <a:rPr lang="en-US" altLang="zh-CN" dirty="0">
                <a:solidFill>
                  <a:srgbClr val="FF0000"/>
                </a:solidFill>
              </a:rPr>
              <a:t>&lt;</a:t>
            </a:r>
            <a:r>
              <a:rPr lang="zh-CN" altLang="en-US" dirty="0">
                <a:solidFill>
                  <a:srgbClr val="FF0000"/>
                </a:solidFill>
              </a:rPr>
              <a:t>因子</a:t>
            </a:r>
            <a:r>
              <a:rPr lang="en-US" altLang="zh-CN" dirty="0">
                <a:solidFill>
                  <a:srgbClr val="FF0000"/>
                </a:solidFill>
              </a:rPr>
              <a:t>&gt; </a:t>
            </a:r>
            <a:r>
              <a:rPr lang="zh-CN" altLang="en-US" dirty="0">
                <a:solidFill>
                  <a:srgbClr val="FF0000"/>
                </a:solidFill>
              </a:rPr>
              <a:t>→ </a:t>
            </a:r>
            <a:r>
              <a:rPr lang="en-US" altLang="zh-CN" dirty="0">
                <a:solidFill>
                  <a:srgbClr val="FF0000"/>
                </a:solidFill>
              </a:rPr>
              <a:t>ID | NUM | (&lt;</a:t>
            </a:r>
            <a:r>
              <a:rPr lang="zh-CN" altLang="en-US" dirty="0">
                <a:solidFill>
                  <a:srgbClr val="FF0000"/>
                </a:solidFill>
              </a:rPr>
              <a:t>表达式</a:t>
            </a:r>
            <a:r>
              <a:rPr lang="en-US" altLang="zh-CN" dirty="0">
                <a:solidFill>
                  <a:srgbClr val="FF0000"/>
                </a:solidFill>
              </a:rPr>
              <a:t>&gt;)</a:t>
            </a:r>
            <a:endParaRPr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utoUpdateAnimBg="0"/>
      <p:bldP spid="34" grpId="0" autoUpdateAnimBg="0"/>
      <p:bldP spid="35" grpId="0" autoUpdateAnimBg="0"/>
      <p:bldP spid="36" grpId="0" autoUpdateAnimBg="0"/>
      <p:bldP spid="3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endParaRPr lang="zh-CN" altLang="en-US"/>
          </a:p>
        </p:txBody>
      </p:sp>
      <p:sp>
        <p:nvSpPr>
          <p:cNvPr id="3" name="内容占位符 2"/>
          <p:cNvSpPr>
            <a:spLocks noGrp="1"/>
          </p:cNvSpPr>
          <p:nvPr>
            <p:ph idx="1"/>
          </p:nvPr>
        </p:nvSpPr>
        <p:spPr>
          <a:xfrm>
            <a:off x="191770" y="1124585"/>
            <a:ext cx="4961255" cy="5532120"/>
          </a:xfrm>
        </p:spPr>
        <p:txBody>
          <a:bodyPr>
            <a:normAutofit fontScale="60000"/>
          </a:bodyPr>
          <a:p>
            <a:r>
              <a:rPr lang="zh-CN" altLang="en-US"/>
              <a:t>void statement()</a:t>
            </a:r>
            <a:endParaRPr lang="zh-CN" altLang="en-US"/>
          </a:p>
          <a:p>
            <a:r>
              <a:rPr lang="zh-CN" altLang="en-US"/>
              <a:t>	{ if(syn==10)</a:t>
            </a:r>
            <a:endParaRPr lang="zh-CN" altLang="en-US"/>
          </a:p>
          <a:p>
            <a:r>
              <a:rPr lang="zh-CN" altLang="en-US"/>
              <a:t>	   {</a:t>
            </a:r>
            <a:r>
              <a:rPr lang="en-US" altLang="zh-CN"/>
              <a:t> </a:t>
            </a:r>
            <a:r>
              <a:rPr lang="zh-CN" altLang="en-US"/>
              <a:t>scaner();</a:t>
            </a:r>
            <a:endParaRPr lang="zh-CN" altLang="en-US"/>
          </a:p>
          <a:p>
            <a:r>
              <a:rPr lang="zh-CN" altLang="en-US"/>
              <a:t>	   if(syn==18)</a:t>
            </a:r>
            <a:endParaRPr lang="zh-CN" altLang="en-US"/>
          </a:p>
          <a:p>
            <a:r>
              <a:rPr lang="zh-CN" altLang="en-US"/>
              <a:t>	   {</a:t>
            </a:r>
            <a:endParaRPr lang="zh-CN" altLang="en-US"/>
          </a:p>
          <a:p>
            <a:r>
              <a:rPr lang="zh-CN" altLang="en-US"/>
              <a:t>	   scaner();</a:t>
            </a:r>
            <a:endParaRPr lang="zh-CN" altLang="en-US"/>
          </a:p>
          <a:p>
            <a:r>
              <a:rPr lang="zh-CN" altLang="en-US"/>
              <a:t>	   expression();</a:t>
            </a:r>
            <a:endParaRPr lang="zh-CN" altLang="en-US"/>
          </a:p>
          <a:p>
            <a:r>
              <a:rPr lang="zh-CN" altLang="en-US"/>
              <a:t>	   }</a:t>
            </a:r>
            <a:endParaRPr lang="zh-CN" altLang="en-US"/>
          </a:p>
          <a:p>
            <a:r>
              <a:rPr lang="zh-CN" altLang="en-US"/>
              <a:t>	   else { printf("赋值号错误");kk=1;}</a:t>
            </a:r>
            <a:endParaRPr lang="zh-CN" altLang="en-US"/>
          </a:p>
          <a:p>
            <a:r>
              <a:rPr lang="zh-CN" altLang="en-US"/>
              <a:t>	   </a:t>
            </a:r>
            <a:endParaRPr lang="zh-CN" altLang="en-US"/>
          </a:p>
          <a:p>
            <a:r>
              <a:rPr lang="zh-CN" altLang="en-US"/>
              <a:t>	   }</a:t>
            </a:r>
            <a:endParaRPr lang="zh-CN" altLang="en-US"/>
          </a:p>
          <a:p>
            <a:r>
              <a:rPr lang="zh-CN" altLang="en-US"/>
              <a:t>	   else  {printf("语句错误");kk=1;}</a:t>
            </a:r>
            <a:endParaRPr lang="zh-CN" altLang="en-US"/>
          </a:p>
          <a:p>
            <a:r>
              <a:rPr lang="zh-CN" altLang="en-US"/>
              <a:t>	   return;</a:t>
            </a:r>
            <a:endParaRPr lang="zh-CN" altLang="en-US"/>
          </a:p>
        </p:txBody>
      </p:sp>
      <p:sp>
        <p:nvSpPr>
          <p:cNvPr id="4" name="内容占位符 2"/>
          <p:cNvSpPr>
            <a:spLocks noGrp="1"/>
          </p:cNvSpPr>
          <p:nvPr/>
        </p:nvSpPr>
        <p:spPr>
          <a:xfrm>
            <a:off x="5375910" y="1124585"/>
            <a:ext cx="5464175" cy="5543550"/>
          </a:xfrm>
          <a:prstGeom prst="rect">
            <a:avLst/>
          </a:prstGeom>
        </p:spPr>
        <p:txBody>
          <a:bodyPr vert="horz" lIns="91440" tIns="45720" rIns="91440" bIns="45720" rtlCol="0">
            <a:normAutofit fontScale="4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int statement()</a:t>
            </a:r>
            <a:endParaRPr lang="zh-CN" altLang="en-US"/>
          </a:p>
          <a:p>
            <a:r>
              <a:rPr lang="zh-CN" altLang="en-US"/>
              <a:t>{ char tt[12],eplace[12];</a:t>
            </a:r>
            <a:endParaRPr lang="zh-CN" altLang="en-US"/>
          </a:p>
          <a:p>
            <a:r>
              <a:rPr lang="zh-CN" altLang="en-US"/>
              <a:t> int schain=0;</a:t>
            </a:r>
            <a:endParaRPr lang="zh-CN" altLang="en-US"/>
          </a:p>
          <a:p>
            <a:r>
              <a:rPr lang="zh-CN" altLang="en-US"/>
              <a:t>  </a:t>
            </a:r>
            <a:r>
              <a:rPr lang="zh-CN" altLang="en-US">
                <a:sym typeface="+mn-ea"/>
              </a:rPr>
              <a:t> if(syn==10)</a:t>
            </a:r>
            <a:endParaRPr lang="zh-CN" altLang="en-US"/>
          </a:p>
          <a:p>
            <a:r>
              <a:rPr lang="zh-CN" altLang="en-US"/>
              <a:t>  {    strcpy(tt,token);</a:t>
            </a:r>
            <a:endParaRPr lang="zh-CN" altLang="en-US"/>
          </a:p>
          <a:p>
            <a:r>
              <a:rPr lang="zh-CN" altLang="en-US"/>
              <a:t>    </a:t>
            </a:r>
            <a:r>
              <a:rPr lang="en-US" altLang="zh-CN"/>
              <a:t>   </a:t>
            </a:r>
            <a:r>
              <a:rPr lang="zh-CN" altLang="en-US"/>
              <a:t>scaner();</a:t>
            </a:r>
            <a:endParaRPr lang="zh-CN" altLang="en-US"/>
          </a:p>
          <a:p>
            <a:r>
              <a:rPr lang="zh-CN" altLang="en-US"/>
              <a:t>   if(syn==18)</a:t>
            </a:r>
            <a:endParaRPr lang="zh-CN" altLang="en-US"/>
          </a:p>
          <a:p>
            <a:r>
              <a:rPr lang="zh-CN" altLang="en-US"/>
              <a:t>   {  </a:t>
            </a:r>
            <a:r>
              <a:rPr lang="en-US" altLang="zh-CN"/>
              <a:t> </a:t>
            </a:r>
            <a:r>
              <a:rPr lang="zh-CN" altLang="en-US"/>
              <a:t>scaner();</a:t>
            </a:r>
            <a:endParaRPr lang="zh-CN" altLang="en-US"/>
          </a:p>
          <a:p>
            <a:r>
              <a:rPr lang="zh-CN" altLang="en-US"/>
              <a:t>  </a:t>
            </a:r>
            <a:r>
              <a:rPr lang="en-US" altLang="zh-CN"/>
              <a:t>    </a:t>
            </a:r>
            <a:r>
              <a:rPr lang="zh-CN" altLang="en-US"/>
              <a:t> strcpy(eplace,expression());</a:t>
            </a:r>
            <a:endParaRPr lang="zh-CN" altLang="en-US"/>
          </a:p>
          <a:p>
            <a:r>
              <a:rPr lang="zh-CN" altLang="en-US"/>
              <a:t>  </a:t>
            </a:r>
            <a:r>
              <a:rPr lang="en-US" altLang="zh-CN"/>
              <a:t>    </a:t>
            </a:r>
            <a:r>
              <a:rPr lang="zh-CN" altLang="en-US"/>
              <a:t> emit(tt,eplace,"","");</a:t>
            </a:r>
            <a:endParaRPr lang="zh-CN" altLang="en-US"/>
          </a:p>
          <a:p>
            <a:r>
              <a:rPr lang="zh-CN" altLang="en-US"/>
              <a:t>   </a:t>
            </a:r>
            <a:r>
              <a:rPr lang="en-US" altLang="zh-CN"/>
              <a:t>    </a:t>
            </a:r>
            <a:r>
              <a:rPr lang="zh-CN" altLang="en-US"/>
              <a:t>schain=0;</a:t>
            </a:r>
            <a:endParaRPr lang="zh-CN" altLang="en-US"/>
          </a:p>
          <a:p>
            <a:r>
              <a:rPr lang="zh-CN" altLang="en-US"/>
              <a:t>  </a:t>
            </a:r>
            <a:r>
              <a:rPr lang="en-US" altLang="zh-CN"/>
              <a:t>  </a:t>
            </a:r>
            <a:r>
              <a:rPr lang="zh-CN" altLang="en-US"/>
              <a:t> }</a:t>
            </a:r>
            <a:endParaRPr lang="zh-CN" altLang="en-US"/>
          </a:p>
          <a:p>
            <a:r>
              <a:rPr lang="zh-CN" altLang="en-US"/>
              <a:t>    else</a:t>
            </a:r>
            <a:endParaRPr lang="zh-CN" altLang="en-US"/>
          </a:p>
          <a:p>
            <a:r>
              <a:rPr lang="zh-CN" altLang="en-US"/>
              <a:t>   { printf("缺少赋值号错误");kk=1;  }</a:t>
            </a:r>
            <a:endParaRPr lang="zh-CN" altLang="en-US"/>
          </a:p>
          <a:p>
            <a:r>
              <a:rPr lang="zh-CN" altLang="en-US"/>
              <a:t>   </a:t>
            </a:r>
            <a:r>
              <a:rPr lang="en-US" altLang="zh-CN"/>
              <a:t>  </a:t>
            </a:r>
            <a:r>
              <a:rPr lang="zh-CN" altLang="en-US"/>
              <a:t>return(schain);</a:t>
            </a:r>
            <a:endParaRPr lang="zh-CN" altLang="en-US"/>
          </a:p>
          <a:p>
            <a:r>
              <a:rPr lang="zh-CN" altLang="en-US"/>
              <a:t>  </a:t>
            </a:r>
            <a:r>
              <a:rPr lang="en-US" altLang="zh-CN"/>
              <a:t>   </a:t>
            </a:r>
            <a:r>
              <a:rPr lang="zh-CN" altLang="en-US"/>
              <a:t> break;</a:t>
            </a:r>
            <a:endParaRPr lang="zh-CN" altLang="en-US"/>
          </a:p>
          <a:p>
            <a:r>
              <a:rPr lang="zh-CN" altLang="en-US"/>
              <a:t>  }</a:t>
            </a:r>
            <a:endParaRPr lang="zh-CN" altLang="en-US"/>
          </a:p>
          <a:p>
            <a:r>
              <a:rPr lang="en-US" altLang="zh-CN"/>
              <a:t>     </a:t>
            </a:r>
            <a:r>
              <a:rPr lang="zh-CN" altLang="en-US"/>
              <a:t> return(schain);</a:t>
            </a:r>
            <a:endParaRPr lang="zh-CN" altLang="en-US"/>
          </a:p>
          <a:p>
            <a:r>
              <a:rPr lang="zh-CN" altLang="en-US"/>
              <a:t>}</a:t>
            </a:r>
            <a:endParaRPr lang="zh-CN" altLang="en-US"/>
          </a:p>
        </p:txBody>
      </p:sp>
      <p:sp>
        <p:nvSpPr>
          <p:cNvPr id="5" name="文本框 4"/>
          <p:cNvSpPr txBox="1"/>
          <p:nvPr/>
        </p:nvSpPr>
        <p:spPr>
          <a:xfrm>
            <a:off x="8544560" y="1553845"/>
            <a:ext cx="1705610" cy="521970"/>
          </a:xfrm>
          <a:prstGeom prst="rect">
            <a:avLst/>
          </a:prstGeom>
          <a:noFill/>
        </p:spPr>
        <p:txBody>
          <a:bodyPr wrap="square" rtlCol="0" anchor="t">
            <a:spAutoFit/>
          </a:bodyPr>
          <a:p>
            <a:r>
              <a:rPr lang="en-US" altLang="zh-CN" sz="2800" dirty="0">
                <a:sym typeface="+mn-ea"/>
              </a:rPr>
              <a:t>X ＝T</a:t>
            </a:r>
            <a:r>
              <a:rPr lang="en-US" altLang="zh-CN" sz="2800" baseline="-30000" dirty="0">
                <a:sym typeface="+mn-ea"/>
              </a:rPr>
              <a:t>3</a:t>
            </a:r>
            <a:r>
              <a:rPr lang="en-US" altLang="zh-CN" sz="2800" dirty="0">
                <a:sym typeface="+mn-ea"/>
              </a:rPr>
              <a:t> </a:t>
            </a:r>
            <a:endParaRPr lang="en-US" altLang="zh-CN" sz="2800" dirty="0">
              <a:sym typeface="+mn-ea"/>
            </a:endParaRPr>
          </a:p>
        </p:txBody>
      </p:sp>
      <p:sp>
        <p:nvSpPr>
          <p:cNvPr id="6" name="文本框 5"/>
          <p:cNvSpPr txBox="1"/>
          <p:nvPr/>
        </p:nvSpPr>
        <p:spPr>
          <a:xfrm>
            <a:off x="8184515" y="908685"/>
            <a:ext cx="3905885" cy="645160"/>
          </a:xfrm>
          <a:prstGeom prst="rect">
            <a:avLst/>
          </a:prstGeom>
          <a:noFill/>
        </p:spPr>
        <p:txBody>
          <a:bodyPr wrap="square" rtlCol="0" anchor="t">
            <a:spAutoFit/>
          </a:bodyPr>
          <a:p>
            <a:pPr marL="0" indent="0">
              <a:lnSpc>
                <a:spcPct val="150000"/>
              </a:lnSpc>
              <a:buNone/>
            </a:pPr>
            <a:r>
              <a:rPr lang="en-US" altLang="zh-CN" dirty="0">
                <a:solidFill>
                  <a:srgbClr val="FF0000"/>
                </a:solidFill>
                <a:sym typeface="+mn-ea"/>
              </a:rPr>
              <a:t>&lt;</a:t>
            </a:r>
            <a:r>
              <a:rPr lang="zh-CN" altLang="en-US" dirty="0">
                <a:solidFill>
                  <a:srgbClr val="FF0000"/>
                </a:solidFill>
                <a:sym typeface="+mn-ea"/>
              </a:rPr>
              <a:t>赋值语句</a:t>
            </a:r>
            <a:r>
              <a:rPr lang="en-US" altLang="zh-CN" dirty="0">
                <a:solidFill>
                  <a:srgbClr val="FF0000"/>
                </a:solidFill>
                <a:sym typeface="+mn-ea"/>
              </a:rPr>
              <a:t>&gt; </a:t>
            </a:r>
            <a:r>
              <a:rPr lang="zh-CN" altLang="en-US" dirty="0">
                <a:solidFill>
                  <a:srgbClr val="FF0000"/>
                </a:solidFill>
                <a:sym typeface="+mn-ea"/>
              </a:rPr>
              <a:t>→ </a:t>
            </a:r>
            <a:r>
              <a:rPr lang="en-US" altLang="zh-CN" dirty="0">
                <a:solidFill>
                  <a:srgbClr val="FF0000"/>
                </a:solidFill>
                <a:sym typeface="+mn-ea"/>
              </a:rPr>
              <a:t>ID:=&lt;</a:t>
            </a:r>
            <a:r>
              <a:rPr lang="zh-CN" altLang="en-US" dirty="0">
                <a:solidFill>
                  <a:srgbClr val="FF0000"/>
                </a:solidFill>
                <a:sym typeface="+mn-ea"/>
              </a:rPr>
              <a:t>表达式</a:t>
            </a:r>
            <a:r>
              <a:rPr lang="en-US" altLang="zh-CN" dirty="0">
                <a:solidFill>
                  <a:srgbClr val="FF0000"/>
                </a:solidFill>
                <a:sym typeface="+mn-ea"/>
              </a:rPr>
              <a:t>&gt;</a:t>
            </a:r>
            <a:endParaRPr lang="en-US" altLang="zh-CN" dirty="0">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endParaRPr lang="zh-CN" altLang="en-US"/>
          </a:p>
        </p:txBody>
      </p:sp>
      <p:sp>
        <p:nvSpPr>
          <p:cNvPr id="3" name="内容占位符 2"/>
          <p:cNvSpPr>
            <a:spLocks noGrp="1"/>
          </p:cNvSpPr>
          <p:nvPr>
            <p:ph idx="1"/>
          </p:nvPr>
        </p:nvSpPr>
        <p:spPr>
          <a:xfrm>
            <a:off x="335280" y="1021715"/>
            <a:ext cx="4961255" cy="5532120"/>
          </a:xfrm>
        </p:spPr>
        <p:txBody>
          <a:bodyPr>
            <a:normAutofit/>
          </a:bodyPr>
          <a:p>
            <a:r>
              <a:rPr lang="zh-CN" altLang="en-US" sz="2400"/>
              <a:t>void	expression()</a:t>
            </a:r>
            <a:endParaRPr lang="zh-CN" altLang="en-US" sz="2400"/>
          </a:p>
          <a:p>
            <a:r>
              <a:rPr lang="zh-CN" altLang="en-US" sz="2400"/>
              <a:t>	{</a:t>
            </a:r>
            <a:endParaRPr lang="zh-CN" altLang="en-US" sz="2400"/>
          </a:p>
          <a:p>
            <a:r>
              <a:rPr lang="zh-CN" altLang="en-US" sz="2400"/>
              <a:t>	term();</a:t>
            </a:r>
            <a:endParaRPr lang="zh-CN" altLang="en-US" sz="2400"/>
          </a:p>
          <a:p>
            <a:r>
              <a:rPr lang="zh-CN" altLang="en-US" sz="2400"/>
              <a:t>	while (syn==13||syn== 14)</a:t>
            </a:r>
            <a:endParaRPr lang="zh-CN" altLang="en-US" sz="2400"/>
          </a:p>
          <a:p>
            <a:r>
              <a:rPr lang="zh-CN" altLang="en-US" sz="2400"/>
              <a:t>	{ scaner();</a:t>
            </a:r>
            <a:endParaRPr lang="zh-CN" altLang="en-US" sz="2400"/>
          </a:p>
          <a:p>
            <a:r>
              <a:rPr lang="zh-CN" altLang="en-US" sz="2400"/>
              <a:t>	</a:t>
            </a:r>
            <a:r>
              <a:rPr lang="en-US" altLang="zh-CN" sz="2400"/>
              <a:t>  </a:t>
            </a:r>
            <a:r>
              <a:rPr lang="zh-CN" altLang="en-US" sz="2400"/>
              <a:t>term();}</a:t>
            </a:r>
            <a:endParaRPr lang="zh-CN" altLang="en-US" sz="2400"/>
          </a:p>
          <a:p>
            <a:r>
              <a:rPr lang="zh-CN" altLang="en-US" sz="2400"/>
              <a:t>	</a:t>
            </a:r>
            <a:r>
              <a:rPr lang="en-US" altLang="zh-CN" sz="2400"/>
              <a:t> </a:t>
            </a:r>
            <a:r>
              <a:rPr lang="zh-CN" altLang="en-US" sz="2400"/>
              <a:t>return;</a:t>
            </a:r>
            <a:endParaRPr lang="zh-CN" altLang="en-US" sz="2400"/>
          </a:p>
          <a:p>
            <a:r>
              <a:rPr lang="zh-CN" altLang="en-US" sz="2400"/>
              <a:t>	</a:t>
            </a:r>
            <a:endParaRPr lang="zh-CN" altLang="en-US" sz="2400"/>
          </a:p>
          <a:p>
            <a:r>
              <a:rPr lang="zh-CN" altLang="en-US" sz="2400"/>
              <a:t>	}</a:t>
            </a:r>
            <a:endParaRPr lang="zh-CN" altLang="en-US" sz="2400"/>
          </a:p>
        </p:txBody>
      </p:sp>
      <p:sp>
        <p:nvSpPr>
          <p:cNvPr id="4" name="内容占位符 2"/>
          <p:cNvSpPr>
            <a:spLocks noGrp="1"/>
          </p:cNvSpPr>
          <p:nvPr/>
        </p:nvSpPr>
        <p:spPr>
          <a:xfrm>
            <a:off x="5880100" y="1047750"/>
            <a:ext cx="5464175" cy="5543550"/>
          </a:xfrm>
          <a:prstGeom prst="rect">
            <a:avLst/>
          </a:prstGeom>
        </p:spPr>
        <p:txBody>
          <a:bodyPr vert="horz" lIns="91440" tIns="45720" rIns="91440" bIns="45720" rtlCol="0">
            <a:normAutofit fontScale="4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char * expression(void)</a:t>
            </a:r>
            <a:endParaRPr lang="zh-CN" altLang="en-US"/>
          </a:p>
          <a:p>
            <a:r>
              <a:rPr lang="zh-CN" altLang="en-US"/>
              <a:t>{ char *tp,*ep2,*eplace,*tt;</a:t>
            </a:r>
            <a:endParaRPr lang="zh-CN" altLang="en-US"/>
          </a:p>
          <a:p>
            <a:r>
              <a:rPr lang="zh-CN" altLang="en-US"/>
              <a:t>  tp=(char *)malloc(12);</a:t>
            </a:r>
            <a:endParaRPr lang="zh-CN" altLang="en-US"/>
          </a:p>
          <a:p>
            <a:r>
              <a:rPr lang="zh-CN" altLang="en-US"/>
              <a:t>  ep2=(char *)malloc(12);</a:t>
            </a:r>
            <a:endParaRPr lang="zh-CN" altLang="en-US"/>
          </a:p>
          <a:p>
            <a:r>
              <a:rPr lang="zh-CN" altLang="en-US"/>
              <a:t>  eplace=(char *)malloc(12);</a:t>
            </a:r>
            <a:endParaRPr lang="zh-CN" altLang="en-US"/>
          </a:p>
          <a:p>
            <a:r>
              <a:rPr lang="zh-CN" altLang="en-US"/>
              <a:t>  tt=(char *)malloc(12);</a:t>
            </a:r>
            <a:endParaRPr lang="zh-CN" altLang="en-US"/>
          </a:p>
          <a:p>
            <a:r>
              <a:rPr lang="zh-CN" altLang="en-US"/>
              <a:t>  strcpy(eplace,term());</a:t>
            </a:r>
            <a:endParaRPr lang="zh-CN" altLang="en-US"/>
          </a:p>
          <a:p>
            <a:r>
              <a:rPr lang="zh-CN" altLang="en-US"/>
              <a:t>  while (syn==13||syn== 14)</a:t>
            </a:r>
            <a:endParaRPr lang="zh-CN" altLang="en-US"/>
          </a:p>
          <a:p>
            <a:r>
              <a:rPr lang="zh-CN" altLang="en-US"/>
              <a:t>	{</a:t>
            </a:r>
            <a:endParaRPr lang="zh-CN" altLang="en-US"/>
          </a:p>
          <a:p>
            <a:r>
              <a:rPr lang="zh-CN" altLang="en-US"/>
              <a:t>         if(syn==13)</a:t>
            </a:r>
            <a:endParaRPr lang="zh-CN" altLang="en-US"/>
          </a:p>
          <a:p>
            <a:r>
              <a:rPr lang="zh-CN" altLang="en-US"/>
              <a:t>              strcpy(tt,"+");</a:t>
            </a:r>
            <a:endParaRPr lang="zh-CN" altLang="en-US"/>
          </a:p>
          <a:p>
            <a:r>
              <a:rPr lang="zh-CN" altLang="en-US"/>
              <a:t>         else </a:t>
            </a:r>
            <a:endParaRPr lang="zh-CN" altLang="en-US"/>
          </a:p>
          <a:p>
            <a:r>
              <a:rPr lang="zh-CN" altLang="en-US"/>
              <a:t>              strcpy(tt,"-");</a:t>
            </a:r>
            <a:endParaRPr lang="zh-CN" altLang="en-US"/>
          </a:p>
          <a:p>
            <a:r>
              <a:rPr lang="zh-CN" altLang="en-US"/>
              <a:t>         scaner();</a:t>
            </a:r>
            <a:endParaRPr lang="zh-CN" altLang="en-US"/>
          </a:p>
          <a:p>
            <a:r>
              <a:rPr lang="zh-CN" altLang="en-US"/>
              <a:t>	 strcpy(ep2,term());</a:t>
            </a:r>
            <a:endParaRPr lang="zh-CN" altLang="en-US"/>
          </a:p>
          <a:p>
            <a:r>
              <a:rPr lang="zh-CN" altLang="en-US"/>
              <a:t>         strcpy(tp,newtemp());</a:t>
            </a:r>
            <a:endParaRPr lang="zh-CN" altLang="en-US"/>
          </a:p>
          <a:p>
            <a:r>
              <a:rPr lang="zh-CN" altLang="en-US"/>
              <a:t>         emit(tp,eplace,tt,ep2);</a:t>
            </a:r>
            <a:endParaRPr lang="zh-CN" altLang="en-US"/>
          </a:p>
          <a:p>
            <a:r>
              <a:rPr lang="zh-CN" altLang="en-US"/>
              <a:t>         strcpy(eplace,tp);</a:t>
            </a:r>
            <a:endParaRPr lang="zh-CN" altLang="en-US"/>
          </a:p>
          <a:p>
            <a:r>
              <a:rPr lang="zh-CN" altLang="en-US"/>
              <a:t>         }</a:t>
            </a:r>
            <a:endParaRPr lang="zh-CN" altLang="en-US"/>
          </a:p>
          <a:p>
            <a:r>
              <a:rPr lang="zh-CN" altLang="en-US"/>
              <a:t>    return(eplace);</a:t>
            </a:r>
            <a:endParaRPr lang="zh-CN" altLang="en-US"/>
          </a:p>
          <a:p>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algn="ctr"/>
            <a:r>
              <a:rPr lang="zh-CN" altLang="en-US" dirty="0">
                <a:ea typeface="宋体" panose="02010600030101010101" pitchFamily="2" charset="-122"/>
              </a:rPr>
              <a:t>实验成果</a:t>
            </a:r>
            <a:r>
              <a:rPr lang="zh-CN" altLang="en-US" dirty="0" smtClean="0">
                <a:ea typeface="宋体" panose="02010600030101010101" pitchFamily="2" charset="-122"/>
              </a:rPr>
              <a:t>提交 </a:t>
            </a:r>
            <a:endParaRPr lang="zh-CN" altLang="en-US" dirty="0" smtClean="0">
              <a:ea typeface="宋体" panose="02010600030101010101" pitchFamily="2" charset="-122"/>
            </a:endParaRPr>
          </a:p>
        </p:txBody>
      </p:sp>
      <p:sp>
        <p:nvSpPr>
          <p:cNvPr id="26627" name="Rectangle 3"/>
          <p:cNvSpPr>
            <a:spLocks noGrp="1" noChangeArrowheads="1"/>
          </p:cNvSpPr>
          <p:nvPr>
            <p:ph idx="1"/>
          </p:nvPr>
        </p:nvSpPr>
        <p:spPr/>
        <p:txBody>
          <a:bodyPr/>
          <a:lstStyle/>
          <a:p>
            <a:r>
              <a:rPr lang="zh-CN" altLang="en-US" sz="3200" dirty="0" smtClean="0">
                <a:ea typeface="宋体" panose="02010600030101010101" pitchFamily="2" charset="-122"/>
              </a:rPr>
              <a:t>上交实验作业包括</a:t>
            </a:r>
            <a:endParaRPr lang="en-US" altLang="zh-CN" sz="3200" dirty="0" smtClean="0">
              <a:ea typeface="宋体" panose="02010600030101010101" pitchFamily="2" charset="-122"/>
            </a:endParaRPr>
          </a:p>
          <a:p>
            <a:pPr lvl="1"/>
            <a:r>
              <a:rPr lang="zh-CN" altLang="en-US" sz="3200" dirty="0" smtClean="0">
                <a:ea typeface="宋体" panose="02010600030101010101" pitchFamily="2" charset="-122"/>
              </a:rPr>
              <a:t>实验报告</a:t>
            </a:r>
            <a:endParaRPr lang="en-US" altLang="zh-CN" sz="3200" dirty="0" smtClean="0">
              <a:ea typeface="宋体" panose="02010600030101010101" pitchFamily="2" charset="-122"/>
            </a:endParaRPr>
          </a:p>
          <a:p>
            <a:pPr lvl="1"/>
            <a:r>
              <a:rPr lang="zh-CN" altLang="en-US" sz="3200" dirty="0" smtClean="0">
                <a:ea typeface="宋体" panose="02010600030101010101" pitchFamily="2" charset="-122"/>
              </a:rPr>
              <a:t>语</a:t>
            </a:r>
            <a:r>
              <a:rPr lang="zh-CN" altLang="en-US" sz="3200" dirty="0">
                <a:ea typeface="宋体" panose="02010600030101010101" pitchFamily="2" charset="-122"/>
              </a:rPr>
              <a:t>义</a:t>
            </a:r>
            <a:r>
              <a:rPr lang="zh-CN" altLang="en-US" sz="3200" dirty="0" smtClean="0">
                <a:ea typeface="宋体" panose="02010600030101010101" pitchFamily="2" charset="-122"/>
              </a:rPr>
              <a:t>分析</a:t>
            </a:r>
            <a:r>
              <a:rPr lang="zh-CN" altLang="en-US" sz="3200" dirty="0" smtClean="0">
                <a:ea typeface="宋体" panose="02010600030101010101" pitchFamily="2" charset="-122"/>
              </a:rPr>
              <a:t>源程序</a:t>
            </a:r>
            <a:endParaRPr lang="en-US" altLang="zh-CN" sz="3200" dirty="0" smtClean="0">
              <a:ea typeface="宋体" panose="02010600030101010101" pitchFamily="2" charset="-122"/>
            </a:endParaRPr>
          </a:p>
          <a:p>
            <a:pPr lvl="1"/>
            <a:r>
              <a:rPr lang="zh-CN" altLang="en-US" sz="3200" dirty="0" smtClean="0">
                <a:ea typeface="宋体" panose="02010600030101010101" pitchFamily="2" charset="-122"/>
              </a:rPr>
              <a:t>测试</a:t>
            </a:r>
            <a:r>
              <a:rPr lang="zh-CN" altLang="en-US" sz="3200" dirty="0" smtClean="0">
                <a:ea typeface="宋体" panose="02010600030101010101" pitchFamily="2" charset="-122"/>
              </a:rPr>
              <a:t>输入文件和分析后输出文件</a:t>
            </a:r>
            <a:endParaRPr lang="en-US" altLang="zh-CN" sz="3200" dirty="0" smtClean="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commondata" val="eyJoZGlkIjoiNDI4MjMyM2U4ZmMwODVhNmI5OThkMGY0NWYzN2NmYz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2052</Words>
  <Application>WPS 演示</Application>
  <PresentationFormat>全屏显示(4:3)</PresentationFormat>
  <Paragraphs>159</Paragraphs>
  <Slides>9</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Arial Narrow</vt:lpstr>
      <vt:lpstr>黑体</vt:lpstr>
      <vt:lpstr>微软雅黑</vt:lpstr>
      <vt:lpstr>Arial</vt:lpstr>
      <vt:lpstr>Comic Sans MS</vt:lpstr>
      <vt:lpstr>Calibri</vt:lpstr>
      <vt:lpstr>Arial Unicode MS</vt:lpstr>
      <vt:lpstr>Office 主题</vt:lpstr>
      <vt:lpstr>实验三 语义分析</vt:lpstr>
      <vt:lpstr>实验目的</vt:lpstr>
      <vt:lpstr>实验要求</vt:lpstr>
      <vt:lpstr>实验原理</vt:lpstr>
      <vt:lpstr>实验步骤 </vt:lpstr>
      <vt:lpstr>实验原理</vt:lpstr>
      <vt:lpstr>PowerPoint 演示文稿</vt:lpstr>
      <vt:lpstr>PowerPoint 演示文稿</vt:lpstr>
      <vt:lpstr>实验成果提交 </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刘铭</dc:creator>
  <cp:lastModifiedBy>詹丽丽</cp:lastModifiedBy>
  <cp:revision>466</cp:revision>
  <cp:lastPrinted>2113-01-01T00:00:00Z</cp:lastPrinted>
  <dcterms:created xsi:type="dcterms:W3CDTF">2001-08-17T02:31:00Z</dcterms:created>
  <dcterms:modified xsi:type="dcterms:W3CDTF">2024-10-22T13:38:10Z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5264A6849CB24906BCE9D6745EB01B3E_12</vt:lpwstr>
  </property>
  <property fmtid="{D5CDD505-2E9C-101B-9397-08002B2CF9AE}" pid="3" name="KSOProductBuildVer">
    <vt:lpwstr>2052-12.1.0.18276</vt:lpwstr>
  </property>
</Properties>
</file>