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68" r:id="rId6"/>
    <p:sldId id="267" r:id="rId7"/>
    <p:sldId id="272" r:id="rId8"/>
    <p:sldId id="269" r:id="rId9"/>
    <p:sldId id="273" r:id="rId10"/>
    <p:sldId id="270" r:id="rId11"/>
    <p:sldId id="274" r:id="rId12"/>
    <p:sldId id="259" r:id="rId13"/>
    <p:sldId id="262" r:id="rId14"/>
    <p:sldId id="261" r:id="rId15"/>
    <p:sldId id="275" r:id="rId16"/>
    <p:sldId id="276" r:id="rId17"/>
    <p:sldId id="271" r:id="rId18"/>
    <p:sldId id="278" r:id="rId19"/>
    <p:sldId id="277" r:id="rId20"/>
    <p:sldId id="279" r:id="rId21"/>
    <p:sldId id="280" r:id="rId22"/>
    <p:sldId id="281" r:id="rId23"/>
    <p:sldId id="265" r:id="rId24"/>
    <p:sldId id="282" r:id="rId25"/>
    <p:sldId id="283" r:id="rId26"/>
    <p:sldId id="284" r:id="rId27"/>
    <p:sldId id="285" r:id="rId28"/>
    <p:sldId id="286" r:id="rId29"/>
    <p:sldId id="287" r:id="rId30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>
      <p:cViewPr varScale="1">
        <p:scale>
          <a:sx n="87" d="100"/>
          <a:sy n="87" d="100"/>
        </p:scale>
        <p:origin x="538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21/04/2018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21/04/2018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7273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3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21/04/2018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21/04/2018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21/04/2018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21/04/2018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21/04/2018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21/04/2018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21/04/2018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21/04/2018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21/04/2018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21/04/2018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21/04/2018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21/04/2018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BB63E18-DED7-41D7-8282-6A24A6F436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332656"/>
            <a:ext cx="3789040" cy="37890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2654" y="1628800"/>
            <a:ext cx="8735325" cy="2000251"/>
          </a:xfrm>
        </p:spPr>
        <p:txBody>
          <a:bodyPr rtlCol="0">
            <a:normAutofit/>
          </a:bodyPr>
          <a:lstStyle/>
          <a:p>
            <a:pPr rtl="0"/>
            <a:r>
              <a:rPr lang="es-ES" sz="6600" dirty="0"/>
              <a:t>Entendiendo Componentes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93812" y="3933056"/>
            <a:ext cx="8735325" cy="175260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Carpetas y estructura 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14161" y="2205037"/>
            <a:ext cx="10360501" cy="1223963"/>
          </a:xfrm>
        </p:spPr>
        <p:txBody>
          <a:bodyPr rtlCol="0">
            <a:noAutofit/>
          </a:bodyPr>
          <a:lstStyle/>
          <a:p>
            <a:pPr algn="ctr" rtl="0"/>
            <a:r>
              <a:rPr lang="es-ES" sz="6000" dirty="0"/>
              <a:t>Crear una carpeta con el nombre </a:t>
            </a:r>
            <a:r>
              <a:rPr lang="es-ES" sz="6000" dirty="0" err="1"/>
              <a:t>components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AC4A27-884F-442A-BA0A-1A20F9726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6249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65016-111F-4571-AAE2-77615807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2276872"/>
            <a:ext cx="10360501" cy="1223963"/>
          </a:xfrm>
        </p:spPr>
        <p:txBody>
          <a:bodyPr>
            <a:normAutofit/>
          </a:bodyPr>
          <a:lstStyle/>
          <a:p>
            <a:r>
              <a:rPr lang="es-MX" sz="4800" dirty="0"/>
              <a:t>Crear una carpeta por cada componente</a:t>
            </a:r>
          </a:p>
        </p:txBody>
      </p:sp>
    </p:spTree>
    <p:extLst>
      <p:ext uri="{BB962C8B-B14F-4D97-AF65-F5344CB8AC3E}">
        <p14:creationId xmlns:p14="http://schemas.microsoft.com/office/powerpoint/2010/main" val="375658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1C83072-EA67-4D1A-A8AB-74CB0ED60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2205980" y="1412776"/>
            <a:ext cx="7992888" cy="3888432"/>
          </a:xfrm>
        </p:spPr>
        <p:txBody>
          <a:bodyPr rtlCol="0">
            <a:noAutofit/>
          </a:bodyPr>
          <a:lstStyle/>
          <a:p>
            <a:pPr rtl="0"/>
            <a:r>
              <a:rPr lang="es-ES" sz="4800" dirty="0"/>
              <a:t>Crear un archivo .</a:t>
            </a:r>
            <a:r>
              <a:rPr lang="es-ES" sz="4800" dirty="0" err="1"/>
              <a:t>js</a:t>
            </a:r>
            <a:r>
              <a:rPr lang="es-ES" sz="4800" dirty="0"/>
              <a:t> y un archivo .</a:t>
            </a:r>
            <a:r>
              <a:rPr lang="es-ES" sz="4800" dirty="0" err="1"/>
              <a:t>css</a:t>
            </a:r>
            <a:r>
              <a:rPr lang="es-ES" sz="4800" dirty="0"/>
              <a:t> dentro de la carpeta del componente con el </a:t>
            </a:r>
            <a:r>
              <a:rPr lang="es-ES" sz="4800"/>
              <a:t>mismo nombre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F828C08-9E96-4780-BCBE-942A7E4D9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DC8DDF9-3DB9-462A-BB63-97AB2D84E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02"/>
            <a:ext cx="12188825" cy="6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1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869E1-41DE-43CD-B220-CE25B65D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996" y="332656"/>
            <a:ext cx="7488832" cy="3744416"/>
          </a:xfrm>
        </p:spPr>
        <p:txBody>
          <a:bodyPr/>
          <a:lstStyle/>
          <a:p>
            <a:r>
              <a:rPr lang="es-MX" dirty="0">
                <a:solidFill>
                  <a:srgbClr val="FF0000"/>
                </a:solidFill>
                <a:latin typeface="Jelly Crazies" panose="03000600000000000000" pitchFamily="66" charset="0"/>
              </a:rPr>
              <a:t>Crear archivo</a:t>
            </a:r>
            <a:br>
              <a:rPr lang="es-MX" dirty="0">
                <a:solidFill>
                  <a:srgbClr val="FF0000"/>
                </a:solidFill>
                <a:latin typeface="Jelly Crazies" panose="03000600000000000000" pitchFamily="66" charset="0"/>
              </a:rPr>
            </a:br>
            <a:br>
              <a:rPr lang="es-MX" dirty="0">
                <a:solidFill>
                  <a:srgbClr val="FF0000"/>
                </a:solidFill>
                <a:latin typeface="Jelly Crazies" panose="03000600000000000000" pitchFamily="66" charset="0"/>
              </a:rPr>
            </a:br>
            <a:br>
              <a:rPr lang="es-MX" dirty="0">
                <a:solidFill>
                  <a:srgbClr val="FF0000"/>
                </a:solidFill>
                <a:latin typeface="Jelly Crazies" panose="03000600000000000000" pitchFamily="66" charset="0"/>
              </a:rPr>
            </a:br>
            <a:r>
              <a:rPr lang="es-MX" dirty="0">
                <a:solidFill>
                  <a:srgbClr val="FF0000"/>
                </a:solidFill>
                <a:latin typeface="Jelly Crazies" panose="03000600000000000000" pitchFamily="66" charset="0"/>
              </a:rPr>
              <a:t> de rutas .</a:t>
            </a:r>
            <a:r>
              <a:rPr lang="es-MX" dirty="0" err="1">
                <a:solidFill>
                  <a:srgbClr val="FF0000"/>
                </a:solidFill>
                <a:latin typeface="Jelly Crazies" panose="03000600000000000000" pitchFamily="66" charset="0"/>
              </a:rPr>
              <a:t>js</a:t>
            </a:r>
            <a:endParaRPr lang="es-MX" dirty="0">
              <a:solidFill>
                <a:srgbClr val="FF0000"/>
              </a:solidFill>
              <a:latin typeface="Jelly Crazies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2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67A1CCC-4F70-4AC3-AB4C-007B34376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7095" cy="6832739"/>
          </a:xfrm>
        </p:spPr>
      </p:pic>
    </p:spTree>
    <p:extLst>
      <p:ext uri="{BB962C8B-B14F-4D97-AF65-F5344CB8AC3E}">
        <p14:creationId xmlns:p14="http://schemas.microsoft.com/office/powerpoint/2010/main" val="32321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BC6C88C-5878-46A4-8F5D-E054607C2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32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54397" y="260648"/>
            <a:ext cx="10360501" cy="1223963"/>
          </a:xfrm>
        </p:spPr>
        <p:txBody>
          <a:bodyPr rtlCol="0"/>
          <a:lstStyle/>
          <a:p>
            <a:pPr rtl="0"/>
            <a:r>
              <a:rPr lang="es-ES" dirty="0"/>
              <a:t>Comando para crear un nuevo proyecto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CA289F2-3AD0-4D38-BD60-4427DA81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628800"/>
            <a:ext cx="10153128" cy="134076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MX" sz="6600" dirty="0" err="1">
                <a:latin typeface="Gill Sans MT" panose="020B0502020104020203" pitchFamily="34" charset="0"/>
              </a:rPr>
              <a:t>create</a:t>
            </a:r>
            <a:r>
              <a:rPr lang="es-MX" sz="6600" dirty="0">
                <a:latin typeface="Gill Sans MT" panose="020B0502020104020203" pitchFamily="34" charset="0"/>
              </a:rPr>
              <a:t>-</a:t>
            </a:r>
            <a:r>
              <a:rPr lang="es-MX" sz="6600" dirty="0" err="1">
                <a:latin typeface="Gill Sans MT" panose="020B0502020104020203" pitchFamily="34" charset="0"/>
              </a:rPr>
              <a:t>react</a:t>
            </a:r>
            <a:r>
              <a:rPr lang="es-MX" sz="6600" dirty="0">
                <a:latin typeface="Gill Sans MT" panose="020B0502020104020203" pitchFamily="34" charset="0"/>
              </a:rPr>
              <a:t>-app + </a:t>
            </a:r>
            <a:r>
              <a:rPr lang="es-MX" sz="6600" dirty="0" err="1">
                <a:latin typeface="Gill Sans MT" panose="020B0502020104020203" pitchFamily="34" charset="0"/>
              </a:rPr>
              <a:t>nombredelproyecto</a:t>
            </a:r>
            <a:endParaRPr lang="es-MX" sz="6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251273A-37A4-4215-8658-F2B1551EE47D}"/>
              </a:ext>
            </a:extLst>
          </p:cNvPr>
          <p:cNvSpPr txBox="1"/>
          <p:nvPr/>
        </p:nvSpPr>
        <p:spPr>
          <a:xfrm>
            <a:off x="2133972" y="1772816"/>
            <a:ext cx="84969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500" dirty="0"/>
              <a:t>Instalar rutas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4735A88-9842-4FDF-9096-163D9977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59" y="1124744"/>
            <a:ext cx="8375106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0C8B4-8FCD-4475-B49E-229E1E388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Comenzar la estructura de nuestro archivo de Rutas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F71D91-6CD7-4950-98D5-3FA677DA7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5" y="2996952"/>
            <a:ext cx="8735325" cy="1752600"/>
          </a:xfrm>
        </p:spPr>
        <p:txBody>
          <a:bodyPr/>
          <a:lstStyle/>
          <a:p>
            <a:r>
              <a:rPr lang="es-MX" dirty="0"/>
              <a:t>Pongan atención aquí, no se duerman </a:t>
            </a:r>
            <a:r>
              <a:rPr lang="es-MX" dirty="0" err="1"/>
              <a:t>prros</a:t>
            </a:r>
            <a:r>
              <a:rPr lang="es-MX" dirty="0"/>
              <a:t> o les doy con la </a:t>
            </a:r>
            <a:r>
              <a:rPr lang="es-MX" dirty="0" err="1"/>
              <a:t>infinity</a:t>
            </a:r>
            <a:r>
              <a:rPr lang="es-MX" dirty="0"/>
              <a:t> chancla</a:t>
            </a:r>
          </a:p>
        </p:txBody>
      </p:sp>
    </p:spTree>
    <p:extLst>
      <p:ext uri="{BB962C8B-B14F-4D97-AF65-F5344CB8AC3E}">
        <p14:creationId xmlns:p14="http://schemas.microsoft.com/office/powerpoint/2010/main" val="224506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AE9304D-B160-47B9-ABA1-4A146BB2B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914400"/>
            <a:ext cx="4572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5F3E2F-2261-41ED-986D-083B50048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01"/>
            <a:ext cx="12188825" cy="65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3ECF4-AD2A-4E3F-92A5-9391D8B8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1BC1163-4101-4DFD-A2B0-21D77A055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6215"/>
          </a:xfrm>
        </p:spPr>
      </p:pic>
    </p:spTree>
    <p:extLst>
      <p:ext uri="{BB962C8B-B14F-4D97-AF65-F5344CB8AC3E}">
        <p14:creationId xmlns:p14="http://schemas.microsoft.com/office/powerpoint/2010/main" val="50342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43E2D-4330-4FD5-B7DF-B702E0AB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7D646D-8BBC-452C-ACB5-1061CEDB8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" y="-780"/>
            <a:ext cx="12180577" cy="6851575"/>
          </a:xfrm>
        </p:spPr>
      </p:pic>
    </p:spTree>
    <p:extLst>
      <p:ext uri="{BB962C8B-B14F-4D97-AF65-F5344CB8AC3E}">
        <p14:creationId xmlns:p14="http://schemas.microsoft.com/office/powerpoint/2010/main" val="128172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C78E33E-3D6E-4C31-A8A6-FE6EE7BFA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90" y="548680"/>
            <a:ext cx="9446643" cy="54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C6E1C-CA7F-48E8-B9A4-2051DB50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E10525-9AA4-45A5-9327-D24CC4403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52" y="548680"/>
            <a:ext cx="9148919" cy="5261253"/>
          </a:xfrm>
        </p:spPr>
      </p:pic>
    </p:spTree>
    <p:extLst>
      <p:ext uri="{BB962C8B-B14F-4D97-AF65-F5344CB8AC3E}">
        <p14:creationId xmlns:p14="http://schemas.microsoft.com/office/powerpoint/2010/main" val="22449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876" y="2924944"/>
            <a:ext cx="10360501" cy="1223963"/>
          </a:xfrm>
        </p:spPr>
        <p:txBody>
          <a:bodyPr rtlCol="0">
            <a:noAutofit/>
          </a:bodyPr>
          <a:lstStyle/>
          <a:p>
            <a:pPr rtl="0"/>
            <a:r>
              <a:rPr lang="es-ES" sz="8800" dirty="0"/>
              <a:t>Ingresar a la carpeta del proyecto 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B786349-36BE-4306-BCB9-549DFD2429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548680"/>
            <a:ext cx="9195692" cy="5288149"/>
          </a:xfrm>
        </p:spPr>
      </p:pic>
    </p:spTree>
    <p:extLst>
      <p:ext uri="{BB962C8B-B14F-4D97-AF65-F5344CB8AC3E}">
        <p14:creationId xmlns:p14="http://schemas.microsoft.com/office/powerpoint/2010/main" val="1483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852" y="908720"/>
            <a:ext cx="10360501" cy="122396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8000" dirty="0"/>
              <a:t>Comando para Correr el proyecto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A66E13D-E791-45AD-8A47-5D7AD374796C}"/>
              </a:ext>
            </a:extLst>
          </p:cNvPr>
          <p:cNvSpPr txBox="1"/>
          <p:nvPr/>
        </p:nvSpPr>
        <p:spPr>
          <a:xfrm>
            <a:off x="914161" y="2905780"/>
            <a:ext cx="10360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err="1">
                <a:latin typeface="Gill Sans MT" panose="020B0502020104020203" pitchFamily="34" charset="0"/>
              </a:rPr>
              <a:t>npm</a:t>
            </a:r>
            <a:r>
              <a:rPr lang="es-MX" sz="6000" dirty="0">
                <a:latin typeface="Gill Sans MT" panose="020B0502020104020203" pitchFamily="34" charset="0"/>
              </a:rPr>
              <a:t> </a:t>
            </a:r>
            <a:r>
              <a:rPr lang="es-MX" sz="6000" dirty="0" err="1">
                <a:latin typeface="Gill Sans MT" panose="020B0502020104020203" pitchFamily="34" charset="0"/>
              </a:rPr>
              <a:t>start</a:t>
            </a:r>
            <a:endParaRPr lang="es-MX" sz="6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5F4D09A-177B-4CE5-94A2-6C7E941C9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476672"/>
            <a:ext cx="926601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0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1C91DA6-343C-43CE-8923-CA98CAFC6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"/>
          <a:stretch/>
        </p:blipFill>
        <p:spPr>
          <a:xfrm>
            <a:off x="0" y="0"/>
            <a:ext cx="12188825" cy="65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214</TotalTime>
  <Words>97</Words>
  <Application>Microsoft Office PowerPoint</Application>
  <PresentationFormat>Personalizado</PresentationFormat>
  <Paragraphs>24</Paragraphs>
  <Slides>26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Jelly Crazies</vt:lpstr>
      <vt:lpstr>Tecnología 16x9</vt:lpstr>
      <vt:lpstr>Entendiendo Componentes</vt:lpstr>
      <vt:lpstr>Comando para crear un nuevo proyecto </vt:lpstr>
      <vt:lpstr>Presentación de PowerPoint</vt:lpstr>
      <vt:lpstr>Presentación de PowerPoint</vt:lpstr>
      <vt:lpstr>Ingresar a la carpeta del proyecto </vt:lpstr>
      <vt:lpstr>Presentación de PowerPoint</vt:lpstr>
      <vt:lpstr>Comando para Correr el proyecto</vt:lpstr>
      <vt:lpstr>Presentación de PowerPoint</vt:lpstr>
      <vt:lpstr>Presentación de PowerPoint</vt:lpstr>
      <vt:lpstr>Crear una carpeta con el nombre components</vt:lpstr>
      <vt:lpstr>Presentación de PowerPoint</vt:lpstr>
      <vt:lpstr>Crear una carpeta por cada componente</vt:lpstr>
      <vt:lpstr>Presentación de PowerPoint</vt:lpstr>
      <vt:lpstr>Presentación de PowerPoint</vt:lpstr>
      <vt:lpstr>Presentación de PowerPoint</vt:lpstr>
      <vt:lpstr>Presentación de PowerPoint</vt:lpstr>
      <vt:lpstr>Crear archivo    de rutas .js</vt:lpstr>
      <vt:lpstr>Presentación de PowerPoint</vt:lpstr>
      <vt:lpstr>Presentación de PowerPoint</vt:lpstr>
      <vt:lpstr>Presentación de PowerPoint</vt:lpstr>
      <vt:lpstr>Presentación de PowerPoint</vt:lpstr>
      <vt:lpstr>Comenzar la estructura de nuestro archivo de Rutas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Entendiendo Componentes</dc:title>
  <dc:creator>Luis Jaime Oo</dc:creator>
  <cp:lastModifiedBy>Luis Jaime Oo</cp:lastModifiedBy>
  <cp:revision>15</cp:revision>
  <dcterms:created xsi:type="dcterms:W3CDTF">2018-04-21T04:43:22Z</dcterms:created>
  <dcterms:modified xsi:type="dcterms:W3CDTF">2018-04-21T09:04:36Z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