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DBE39-EB45-454A-8E3C-8F84DA4B1695}" v="39" dt="2023-04-17T19:48:41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5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7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7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701DF0-CF3E-494F-B1F3-310274594D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39D6-56A6-5142-80C3-B03D302C7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lrikthygepedersen/diamonds?resource=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A8A6-2CD2-B540-8099-3C2310E35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84" y="1367117"/>
            <a:ext cx="9238034" cy="2477934"/>
          </a:xfrm>
        </p:spPr>
        <p:txBody>
          <a:bodyPr/>
          <a:lstStyle/>
          <a:p>
            <a:r>
              <a:rPr lang="en-US"/>
              <a:t>SHINE BRIGHT LIKE A DIAMOND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9216-74E4-6745-832A-79A86C0F5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071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0F9-8CE9-2F46-B69C-609D8785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DC6B-F8A5-F94C-A5C1-E7C7182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JAMES</a:t>
            </a:r>
          </a:p>
          <a:p>
            <a:endParaRPr lang="en-US"/>
          </a:p>
          <a:p>
            <a:r>
              <a:rPr lang="en-US"/>
              <a:t>DALITSO</a:t>
            </a:r>
          </a:p>
          <a:p>
            <a:endParaRPr lang="en-US"/>
          </a:p>
          <a:p>
            <a:r>
              <a:rPr lang="en-US"/>
              <a:t>THARU</a:t>
            </a:r>
          </a:p>
          <a:p>
            <a:endParaRPr lang="en-US"/>
          </a:p>
          <a:p>
            <a:r>
              <a:rPr lang="en-US"/>
              <a:t>JADE</a:t>
            </a:r>
          </a:p>
        </p:txBody>
      </p:sp>
    </p:spTree>
    <p:extLst>
      <p:ext uri="{BB962C8B-B14F-4D97-AF65-F5344CB8AC3E}">
        <p14:creationId xmlns:p14="http://schemas.microsoft.com/office/powerpoint/2010/main" val="279350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3BE-C958-8D44-9B5C-F1E91DA0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856D-895D-7142-9BB2-681DADD4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PURPOSE OF PROJECT</a:t>
            </a:r>
          </a:p>
          <a:p>
            <a:endParaRPr lang="en-US"/>
          </a:p>
          <a:p>
            <a:r>
              <a:rPr lang="en-US"/>
              <a:t>METHODS</a:t>
            </a:r>
          </a:p>
          <a:p>
            <a:endParaRPr lang="en-US"/>
          </a:p>
          <a:p>
            <a:r>
              <a:rPr lang="en-US"/>
              <a:t>FINDINGS</a:t>
            </a:r>
          </a:p>
          <a:p>
            <a:endParaRPr lang="en-US"/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008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313F-FC0F-4D49-AFAE-AF13CDDE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E4FF-8788-C045-B694-51511DAB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CAN WE PREDICT A PRICE OF A DIAMOND BASED ON IT’S PROPERTIES</a:t>
            </a:r>
            <a:endParaRPr lang="en-US">
              <a:solidFill>
                <a:srgbClr val="1F2328"/>
              </a:solidFill>
              <a:latin typeface="-apple-system"/>
            </a:endParaRPr>
          </a:p>
          <a:p>
            <a:endParaRPr lang="en-US">
              <a:solidFill>
                <a:srgbClr val="1F2328"/>
              </a:solidFill>
              <a:latin typeface="-apple-system"/>
            </a:endParaRPr>
          </a:p>
          <a:p>
            <a:r>
              <a:rPr lang="en-GB"/>
              <a:t>WHAT KIND OF MODEL CAN PREDICT THE PRICE OF THE DIAMOND THE BEST</a:t>
            </a:r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3F84-8BA1-3A4A-9E1F-102C1C97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204C-D67D-AC47-B0FE-9B2529C7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PANDAS</a:t>
            </a:r>
          </a:p>
          <a:p>
            <a:endParaRPr lang="en-US"/>
          </a:p>
          <a:p>
            <a:r>
              <a:rPr lang="en-US"/>
              <a:t>PG ADMIN</a:t>
            </a:r>
          </a:p>
          <a:p>
            <a:endParaRPr lang="en-US"/>
          </a:p>
          <a:p>
            <a:r>
              <a:rPr lang="en-US"/>
              <a:t>EXCEL</a:t>
            </a:r>
          </a:p>
          <a:p>
            <a:endParaRPr lang="en-US"/>
          </a:p>
          <a:p>
            <a:r>
              <a:rPr lang="en-US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16296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DA61-276C-7A4D-A960-D649D81F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6191-2F4F-0C4C-87BE-604AA18F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>
                <a:effectLst/>
                <a:latin typeface="Arial" panose="020B0604020202020204" pitchFamily="34" charset="0"/>
              </a:rPr>
              <a:t>Data is derived via a CSV download from Kaggle </a:t>
            </a:r>
            <a:br>
              <a:rPr lang="en-GB"/>
            </a:br>
            <a:r>
              <a:rPr lang="en-GB" b="0" i="0">
                <a:effectLst/>
                <a:latin typeface="Arial" panose="020B0604020202020204" pitchFamily="34" charset="0"/>
              </a:rPr>
              <a:t>(</a:t>
            </a:r>
            <a:r>
              <a:rPr lang="en-GB" b="0" i="0">
                <a:effectLst/>
                <a:latin typeface="Arial" panose="020B0604020202020204" pitchFamily="34" charset="0"/>
                <a:hlinkClick r:id="rId2"/>
              </a:rPr>
              <a:t>https://www.kaggle.com/datasets/ulrikthygepedersen/diamonds?resource=download</a:t>
            </a:r>
            <a:endParaRPr lang="en-GB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GB"/>
            </a:b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DF9B-55FB-F74D-8120-CA161636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36711-B040-8144-AFFE-016DDB20E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9" y="1976458"/>
            <a:ext cx="3720742" cy="2334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CDAD0-36BC-B645-8BCF-F4F6746A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135" y="1976458"/>
            <a:ext cx="4206126" cy="231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F8762-693F-E94D-82CF-A216FB23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62" y="2190462"/>
            <a:ext cx="3720742" cy="212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5730D-422C-3C43-A59F-AB3A4B03C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985" y="4545359"/>
            <a:ext cx="7969496" cy="20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6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1967-865F-E941-A4B8-ED4C328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753E-1EDE-C042-A2ED-3CF49792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NEURAL NETWORK MODEL THAT PREDICTS THE CARAT WITHIN A CLEAN DATASET HAS SHOWN, INTERESTINGLY THE SCALED DATASET SHOWS: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0B9A4-590A-E545-8FEF-0F7438B8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61" y="3105149"/>
            <a:ext cx="5052674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6B201-CB9E-3D46-B091-FC2C0ACC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50" y="4212689"/>
            <a:ext cx="3644900" cy="165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2D890-89CC-BB43-9310-E0AD9D9B9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08" y="3428999"/>
            <a:ext cx="5297470" cy="32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0834-296B-5643-B18A-B65027D2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3CD3-5E2B-D24C-8C04-50C9C7BD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RANDOM FOREST MODEL (WITH THE SPECIFICATIONS SHOWN) PREDICTED PRICE WITH AN EXTREMELY GOOD ACCURACY. IT ALSO SHOWED THAT THE CARAT WAS BY FAR THE MOST IMPORTANT FACTOR WHEN DETERMINING PRICE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BD886-F65A-DF4A-BF5C-F6934869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393824"/>
            <a:ext cx="5585217" cy="1655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06577-5CC7-6E40-911F-3F40EDA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43" y="3393823"/>
            <a:ext cx="3504648" cy="1517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1516D-B74C-A349-9ED4-7CFB6E2AB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18" y="5248902"/>
            <a:ext cx="7874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CA65-6FDE-3246-9DA7-FD5B90C1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9727-F0B6-904D-9274-CA73D545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TRYING TO IMPORT THE CSV FILE TO PG ADMIN</a:t>
            </a:r>
          </a:p>
          <a:p>
            <a:endParaRPr lang="en-US"/>
          </a:p>
          <a:p>
            <a:r>
              <a:rPr lang="en-US"/>
              <a:t>THE DATASET ISN’T SUITABLE FOR NEURAL NETWORK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9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{9F236229-3E7C-234A-98A1-2297305B4689}tf10001062</Template>
  <TotalTime>5</TotalTime>
  <Words>162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Ion</vt:lpstr>
      <vt:lpstr>SHINE BRIGHT LIKE A DIAMOND</vt:lpstr>
      <vt:lpstr>TABLE OF CONTENT</vt:lpstr>
      <vt:lpstr>PURPOSE OF PROJECT</vt:lpstr>
      <vt:lpstr>METHOD</vt:lpstr>
      <vt:lpstr>DATA SOURCES</vt:lpstr>
      <vt:lpstr>IMAGES</vt:lpstr>
      <vt:lpstr>FINDINGS</vt:lpstr>
      <vt:lpstr>FINDINGS</vt:lpstr>
      <vt:lpstr>CHALLENGES AND CONCLUSIONS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</dc:title>
  <dc:creator>Jade Russell</dc:creator>
  <cp:lastModifiedBy>Jade Russell</cp:lastModifiedBy>
  <cp:revision>2</cp:revision>
  <dcterms:created xsi:type="dcterms:W3CDTF">2023-04-04T18:20:03Z</dcterms:created>
  <dcterms:modified xsi:type="dcterms:W3CDTF">2023-04-17T20:05:17Z</dcterms:modified>
</cp:coreProperties>
</file>