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028"/>
    <a:srgbClr val="292C35"/>
    <a:srgbClr val="5B595D"/>
    <a:srgbClr val="4D4B4F"/>
    <a:srgbClr val="7C7A7F"/>
    <a:srgbClr val="001064"/>
    <a:srgbClr val="050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p:restoredTop sz="94701"/>
  </p:normalViewPr>
  <p:slideViewPr>
    <p:cSldViewPr snapToGrid="0" snapToObjects="1">
      <p:cViewPr>
        <p:scale>
          <a:sx n="85" d="100"/>
          <a:sy n="85" d="100"/>
        </p:scale>
        <p:origin x="1096"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2900-5F2E-C241-A04B-02E7F503BE86}" type="datetimeFigureOut">
              <a:rPr lang="en-US" smtClean="0"/>
              <a:t>7/2/16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54246-7A71-E445-BC46-05C8CF916EBE}" type="slidenum">
              <a:rPr lang="en-US" smtClean="0"/>
              <a:t>‹#›</a:t>
            </a:fld>
            <a:endParaRPr lang="en-US"/>
          </a:p>
        </p:txBody>
      </p:sp>
    </p:spTree>
    <p:extLst>
      <p:ext uri="{BB962C8B-B14F-4D97-AF65-F5344CB8AC3E}">
        <p14:creationId xmlns:p14="http://schemas.microsoft.com/office/powerpoint/2010/main" val="6141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54246-7A71-E445-BC46-05C8CF916EBE}" type="slidenum">
              <a:rPr lang="en-US" smtClean="0"/>
              <a:t>1</a:t>
            </a:fld>
            <a:endParaRPr lang="en-US"/>
          </a:p>
        </p:txBody>
      </p:sp>
    </p:spTree>
    <p:extLst>
      <p:ext uri="{BB962C8B-B14F-4D97-AF65-F5344CB8AC3E}">
        <p14:creationId xmlns:p14="http://schemas.microsoft.com/office/powerpoint/2010/main" val="139641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54246-7A71-E445-BC46-05C8CF916EBE}" type="slidenum">
              <a:rPr lang="en-US" smtClean="0"/>
              <a:t>2</a:t>
            </a:fld>
            <a:endParaRPr lang="en-US"/>
          </a:p>
        </p:txBody>
      </p:sp>
    </p:spTree>
    <p:extLst>
      <p:ext uri="{BB962C8B-B14F-4D97-AF65-F5344CB8AC3E}">
        <p14:creationId xmlns:p14="http://schemas.microsoft.com/office/powerpoint/2010/main" val="68371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54246-7A71-E445-BC46-05C8CF916EBE}" type="slidenum">
              <a:rPr lang="en-US" smtClean="0"/>
              <a:t>3</a:t>
            </a:fld>
            <a:endParaRPr lang="en-US"/>
          </a:p>
        </p:txBody>
      </p:sp>
    </p:spTree>
    <p:extLst>
      <p:ext uri="{BB962C8B-B14F-4D97-AF65-F5344CB8AC3E}">
        <p14:creationId xmlns:p14="http://schemas.microsoft.com/office/powerpoint/2010/main" val="113171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54246-7A71-E445-BC46-05C8CF916EBE}" type="slidenum">
              <a:rPr lang="en-US" smtClean="0"/>
              <a:t>4</a:t>
            </a:fld>
            <a:endParaRPr lang="en-US"/>
          </a:p>
        </p:txBody>
      </p:sp>
    </p:spTree>
    <p:extLst>
      <p:ext uri="{BB962C8B-B14F-4D97-AF65-F5344CB8AC3E}">
        <p14:creationId xmlns:p14="http://schemas.microsoft.com/office/powerpoint/2010/main" val="206006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54246-7A71-E445-BC46-05C8CF916EBE}" type="slidenum">
              <a:rPr lang="en-US" smtClean="0"/>
              <a:t>5</a:t>
            </a:fld>
            <a:endParaRPr lang="en-US"/>
          </a:p>
        </p:txBody>
      </p:sp>
    </p:spTree>
    <p:extLst>
      <p:ext uri="{BB962C8B-B14F-4D97-AF65-F5344CB8AC3E}">
        <p14:creationId xmlns:p14="http://schemas.microsoft.com/office/powerpoint/2010/main" val="1137646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9A42C-11A3-0C43-AADD-ADE4DA4A5AE2}" type="datetimeFigureOut">
              <a:rPr lang="en-US" smtClean="0"/>
              <a:t>7/2/16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1399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9A42C-11A3-0C43-AADD-ADE4DA4A5AE2}" type="datetimeFigureOut">
              <a:rPr lang="en-US" smtClean="0"/>
              <a:t>7/2/16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108276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9A42C-11A3-0C43-AADD-ADE4DA4A5AE2}" type="datetimeFigureOut">
              <a:rPr lang="en-US" smtClean="0"/>
              <a:t>7/2/16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19259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9A42C-11A3-0C43-AADD-ADE4DA4A5AE2}" type="datetimeFigureOut">
              <a:rPr lang="en-US" smtClean="0"/>
              <a:t>7/2/16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26427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9A42C-11A3-0C43-AADD-ADE4DA4A5AE2}" type="datetimeFigureOut">
              <a:rPr lang="en-US" smtClean="0"/>
              <a:t>7/2/16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71202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9A42C-11A3-0C43-AADD-ADE4DA4A5AE2}" type="datetimeFigureOut">
              <a:rPr lang="en-US" smtClean="0"/>
              <a:t>7/2/16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129840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9A42C-11A3-0C43-AADD-ADE4DA4A5AE2}" type="datetimeFigureOut">
              <a:rPr lang="en-US" smtClean="0"/>
              <a:t>7/2/16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170084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9A42C-11A3-0C43-AADD-ADE4DA4A5AE2}" type="datetimeFigureOut">
              <a:rPr lang="en-US" smtClean="0"/>
              <a:t>7/2/16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89994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9A42C-11A3-0C43-AADD-ADE4DA4A5AE2}" type="datetimeFigureOut">
              <a:rPr lang="en-US" smtClean="0"/>
              <a:t>7/2/16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66758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9A42C-11A3-0C43-AADD-ADE4DA4A5AE2}" type="datetimeFigureOut">
              <a:rPr lang="en-US" smtClean="0"/>
              <a:t>7/2/16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162324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9A42C-11A3-0C43-AADD-ADE4DA4A5AE2}" type="datetimeFigureOut">
              <a:rPr lang="en-US" smtClean="0"/>
              <a:t>7/2/16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58B6D-F3B2-5B42-98BD-74567B5B6C99}" type="slidenum">
              <a:rPr lang="en-US" smtClean="0"/>
              <a:t>‹#›</a:t>
            </a:fld>
            <a:endParaRPr lang="en-US"/>
          </a:p>
        </p:txBody>
      </p:sp>
    </p:spTree>
    <p:extLst>
      <p:ext uri="{BB962C8B-B14F-4D97-AF65-F5344CB8AC3E}">
        <p14:creationId xmlns:p14="http://schemas.microsoft.com/office/powerpoint/2010/main" val="252799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9A42C-11A3-0C43-AADD-ADE4DA4A5AE2}" type="datetimeFigureOut">
              <a:rPr lang="en-US" smtClean="0"/>
              <a:t>7/2/16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8B6D-F3B2-5B42-98BD-74567B5B6C99}" type="slidenum">
              <a:rPr lang="en-US" smtClean="0"/>
              <a:t>‹#›</a:t>
            </a:fld>
            <a:endParaRPr lang="en-US"/>
          </a:p>
        </p:txBody>
      </p:sp>
    </p:spTree>
    <p:extLst>
      <p:ext uri="{BB962C8B-B14F-4D97-AF65-F5344CB8AC3E}">
        <p14:creationId xmlns:p14="http://schemas.microsoft.com/office/powerpoint/2010/main" val="1891938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5.wdp"/><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990" y="0"/>
            <a:ext cx="12192000" cy="6858000"/>
          </a:xfrm>
          <a:prstGeom prst="rect">
            <a:avLst/>
          </a:prstGeom>
          <a:solidFill>
            <a:srgbClr val="292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rotWithShape="1">
          <a:blip r:embed="rId3">
            <a:duotone>
              <a:prstClr val="black"/>
              <a:srgbClr val="002060">
                <a:tint val="45000"/>
                <a:satMod val="400000"/>
              </a:srgbClr>
            </a:duotone>
            <a:extLst>
              <a:ext uri="{BEBA8EAE-BF5A-486C-A8C5-ECC9F3942E4B}">
                <a14:imgProps xmlns:a14="http://schemas.microsoft.com/office/drawing/2010/main">
                  <a14:imgLayer r:embed="rId4">
                    <a14:imgEffect>
                      <a14:brightnessContrast bright="65000" contrast="-94000"/>
                    </a14:imgEffect>
                  </a14:imgLayer>
                </a14:imgProps>
              </a:ext>
            </a:extLst>
          </a:blip>
          <a:srcRect t="9473" b="-608"/>
          <a:stretch/>
        </p:blipFill>
        <p:spPr>
          <a:xfrm flipH="1">
            <a:off x="-14990" y="4184464"/>
            <a:ext cx="9978140" cy="2690264"/>
          </a:xfrm>
          <a:prstGeom prst="rect">
            <a:avLst/>
          </a:prstGeom>
        </p:spPr>
      </p:pic>
      <p:sp>
        <p:nvSpPr>
          <p:cNvPr id="9" name="TextBox 8"/>
          <p:cNvSpPr txBox="1"/>
          <p:nvPr/>
        </p:nvSpPr>
        <p:spPr>
          <a:xfrm>
            <a:off x="0" y="2375607"/>
            <a:ext cx="9963150" cy="1200329"/>
          </a:xfrm>
          <a:prstGeom prst="rect">
            <a:avLst/>
          </a:prstGeom>
          <a:noFill/>
        </p:spPr>
        <p:txBody>
          <a:bodyPr wrap="square" rtlCol="0">
            <a:spAutoFit/>
          </a:bodyPr>
          <a:lstStyle/>
          <a:p>
            <a:pPr algn="ctr"/>
            <a:r>
              <a:rPr lang="en-US" sz="7200" b="1" dirty="0" smtClean="0">
                <a:solidFill>
                  <a:schemeClr val="bg1"/>
                </a:solidFill>
                <a:latin typeface="Arial" charset="0"/>
                <a:ea typeface="Arial" charset="0"/>
                <a:cs typeface="Arial" charset="0"/>
              </a:rPr>
              <a:t>Hannigan Projects</a:t>
            </a:r>
            <a:endParaRPr lang="en-US" sz="2400" b="1" dirty="0">
              <a:solidFill>
                <a:schemeClr val="bg1"/>
              </a:solidFill>
              <a:latin typeface="Arial" charset="0"/>
              <a:ea typeface="Arial" charset="0"/>
              <a:cs typeface="Arial" charset="0"/>
            </a:endParaRPr>
          </a:p>
        </p:txBody>
      </p:sp>
      <p:sp>
        <p:nvSpPr>
          <p:cNvPr id="11" name="Rectangle 10"/>
          <p:cNvSpPr/>
          <p:nvPr/>
        </p:nvSpPr>
        <p:spPr>
          <a:xfrm>
            <a:off x="6988844" y="3268159"/>
            <a:ext cx="1842171" cy="307777"/>
          </a:xfrm>
          <a:prstGeom prst="rect">
            <a:avLst/>
          </a:prstGeom>
        </p:spPr>
        <p:txBody>
          <a:bodyPr wrap="none">
            <a:spAutoFit/>
          </a:bodyPr>
          <a:lstStyle/>
          <a:p>
            <a:pPr algn="r"/>
            <a:r>
              <a:rPr lang="en-US" sz="1400" b="1" dirty="0" smtClean="0">
                <a:solidFill>
                  <a:schemeClr val="bg1"/>
                </a:solidFill>
              </a:rPr>
              <a:t>Plan, Design and Build</a:t>
            </a:r>
          </a:p>
        </p:txBody>
      </p:sp>
      <p:sp>
        <p:nvSpPr>
          <p:cNvPr id="3" name="TextBox 2"/>
          <p:cNvSpPr txBox="1"/>
          <p:nvPr/>
        </p:nvSpPr>
        <p:spPr>
          <a:xfrm>
            <a:off x="-4257207" y="-2533338"/>
            <a:ext cx="184731" cy="369332"/>
          </a:xfrm>
          <a:prstGeom prst="rect">
            <a:avLst/>
          </a:prstGeom>
          <a:noFill/>
        </p:spPr>
        <p:txBody>
          <a:bodyPr wrap="none" rtlCol="0">
            <a:spAutoFit/>
          </a:bodyPr>
          <a:lstStyle/>
          <a:p>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4152" y="16728"/>
            <a:ext cx="2219859" cy="6858000"/>
          </a:xfrm>
          <a:prstGeom prst="rect">
            <a:avLst/>
          </a:prstGeom>
        </p:spPr>
      </p:pic>
      <p:cxnSp>
        <p:nvCxnSpPr>
          <p:cNvPr id="4" name="Straight Connector 3"/>
          <p:cNvCxnSpPr/>
          <p:nvPr/>
        </p:nvCxnSpPr>
        <p:spPr>
          <a:xfrm>
            <a:off x="1301490" y="3553523"/>
            <a:ext cx="7345180" cy="0"/>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14990" y="3539718"/>
            <a:ext cx="9966143" cy="307777"/>
          </a:xfrm>
          <a:prstGeom prst="rect">
            <a:avLst/>
          </a:prstGeom>
        </p:spPr>
        <p:txBody>
          <a:bodyPr wrap="square">
            <a:spAutoFit/>
          </a:bodyPr>
          <a:lstStyle/>
          <a:p>
            <a:pPr algn="ctr"/>
            <a:r>
              <a:rPr lang="en-US" sz="1400" b="1" dirty="0" smtClean="0">
                <a:solidFill>
                  <a:schemeClr val="bg1"/>
                </a:solidFill>
              </a:rPr>
              <a:t>Software Development, Web design and </a:t>
            </a:r>
            <a:r>
              <a:rPr lang="en-US" sz="1400" b="1" smtClean="0">
                <a:solidFill>
                  <a:schemeClr val="bg1"/>
                </a:solidFill>
              </a:rPr>
              <a:t>Web development</a:t>
            </a:r>
            <a:endParaRPr lang="en-US" sz="1400" b="1" dirty="0" smtClean="0">
              <a:solidFill>
                <a:schemeClr val="bg1"/>
              </a:solidFill>
            </a:endParaRPr>
          </a:p>
        </p:txBody>
      </p:sp>
    </p:spTree>
    <p:extLst>
      <p:ext uri="{BB962C8B-B14F-4D97-AF65-F5344CB8AC3E}">
        <p14:creationId xmlns:p14="http://schemas.microsoft.com/office/powerpoint/2010/main" val="1078834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292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963150" y="0"/>
            <a:ext cx="2228850" cy="6858000"/>
          </a:xfrm>
          <a:prstGeom prst="rect">
            <a:avLst/>
          </a:prstGeom>
          <a:solidFill>
            <a:srgbClr val="1F2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487890" y="539227"/>
            <a:ext cx="1704109" cy="2585323"/>
          </a:xfrm>
          <a:prstGeom prst="rect">
            <a:avLst/>
          </a:prstGeom>
          <a:noFill/>
        </p:spPr>
        <p:txBody>
          <a:bodyPr wrap="square" rtlCol="0">
            <a:spAutoFit/>
          </a:bodyPr>
          <a:lstStyle/>
          <a:p>
            <a:r>
              <a:rPr lang="en-US" b="1" dirty="0" err="1" smtClean="0">
                <a:solidFill>
                  <a:schemeClr val="bg1">
                    <a:lumMod val="75000"/>
                  </a:schemeClr>
                </a:solidFill>
                <a:latin typeface="Arial" charset="0"/>
                <a:ea typeface="Arial" charset="0"/>
                <a:cs typeface="Arial" charset="0"/>
              </a:rPr>
              <a:t>Jamesus</a:t>
            </a:r>
            <a:endParaRPr lang="en-US" b="1" dirty="0" smtClean="0">
              <a:solidFill>
                <a:schemeClr val="bg1">
                  <a:lumMod val="75000"/>
                </a:schemeClr>
              </a:solidFill>
              <a:latin typeface="Arial" charset="0"/>
              <a:ea typeface="Arial" charset="0"/>
              <a:cs typeface="Arial" charset="0"/>
            </a:endParaRP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solidFill>
                <a:latin typeface="Arial" charset="0"/>
                <a:ea typeface="Arial" charset="0"/>
                <a:cs typeface="Arial" charset="0"/>
              </a:rPr>
              <a:t>My Story</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Portfolio</a:t>
            </a:r>
          </a:p>
          <a:p>
            <a:endParaRPr lang="en-US" b="1" dirty="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Résumé</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Contact</a:t>
            </a:r>
            <a:endParaRPr lang="en-US" b="1" dirty="0">
              <a:solidFill>
                <a:schemeClr val="bg1">
                  <a:lumMod val="75000"/>
                </a:schemeClr>
              </a:solidFill>
              <a:latin typeface="Arial" charset="0"/>
              <a:ea typeface="Arial" charset="0"/>
              <a:cs typeface="Arial" charset="0"/>
            </a:endParaRPr>
          </a:p>
        </p:txBody>
      </p:sp>
      <p:sp>
        <p:nvSpPr>
          <p:cNvPr id="13" name="TextBox 12"/>
          <p:cNvSpPr txBox="1"/>
          <p:nvPr/>
        </p:nvSpPr>
        <p:spPr>
          <a:xfrm>
            <a:off x="13849" y="-304830"/>
            <a:ext cx="9963150" cy="1862048"/>
          </a:xfrm>
          <a:prstGeom prst="rect">
            <a:avLst/>
          </a:prstGeom>
          <a:noFill/>
        </p:spPr>
        <p:txBody>
          <a:bodyPr wrap="square" rtlCol="0">
            <a:spAutoFit/>
          </a:bodyPr>
          <a:lstStyle/>
          <a:p>
            <a:pPr algn="r"/>
            <a:r>
              <a:rPr lang="en-US" sz="11500" b="1" dirty="0" err="1" smtClean="0">
                <a:solidFill>
                  <a:schemeClr val="bg1"/>
                </a:solidFill>
                <a:latin typeface="Arial" charset="0"/>
                <a:ea typeface="Arial" charset="0"/>
                <a:cs typeface="Arial" charset="0"/>
              </a:rPr>
              <a:t>Jamesus</a:t>
            </a:r>
            <a:endParaRPr lang="en-US" sz="4000" b="1" dirty="0">
              <a:solidFill>
                <a:schemeClr val="bg1"/>
              </a:solidFill>
              <a:latin typeface="Arial" charset="0"/>
              <a:ea typeface="Arial" charset="0"/>
              <a:cs typeface="Arial" charset="0"/>
            </a:endParaRPr>
          </a:p>
        </p:txBody>
      </p:sp>
      <p:sp>
        <p:nvSpPr>
          <p:cNvPr id="14" name="Rectangle 13"/>
          <p:cNvSpPr/>
          <p:nvPr/>
        </p:nvSpPr>
        <p:spPr>
          <a:xfrm>
            <a:off x="6634482" y="1215566"/>
            <a:ext cx="3321743" cy="369332"/>
          </a:xfrm>
          <a:prstGeom prst="rect">
            <a:avLst/>
          </a:prstGeom>
        </p:spPr>
        <p:txBody>
          <a:bodyPr wrap="none">
            <a:spAutoFit/>
          </a:bodyPr>
          <a:lstStyle/>
          <a:p>
            <a:pPr algn="r"/>
            <a:r>
              <a:rPr lang="en-US" b="1" dirty="0" smtClean="0">
                <a:solidFill>
                  <a:schemeClr val="bg1"/>
                </a:solidFill>
              </a:rPr>
              <a:t>Programmer, designer, illustrator</a:t>
            </a:r>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Lst>
          </a:blip>
          <a:srcRect l="1836" b="21305"/>
          <a:stretch/>
        </p:blipFill>
        <p:spPr>
          <a:xfrm>
            <a:off x="0" y="3938628"/>
            <a:ext cx="10139680" cy="2919385"/>
          </a:xfrm>
          <a:prstGeom prst="rect">
            <a:avLst/>
          </a:prstGeom>
        </p:spPr>
      </p:pic>
      <p:sp>
        <p:nvSpPr>
          <p:cNvPr id="16" name="TextBox 15"/>
          <p:cNvSpPr txBox="1"/>
          <p:nvPr/>
        </p:nvSpPr>
        <p:spPr>
          <a:xfrm>
            <a:off x="687460" y="1475581"/>
            <a:ext cx="7121233" cy="523220"/>
          </a:xfrm>
          <a:prstGeom prst="rect">
            <a:avLst/>
          </a:prstGeom>
          <a:noFill/>
        </p:spPr>
        <p:txBody>
          <a:bodyPr wrap="square" rtlCol="0">
            <a:spAutoFit/>
          </a:bodyPr>
          <a:lstStyle/>
          <a:p>
            <a:r>
              <a:rPr lang="en-US" sz="2800" b="1" smtClean="0">
                <a:solidFill>
                  <a:schemeClr val="bg1"/>
                </a:solidFill>
              </a:rPr>
              <a:t>My Story</a:t>
            </a:r>
            <a:endParaRPr lang="en-US" sz="2800" b="1" dirty="0" smtClean="0">
              <a:solidFill>
                <a:schemeClr val="bg1"/>
              </a:solidFill>
            </a:endParaRPr>
          </a:p>
        </p:txBody>
      </p:sp>
      <p:sp>
        <p:nvSpPr>
          <p:cNvPr id="17" name="TextBox 16"/>
          <p:cNvSpPr txBox="1"/>
          <p:nvPr/>
        </p:nvSpPr>
        <p:spPr>
          <a:xfrm>
            <a:off x="1081898" y="1930000"/>
            <a:ext cx="7598196" cy="2585323"/>
          </a:xfrm>
          <a:prstGeom prst="rect">
            <a:avLst/>
          </a:prstGeom>
          <a:noFill/>
        </p:spPr>
        <p:txBody>
          <a:bodyPr wrap="square" rtlCol="0">
            <a:spAutoFit/>
          </a:bodyPr>
          <a:lstStyle/>
          <a:p>
            <a:r>
              <a:rPr lang="en-US" b="1" dirty="0">
                <a:solidFill>
                  <a:schemeClr val="bg1"/>
                </a:solidFill>
              </a:rPr>
              <a:t>Before I had my first personal computer, I would go to my grandads after school to use his (the only available computer to me at the time with internet access). </a:t>
            </a:r>
          </a:p>
          <a:p>
            <a:r>
              <a:rPr lang="en-US" b="1" dirty="0">
                <a:solidFill>
                  <a:schemeClr val="bg1"/>
                </a:solidFill>
              </a:rPr>
              <a:t>As a child I’d play online games on it, as well as using online web builders to create website. I’d use Microsoft Paint to create illustrations in which I’d animate them frame by frame using Windows Movie Maker.</a:t>
            </a:r>
          </a:p>
          <a:p>
            <a:r>
              <a:rPr lang="en-US" b="1" dirty="0">
                <a:solidFill>
                  <a:schemeClr val="bg1"/>
                </a:solidFill>
              </a:rPr>
              <a:t>I slowly increased my skills over time, but only for personal uses.</a:t>
            </a:r>
          </a:p>
          <a:p>
            <a:r>
              <a:rPr lang="en-US" b="1" dirty="0">
                <a:solidFill>
                  <a:schemeClr val="bg1"/>
                </a:solidFill>
              </a:rPr>
              <a:t>I’ve always been confident using technology and have been more than happy to share my skills with others.</a:t>
            </a:r>
          </a:p>
        </p:txBody>
      </p:sp>
    </p:spTree>
    <p:extLst>
      <p:ext uri="{BB962C8B-B14F-4D97-AF65-F5344CB8AC3E}">
        <p14:creationId xmlns:p14="http://schemas.microsoft.com/office/powerpoint/2010/main" val="1078062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292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963150" y="0"/>
            <a:ext cx="2228850" cy="6858000"/>
          </a:xfrm>
          <a:prstGeom prst="rect">
            <a:avLst/>
          </a:prstGeom>
          <a:solidFill>
            <a:srgbClr val="1F2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487890" y="539227"/>
            <a:ext cx="1704109" cy="2585323"/>
          </a:xfrm>
          <a:prstGeom prst="rect">
            <a:avLst/>
          </a:prstGeom>
          <a:noFill/>
        </p:spPr>
        <p:txBody>
          <a:bodyPr wrap="square" rtlCol="0">
            <a:spAutoFit/>
          </a:bodyPr>
          <a:lstStyle/>
          <a:p>
            <a:r>
              <a:rPr lang="en-US" b="1" dirty="0" err="1" smtClean="0">
                <a:solidFill>
                  <a:schemeClr val="bg1">
                    <a:lumMod val="75000"/>
                  </a:schemeClr>
                </a:solidFill>
                <a:latin typeface="Arial" charset="0"/>
                <a:ea typeface="Arial" charset="0"/>
                <a:cs typeface="Arial" charset="0"/>
              </a:rPr>
              <a:t>Jamesus</a:t>
            </a:r>
            <a:endParaRPr lang="en-US" b="1" dirty="0" smtClean="0">
              <a:solidFill>
                <a:schemeClr val="bg1">
                  <a:lumMod val="75000"/>
                </a:schemeClr>
              </a:solidFill>
              <a:latin typeface="Arial" charset="0"/>
              <a:ea typeface="Arial" charset="0"/>
              <a:cs typeface="Arial" charset="0"/>
            </a:endParaRP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My Story</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solidFill>
                <a:latin typeface="Arial" charset="0"/>
                <a:ea typeface="Arial" charset="0"/>
                <a:cs typeface="Arial" charset="0"/>
              </a:rPr>
              <a:t>Portfolio</a:t>
            </a:r>
          </a:p>
          <a:p>
            <a:endParaRPr lang="en-US" b="1" dirty="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Résumé</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Contact</a:t>
            </a:r>
            <a:endParaRPr lang="en-US" b="1" dirty="0">
              <a:solidFill>
                <a:schemeClr val="bg1">
                  <a:lumMod val="75000"/>
                </a:schemeClr>
              </a:solidFill>
              <a:latin typeface="Arial" charset="0"/>
              <a:ea typeface="Arial" charset="0"/>
              <a:cs typeface="Arial" charset="0"/>
            </a:endParaRPr>
          </a:p>
        </p:txBody>
      </p:sp>
      <p:grpSp>
        <p:nvGrpSpPr>
          <p:cNvPr id="3" name="Group 2"/>
          <p:cNvGrpSpPr/>
          <p:nvPr/>
        </p:nvGrpSpPr>
        <p:grpSpPr>
          <a:xfrm flipH="1">
            <a:off x="1" y="3269211"/>
            <a:ext cx="9963148" cy="3581294"/>
            <a:chOff x="-6" y="3059351"/>
            <a:chExt cx="9963153" cy="3581294"/>
          </a:xfrm>
        </p:grpSpPr>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Lst>
            </a:blip>
            <a:srcRect r="85938" b="7012"/>
            <a:stretch/>
          </p:blipFill>
          <p:spPr>
            <a:xfrm flipH="1">
              <a:off x="-6" y="3574474"/>
              <a:ext cx="1401042" cy="3066170"/>
            </a:xfrm>
            <a:prstGeom prst="rect">
              <a:avLst/>
            </a:prstGeom>
          </p:spPr>
        </p:pic>
        <p:pic>
          <p:nvPicPr>
            <p:cNvPr id="11" name="Picture 10"/>
            <p:cNvPicPr>
              <a:picLocks noChangeAspect="1"/>
            </p:cNvPicPr>
            <p:nvPr/>
          </p:nvPicPr>
          <p:blipFill rotWithShape="1">
            <a:blip r:embed="rId3">
              <a:extLst>
                <a:ext uri="{BEBA8EAE-BF5A-486C-A8C5-ECC9F3942E4B}">
                  <a14:imgProps xmlns:a14="http://schemas.microsoft.com/office/drawing/2010/main">
                    <a14:imgLayer r:embed="rId5">
                      <a14:imgEffect>
                        <a14:brightnessContrast bright="100000"/>
                      </a14:imgEffect>
                    </a14:imgLayer>
                  </a14:imgProps>
                </a:ext>
              </a:extLst>
            </a:blip>
            <a:srcRect l="14062" b="6435"/>
            <a:stretch/>
          </p:blipFill>
          <p:spPr>
            <a:xfrm flipH="1">
              <a:off x="1401035" y="3059351"/>
              <a:ext cx="8562112" cy="3581294"/>
            </a:xfrm>
            <a:prstGeom prst="rect">
              <a:avLst/>
            </a:prstGeom>
          </p:spPr>
        </p:pic>
      </p:grpSp>
      <p:sp>
        <p:nvSpPr>
          <p:cNvPr id="13" name="TextBox 12"/>
          <p:cNvSpPr txBox="1"/>
          <p:nvPr/>
        </p:nvSpPr>
        <p:spPr>
          <a:xfrm>
            <a:off x="13849" y="-304830"/>
            <a:ext cx="9963150" cy="1862048"/>
          </a:xfrm>
          <a:prstGeom prst="rect">
            <a:avLst/>
          </a:prstGeom>
          <a:noFill/>
        </p:spPr>
        <p:txBody>
          <a:bodyPr wrap="square" rtlCol="0">
            <a:spAutoFit/>
          </a:bodyPr>
          <a:lstStyle/>
          <a:p>
            <a:pPr algn="r"/>
            <a:r>
              <a:rPr lang="en-US" sz="11500" b="1" dirty="0" err="1" smtClean="0">
                <a:solidFill>
                  <a:schemeClr val="bg1"/>
                </a:solidFill>
                <a:latin typeface="Arial" charset="0"/>
                <a:ea typeface="Arial" charset="0"/>
                <a:cs typeface="Arial" charset="0"/>
              </a:rPr>
              <a:t>Jamesus</a:t>
            </a:r>
            <a:endParaRPr lang="en-US" sz="4000" b="1" dirty="0">
              <a:solidFill>
                <a:schemeClr val="bg1"/>
              </a:solidFill>
              <a:latin typeface="Arial" charset="0"/>
              <a:ea typeface="Arial" charset="0"/>
              <a:cs typeface="Arial" charset="0"/>
            </a:endParaRPr>
          </a:p>
        </p:txBody>
      </p:sp>
      <p:sp>
        <p:nvSpPr>
          <p:cNvPr id="14" name="Rectangle 13"/>
          <p:cNvSpPr/>
          <p:nvPr/>
        </p:nvSpPr>
        <p:spPr>
          <a:xfrm>
            <a:off x="6634482" y="1215566"/>
            <a:ext cx="3321743" cy="369332"/>
          </a:xfrm>
          <a:prstGeom prst="rect">
            <a:avLst/>
          </a:prstGeom>
        </p:spPr>
        <p:txBody>
          <a:bodyPr wrap="none">
            <a:spAutoFit/>
          </a:bodyPr>
          <a:lstStyle/>
          <a:p>
            <a:pPr algn="r"/>
            <a:r>
              <a:rPr lang="en-US" b="1" dirty="0" smtClean="0">
                <a:solidFill>
                  <a:schemeClr val="bg1"/>
                </a:solidFill>
              </a:rPr>
              <a:t>Programmer, designer, illustrator</a:t>
            </a:r>
          </a:p>
        </p:txBody>
      </p:sp>
      <p:sp>
        <p:nvSpPr>
          <p:cNvPr id="15" name="TextBox 14"/>
          <p:cNvSpPr txBox="1"/>
          <p:nvPr/>
        </p:nvSpPr>
        <p:spPr>
          <a:xfrm>
            <a:off x="1081898" y="1930000"/>
            <a:ext cx="7598196" cy="1477328"/>
          </a:xfrm>
          <a:prstGeom prst="rect">
            <a:avLst/>
          </a:prstGeom>
          <a:noFill/>
        </p:spPr>
        <p:txBody>
          <a:bodyPr wrap="square" rtlCol="0">
            <a:spAutoFit/>
          </a:bodyPr>
          <a:lstStyle/>
          <a:p>
            <a:r>
              <a:rPr lang="en-US" b="1" dirty="0" smtClean="0">
                <a:solidFill>
                  <a:schemeClr val="bg1"/>
                </a:solidFill>
              </a:rPr>
              <a:t>University projects</a:t>
            </a:r>
          </a:p>
          <a:p>
            <a:endParaRPr lang="en-US" b="1" dirty="0">
              <a:solidFill>
                <a:schemeClr val="bg1"/>
              </a:solidFill>
            </a:endParaRPr>
          </a:p>
          <a:p>
            <a:endParaRPr lang="en-US" b="1" dirty="0" smtClean="0">
              <a:solidFill>
                <a:schemeClr val="bg1"/>
              </a:solidFill>
            </a:endParaRPr>
          </a:p>
          <a:p>
            <a:endParaRPr lang="en-US" b="1" dirty="0">
              <a:solidFill>
                <a:schemeClr val="bg1"/>
              </a:solidFill>
            </a:endParaRPr>
          </a:p>
          <a:p>
            <a:r>
              <a:rPr lang="en-US" b="1" dirty="0" smtClean="0">
                <a:solidFill>
                  <a:schemeClr val="bg1"/>
                </a:solidFill>
              </a:rPr>
              <a:t>Other work</a:t>
            </a:r>
          </a:p>
        </p:txBody>
      </p:sp>
      <p:sp>
        <p:nvSpPr>
          <p:cNvPr id="16" name="TextBox 15"/>
          <p:cNvSpPr txBox="1"/>
          <p:nvPr/>
        </p:nvSpPr>
        <p:spPr>
          <a:xfrm>
            <a:off x="687460" y="1475581"/>
            <a:ext cx="7121233" cy="523220"/>
          </a:xfrm>
          <a:prstGeom prst="rect">
            <a:avLst/>
          </a:prstGeom>
          <a:noFill/>
        </p:spPr>
        <p:txBody>
          <a:bodyPr wrap="square" rtlCol="0">
            <a:spAutoFit/>
          </a:bodyPr>
          <a:lstStyle/>
          <a:p>
            <a:r>
              <a:rPr lang="en-US" sz="2800" b="1" dirty="0" smtClean="0">
                <a:solidFill>
                  <a:schemeClr val="bg1"/>
                </a:solidFill>
              </a:rPr>
              <a:t>Portfolio</a:t>
            </a:r>
          </a:p>
        </p:txBody>
      </p:sp>
    </p:spTree>
    <p:extLst>
      <p:ext uri="{BB962C8B-B14F-4D97-AF65-F5344CB8AC3E}">
        <p14:creationId xmlns:p14="http://schemas.microsoft.com/office/powerpoint/2010/main" val="1250200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292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81898" y="1930000"/>
            <a:ext cx="7598196" cy="1477328"/>
          </a:xfrm>
          <a:prstGeom prst="rect">
            <a:avLst/>
          </a:prstGeom>
          <a:noFill/>
        </p:spPr>
        <p:txBody>
          <a:bodyPr wrap="square" rtlCol="0">
            <a:spAutoFit/>
          </a:bodyPr>
          <a:lstStyle/>
          <a:p>
            <a:r>
              <a:rPr lang="en-US" b="1" dirty="0" smtClean="0">
                <a:solidFill>
                  <a:schemeClr val="bg1"/>
                </a:solidFill>
              </a:rPr>
              <a:t>Qualifications</a:t>
            </a:r>
          </a:p>
          <a:p>
            <a:endParaRPr lang="en-US" b="1" dirty="0">
              <a:solidFill>
                <a:schemeClr val="bg1"/>
              </a:solidFill>
            </a:endParaRPr>
          </a:p>
          <a:p>
            <a:r>
              <a:rPr lang="en-US" b="1" dirty="0" smtClean="0">
                <a:solidFill>
                  <a:schemeClr val="bg1"/>
                </a:solidFill>
              </a:rPr>
              <a:t>Experience</a:t>
            </a:r>
          </a:p>
          <a:p>
            <a:endParaRPr lang="en-US" b="1" dirty="0" smtClean="0">
              <a:solidFill>
                <a:schemeClr val="bg1"/>
              </a:solidFill>
            </a:endParaRPr>
          </a:p>
          <a:p>
            <a:r>
              <a:rPr lang="en-US" b="1" dirty="0" smtClean="0">
                <a:solidFill>
                  <a:schemeClr val="bg1"/>
                </a:solidFill>
              </a:rPr>
              <a:t>Activities</a:t>
            </a:r>
          </a:p>
        </p:txBody>
      </p:sp>
      <p:sp>
        <p:nvSpPr>
          <p:cNvPr id="4" name="Rectangle 3"/>
          <p:cNvSpPr/>
          <p:nvPr/>
        </p:nvSpPr>
        <p:spPr>
          <a:xfrm>
            <a:off x="9963150" y="0"/>
            <a:ext cx="2228850" cy="6858000"/>
          </a:xfrm>
          <a:prstGeom prst="rect">
            <a:avLst/>
          </a:prstGeom>
          <a:solidFill>
            <a:srgbClr val="1F2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487890" y="539227"/>
            <a:ext cx="1704109" cy="2585323"/>
          </a:xfrm>
          <a:prstGeom prst="rect">
            <a:avLst/>
          </a:prstGeom>
          <a:noFill/>
        </p:spPr>
        <p:txBody>
          <a:bodyPr wrap="square" rtlCol="0">
            <a:spAutoFit/>
          </a:bodyPr>
          <a:lstStyle/>
          <a:p>
            <a:r>
              <a:rPr lang="en-US" b="1" dirty="0" err="1" smtClean="0">
                <a:solidFill>
                  <a:schemeClr val="bg1">
                    <a:lumMod val="75000"/>
                  </a:schemeClr>
                </a:solidFill>
                <a:latin typeface="Arial" charset="0"/>
                <a:ea typeface="Arial" charset="0"/>
                <a:cs typeface="Arial" charset="0"/>
              </a:rPr>
              <a:t>Jamesus</a:t>
            </a:r>
            <a:endParaRPr lang="en-US" b="1" dirty="0" smtClean="0">
              <a:solidFill>
                <a:schemeClr val="bg1">
                  <a:lumMod val="75000"/>
                </a:schemeClr>
              </a:solidFill>
              <a:latin typeface="Arial" charset="0"/>
              <a:ea typeface="Arial" charset="0"/>
              <a:cs typeface="Arial" charset="0"/>
            </a:endParaRP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My Story</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Portfolio</a:t>
            </a:r>
          </a:p>
          <a:p>
            <a:endParaRPr lang="en-US" b="1" dirty="0">
              <a:solidFill>
                <a:schemeClr val="bg1">
                  <a:lumMod val="75000"/>
                </a:schemeClr>
              </a:solidFill>
              <a:latin typeface="Arial" charset="0"/>
              <a:ea typeface="Arial" charset="0"/>
              <a:cs typeface="Arial" charset="0"/>
            </a:endParaRPr>
          </a:p>
          <a:p>
            <a:r>
              <a:rPr lang="en-US" b="1" dirty="0" smtClean="0">
                <a:solidFill>
                  <a:schemeClr val="bg1"/>
                </a:solidFill>
                <a:latin typeface="Arial" charset="0"/>
                <a:ea typeface="Arial" charset="0"/>
                <a:cs typeface="Arial" charset="0"/>
              </a:rPr>
              <a:t>Résumé</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Contact</a:t>
            </a:r>
            <a:endParaRPr lang="en-US" b="1" dirty="0">
              <a:solidFill>
                <a:schemeClr val="bg1">
                  <a:lumMod val="75000"/>
                </a:schemeClr>
              </a:solidFill>
              <a:latin typeface="Arial" charset="0"/>
              <a:ea typeface="Arial" charset="0"/>
              <a:cs typeface="Arial" charset="0"/>
            </a:endParaRPr>
          </a:p>
        </p:txBody>
      </p:sp>
      <p:sp>
        <p:nvSpPr>
          <p:cNvPr id="13" name="TextBox 12"/>
          <p:cNvSpPr txBox="1"/>
          <p:nvPr/>
        </p:nvSpPr>
        <p:spPr>
          <a:xfrm>
            <a:off x="13849" y="-304830"/>
            <a:ext cx="9963150" cy="1862048"/>
          </a:xfrm>
          <a:prstGeom prst="rect">
            <a:avLst/>
          </a:prstGeom>
          <a:noFill/>
        </p:spPr>
        <p:txBody>
          <a:bodyPr wrap="square" rtlCol="0">
            <a:spAutoFit/>
          </a:bodyPr>
          <a:lstStyle/>
          <a:p>
            <a:pPr algn="r"/>
            <a:r>
              <a:rPr lang="en-US" sz="11500" b="1" dirty="0" err="1" smtClean="0">
                <a:solidFill>
                  <a:schemeClr val="bg1"/>
                </a:solidFill>
                <a:latin typeface="Arial" charset="0"/>
                <a:ea typeface="Arial" charset="0"/>
                <a:cs typeface="Arial" charset="0"/>
              </a:rPr>
              <a:t>Jamesus</a:t>
            </a:r>
            <a:endParaRPr lang="en-US" sz="4000" b="1" dirty="0">
              <a:solidFill>
                <a:schemeClr val="bg1"/>
              </a:solidFill>
              <a:latin typeface="Arial" charset="0"/>
              <a:ea typeface="Arial" charset="0"/>
              <a:cs typeface="Arial" charset="0"/>
            </a:endParaRPr>
          </a:p>
        </p:txBody>
      </p:sp>
      <p:sp>
        <p:nvSpPr>
          <p:cNvPr id="14" name="Rectangle 13"/>
          <p:cNvSpPr/>
          <p:nvPr/>
        </p:nvSpPr>
        <p:spPr>
          <a:xfrm>
            <a:off x="6634482" y="1215566"/>
            <a:ext cx="3321743" cy="369332"/>
          </a:xfrm>
          <a:prstGeom prst="rect">
            <a:avLst/>
          </a:prstGeom>
        </p:spPr>
        <p:txBody>
          <a:bodyPr wrap="none">
            <a:spAutoFit/>
          </a:bodyPr>
          <a:lstStyle/>
          <a:p>
            <a:pPr algn="r"/>
            <a:r>
              <a:rPr lang="en-US" b="1" dirty="0" smtClean="0">
                <a:solidFill>
                  <a:schemeClr val="bg1"/>
                </a:solidFill>
              </a:rPr>
              <a:t>Programmer, designer, illustrator</a:t>
            </a:r>
          </a:p>
        </p:txBody>
      </p:sp>
      <p:sp>
        <p:nvSpPr>
          <p:cNvPr id="16" name="TextBox 15"/>
          <p:cNvSpPr txBox="1"/>
          <p:nvPr/>
        </p:nvSpPr>
        <p:spPr>
          <a:xfrm>
            <a:off x="687460" y="1475581"/>
            <a:ext cx="7121233" cy="523220"/>
          </a:xfrm>
          <a:prstGeom prst="rect">
            <a:avLst/>
          </a:prstGeom>
          <a:noFill/>
        </p:spPr>
        <p:txBody>
          <a:bodyPr wrap="square" rtlCol="0">
            <a:spAutoFit/>
          </a:bodyPr>
          <a:lstStyle/>
          <a:p>
            <a:r>
              <a:rPr lang="en-US" sz="2800" b="1" dirty="0" smtClean="0">
                <a:solidFill>
                  <a:schemeClr val="bg1"/>
                </a:solidFill>
              </a:rPr>
              <a:t>Résumé</a:t>
            </a:r>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Lst>
          </a:blip>
          <a:srcRect b="16794"/>
          <a:stretch/>
        </p:blipFill>
        <p:spPr>
          <a:xfrm>
            <a:off x="-13851" y="3560893"/>
            <a:ext cx="9977000" cy="3299862"/>
          </a:xfrm>
          <a:prstGeom prst="rect">
            <a:avLst/>
          </a:prstGeom>
        </p:spPr>
      </p:pic>
    </p:spTree>
    <p:extLst>
      <p:ext uri="{BB962C8B-B14F-4D97-AF65-F5344CB8AC3E}">
        <p14:creationId xmlns:p14="http://schemas.microsoft.com/office/powerpoint/2010/main" val="60942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292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963150" y="0"/>
            <a:ext cx="2228850" cy="6858000"/>
          </a:xfrm>
          <a:prstGeom prst="rect">
            <a:avLst/>
          </a:prstGeom>
          <a:solidFill>
            <a:srgbClr val="1F2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487890" y="539227"/>
            <a:ext cx="1704109" cy="2585323"/>
          </a:xfrm>
          <a:prstGeom prst="rect">
            <a:avLst/>
          </a:prstGeom>
          <a:noFill/>
        </p:spPr>
        <p:txBody>
          <a:bodyPr wrap="square" rtlCol="0">
            <a:spAutoFit/>
          </a:bodyPr>
          <a:lstStyle/>
          <a:p>
            <a:r>
              <a:rPr lang="en-US" b="1" dirty="0" err="1" smtClean="0">
                <a:solidFill>
                  <a:schemeClr val="bg1">
                    <a:lumMod val="75000"/>
                  </a:schemeClr>
                </a:solidFill>
                <a:latin typeface="Arial" charset="0"/>
                <a:ea typeface="Arial" charset="0"/>
                <a:cs typeface="Arial" charset="0"/>
              </a:rPr>
              <a:t>Jamesus</a:t>
            </a:r>
            <a:endParaRPr lang="en-US" b="1" dirty="0" smtClean="0">
              <a:solidFill>
                <a:schemeClr val="bg1">
                  <a:lumMod val="75000"/>
                </a:schemeClr>
              </a:solidFill>
              <a:latin typeface="Arial" charset="0"/>
              <a:ea typeface="Arial" charset="0"/>
              <a:cs typeface="Arial" charset="0"/>
            </a:endParaRP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My Story</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Portfolio</a:t>
            </a:r>
          </a:p>
          <a:p>
            <a:endParaRPr lang="en-US" b="1" dirty="0">
              <a:solidFill>
                <a:schemeClr val="bg1">
                  <a:lumMod val="75000"/>
                </a:schemeClr>
              </a:solidFill>
              <a:latin typeface="Arial" charset="0"/>
              <a:ea typeface="Arial" charset="0"/>
              <a:cs typeface="Arial" charset="0"/>
            </a:endParaRPr>
          </a:p>
          <a:p>
            <a:r>
              <a:rPr lang="en-US" b="1" dirty="0" smtClean="0">
                <a:solidFill>
                  <a:schemeClr val="bg1">
                    <a:lumMod val="75000"/>
                  </a:schemeClr>
                </a:solidFill>
                <a:latin typeface="Arial" charset="0"/>
                <a:ea typeface="Arial" charset="0"/>
                <a:cs typeface="Arial" charset="0"/>
              </a:rPr>
              <a:t>Résumé</a:t>
            </a:r>
          </a:p>
          <a:p>
            <a:endParaRPr lang="en-US" b="1" dirty="0" smtClean="0">
              <a:solidFill>
                <a:schemeClr val="bg1">
                  <a:lumMod val="75000"/>
                </a:schemeClr>
              </a:solidFill>
              <a:latin typeface="Arial" charset="0"/>
              <a:ea typeface="Arial" charset="0"/>
              <a:cs typeface="Arial" charset="0"/>
            </a:endParaRPr>
          </a:p>
          <a:p>
            <a:r>
              <a:rPr lang="en-US" b="1" dirty="0" smtClean="0">
                <a:solidFill>
                  <a:schemeClr val="bg1"/>
                </a:solidFill>
                <a:latin typeface="Arial" charset="0"/>
                <a:ea typeface="Arial" charset="0"/>
                <a:cs typeface="Arial" charset="0"/>
              </a:rPr>
              <a:t>Contact</a:t>
            </a:r>
            <a:endParaRPr lang="en-US" b="1" dirty="0">
              <a:solidFill>
                <a:schemeClr val="bg1"/>
              </a:solidFill>
              <a:latin typeface="Arial" charset="0"/>
              <a:ea typeface="Arial" charset="0"/>
              <a:cs typeface="Arial" charset="0"/>
            </a:endParaRPr>
          </a:p>
        </p:txBody>
      </p:sp>
      <p:sp>
        <p:nvSpPr>
          <p:cNvPr id="13" name="TextBox 12"/>
          <p:cNvSpPr txBox="1"/>
          <p:nvPr/>
        </p:nvSpPr>
        <p:spPr>
          <a:xfrm>
            <a:off x="13849" y="-304830"/>
            <a:ext cx="9963150" cy="1862048"/>
          </a:xfrm>
          <a:prstGeom prst="rect">
            <a:avLst/>
          </a:prstGeom>
          <a:noFill/>
        </p:spPr>
        <p:txBody>
          <a:bodyPr wrap="square" rtlCol="0">
            <a:spAutoFit/>
          </a:bodyPr>
          <a:lstStyle/>
          <a:p>
            <a:pPr algn="r"/>
            <a:r>
              <a:rPr lang="en-US" sz="11500" b="1" dirty="0" err="1" smtClean="0">
                <a:solidFill>
                  <a:schemeClr val="bg1"/>
                </a:solidFill>
                <a:latin typeface="Arial" charset="0"/>
                <a:ea typeface="Arial" charset="0"/>
                <a:cs typeface="Arial" charset="0"/>
              </a:rPr>
              <a:t>Jamesus</a:t>
            </a:r>
            <a:endParaRPr lang="en-US" sz="4000" b="1" dirty="0">
              <a:solidFill>
                <a:schemeClr val="bg1"/>
              </a:solidFill>
              <a:latin typeface="Arial" charset="0"/>
              <a:ea typeface="Arial" charset="0"/>
              <a:cs typeface="Arial" charset="0"/>
            </a:endParaRPr>
          </a:p>
        </p:txBody>
      </p:sp>
      <p:sp>
        <p:nvSpPr>
          <p:cNvPr id="14" name="Rectangle 13"/>
          <p:cNvSpPr/>
          <p:nvPr/>
        </p:nvSpPr>
        <p:spPr>
          <a:xfrm>
            <a:off x="6634482" y="1215566"/>
            <a:ext cx="3321743" cy="369332"/>
          </a:xfrm>
          <a:prstGeom prst="rect">
            <a:avLst/>
          </a:prstGeom>
        </p:spPr>
        <p:txBody>
          <a:bodyPr wrap="none">
            <a:spAutoFit/>
          </a:bodyPr>
          <a:lstStyle/>
          <a:p>
            <a:pPr algn="r"/>
            <a:r>
              <a:rPr lang="en-US" b="1" dirty="0" smtClean="0">
                <a:solidFill>
                  <a:schemeClr val="bg1"/>
                </a:solidFill>
              </a:rPr>
              <a:t>Programmer, designer, illustrator</a:t>
            </a:r>
          </a:p>
        </p:txBody>
      </p:sp>
      <p:sp>
        <p:nvSpPr>
          <p:cNvPr id="15" name="TextBox 14"/>
          <p:cNvSpPr txBox="1"/>
          <p:nvPr/>
        </p:nvSpPr>
        <p:spPr>
          <a:xfrm>
            <a:off x="687460" y="1475581"/>
            <a:ext cx="7121233" cy="523220"/>
          </a:xfrm>
          <a:prstGeom prst="rect">
            <a:avLst/>
          </a:prstGeom>
          <a:noFill/>
        </p:spPr>
        <p:txBody>
          <a:bodyPr wrap="square" rtlCol="0">
            <a:spAutoFit/>
          </a:bodyPr>
          <a:lstStyle/>
          <a:p>
            <a:r>
              <a:rPr lang="en-US" sz="2800" b="1" dirty="0" smtClean="0">
                <a:solidFill>
                  <a:schemeClr val="bg1"/>
                </a:solidFill>
              </a:rPr>
              <a:t>Contact</a:t>
            </a:r>
          </a:p>
        </p:txBody>
      </p:sp>
      <p:sp>
        <p:nvSpPr>
          <p:cNvPr id="16" name="TextBox 15"/>
          <p:cNvSpPr txBox="1"/>
          <p:nvPr/>
        </p:nvSpPr>
        <p:spPr>
          <a:xfrm>
            <a:off x="1081898" y="1930000"/>
            <a:ext cx="7598196" cy="1200329"/>
          </a:xfrm>
          <a:prstGeom prst="rect">
            <a:avLst/>
          </a:prstGeom>
          <a:noFill/>
        </p:spPr>
        <p:txBody>
          <a:bodyPr wrap="square" rtlCol="0">
            <a:spAutoFit/>
          </a:bodyPr>
          <a:lstStyle/>
          <a:p>
            <a:r>
              <a:rPr lang="en-US" b="1" dirty="0">
                <a:solidFill>
                  <a:schemeClr val="bg1"/>
                </a:solidFill>
              </a:rPr>
              <a:t>Email: </a:t>
            </a:r>
            <a:r>
              <a:rPr lang="is-IS" b="1" dirty="0">
                <a:solidFill>
                  <a:schemeClr val="bg1"/>
                </a:solidFill>
              </a:rPr>
              <a:t>…</a:t>
            </a:r>
          </a:p>
          <a:p>
            <a:r>
              <a:rPr lang="is-IS" b="1" dirty="0">
                <a:solidFill>
                  <a:schemeClr val="bg1"/>
                </a:solidFill>
              </a:rPr>
              <a:t>Social media?</a:t>
            </a:r>
          </a:p>
          <a:p>
            <a:r>
              <a:rPr lang="en-US" b="1" dirty="0">
                <a:solidFill>
                  <a:schemeClr val="bg1"/>
                </a:solidFill>
              </a:rPr>
              <a:t>P</a:t>
            </a:r>
            <a:r>
              <a:rPr lang="is-IS" b="1" dirty="0">
                <a:solidFill>
                  <a:schemeClr val="bg1"/>
                </a:solidFill>
              </a:rPr>
              <a:t>hone: Request</a:t>
            </a:r>
          </a:p>
          <a:p>
            <a:r>
              <a:rPr lang="is-IS" b="1" dirty="0">
                <a:solidFill>
                  <a:schemeClr val="bg1"/>
                </a:solidFill>
              </a:rPr>
              <a:t>Text form (name, email, notes)</a:t>
            </a:r>
            <a:endParaRPr lang="en-US" b="1" dirty="0">
              <a:solidFill>
                <a:schemeClr val="bg1"/>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8791"/>
          <a:stretch/>
        </p:blipFill>
        <p:spPr>
          <a:xfrm>
            <a:off x="-14990" y="3366395"/>
            <a:ext cx="10058400" cy="3499098"/>
          </a:xfrm>
          <a:prstGeom prst="rect">
            <a:avLst/>
          </a:prstGeom>
        </p:spPr>
      </p:pic>
    </p:spTree>
    <p:extLst>
      <p:ext uri="{BB962C8B-B14F-4D97-AF65-F5344CB8AC3E}">
        <p14:creationId xmlns:p14="http://schemas.microsoft.com/office/powerpoint/2010/main" val="195078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206</Words>
  <Application>Microsoft Macintosh PowerPoint</Application>
  <PresentationFormat>Widescreen</PresentationFormat>
  <Paragraphs>74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J.C.Hannigan</dc:creator>
  <cp:lastModifiedBy>J.C.Hannigan</cp:lastModifiedBy>
  <cp:revision>34</cp:revision>
  <dcterms:created xsi:type="dcterms:W3CDTF">2016-05-06T22:01:15Z</dcterms:created>
  <dcterms:modified xsi:type="dcterms:W3CDTF">2016-07-03T00:11:22Z</dcterms:modified>
</cp:coreProperties>
</file>