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7" r:id="rId3"/>
    <p:sldId id="257" r:id="rId4"/>
    <p:sldId id="264" r:id="rId5"/>
    <p:sldId id="265" r:id="rId6"/>
    <p:sldId id="266" r:id="rId7"/>
    <p:sldId id="268"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846A"/>
    <a:srgbClr val="013826"/>
    <a:srgbClr val="A5B592"/>
    <a:srgbClr val="546242"/>
    <a:srgbClr val="889D6F"/>
    <a:srgbClr val="EAEAEA"/>
    <a:srgbClr val="687A52"/>
    <a:srgbClr val="6B7D55"/>
    <a:srgbClr val="282C3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25" d="100"/>
          <a:sy n="125" d="100"/>
        </p:scale>
        <p:origin x="96" y="-1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B7D71-1B09-4AD1-8A36-1B2B4B2B5FDF}" type="datetimeFigureOut">
              <a:rPr lang="en-US" smtClean="0"/>
              <a:t>6/16/2022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7FAC3-2138-4416-AB0F-9C67389DA252}" type="slidenum">
              <a:rPr lang="en-US" smtClean="0"/>
              <a:t>‹#›</a:t>
            </a:fld>
            <a:endParaRPr lang="en-US"/>
          </a:p>
        </p:txBody>
      </p:sp>
    </p:spTree>
    <p:extLst>
      <p:ext uri="{BB962C8B-B14F-4D97-AF65-F5344CB8AC3E}">
        <p14:creationId xmlns:p14="http://schemas.microsoft.com/office/powerpoint/2010/main" val="893429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LEARNING – links to </a:t>
            </a:r>
            <a:r>
              <a:rPr lang="en-US" dirty="0" err="1"/>
              <a:t>cinneticut</a:t>
            </a:r>
            <a:r>
              <a:rPr lang="en-US" dirty="0"/>
              <a:t> </a:t>
            </a:r>
            <a:r>
              <a:rPr lang="en-US" dirty="0" err="1"/>
              <a:t>db</a:t>
            </a:r>
            <a:r>
              <a:rPr lang="en-US" dirty="0"/>
              <a:t>, publications</a:t>
            </a:r>
          </a:p>
        </p:txBody>
      </p:sp>
      <p:sp>
        <p:nvSpPr>
          <p:cNvPr id="4" name="Slide Number Placeholder 3"/>
          <p:cNvSpPr>
            <a:spLocks noGrp="1"/>
          </p:cNvSpPr>
          <p:nvPr>
            <p:ph type="sldNum" sz="quarter" idx="5"/>
          </p:nvPr>
        </p:nvSpPr>
        <p:spPr/>
        <p:txBody>
          <a:bodyPr/>
          <a:lstStyle/>
          <a:p>
            <a:fld id="{3F47FAC3-2138-4416-AB0F-9C67389DA252}" type="slidenum">
              <a:rPr lang="en-US" smtClean="0"/>
              <a:t>2</a:t>
            </a:fld>
            <a:endParaRPr lang="en-US"/>
          </a:p>
        </p:txBody>
      </p:sp>
    </p:spTree>
    <p:extLst>
      <p:ext uri="{BB962C8B-B14F-4D97-AF65-F5344CB8AC3E}">
        <p14:creationId xmlns:p14="http://schemas.microsoft.com/office/powerpoint/2010/main" val="258535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LEARNING – links to </a:t>
            </a:r>
            <a:r>
              <a:rPr lang="en-US" dirty="0" err="1"/>
              <a:t>cinneticut</a:t>
            </a:r>
            <a:r>
              <a:rPr lang="en-US" dirty="0"/>
              <a:t> </a:t>
            </a:r>
            <a:r>
              <a:rPr lang="en-US" dirty="0" err="1"/>
              <a:t>db</a:t>
            </a:r>
            <a:r>
              <a:rPr lang="en-US" dirty="0"/>
              <a:t>, publications</a:t>
            </a:r>
          </a:p>
        </p:txBody>
      </p:sp>
      <p:sp>
        <p:nvSpPr>
          <p:cNvPr id="4" name="Slide Number Placeholder 3"/>
          <p:cNvSpPr>
            <a:spLocks noGrp="1"/>
          </p:cNvSpPr>
          <p:nvPr>
            <p:ph type="sldNum" sz="quarter" idx="5"/>
          </p:nvPr>
        </p:nvSpPr>
        <p:spPr/>
        <p:txBody>
          <a:bodyPr/>
          <a:lstStyle/>
          <a:p>
            <a:fld id="{3F47FAC3-2138-4416-AB0F-9C67389DA252}" type="slidenum">
              <a:rPr lang="en-US" smtClean="0"/>
              <a:t>3</a:t>
            </a:fld>
            <a:endParaRPr lang="en-US"/>
          </a:p>
        </p:txBody>
      </p:sp>
    </p:spTree>
    <p:extLst>
      <p:ext uri="{BB962C8B-B14F-4D97-AF65-F5344CB8AC3E}">
        <p14:creationId xmlns:p14="http://schemas.microsoft.com/office/powerpoint/2010/main" val="154847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LEARNING – links to </a:t>
            </a:r>
            <a:r>
              <a:rPr lang="en-US" dirty="0" err="1"/>
              <a:t>cinneticut</a:t>
            </a:r>
            <a:r>
              <a:rPr lang="en-US" dirty="0"/>
              <a:t> </a:t>
            </a:r>
            <a:r>
              <a:rPr lang="en-US" dirty="0" err="1"/>
              <a:t>db</a:t>
            </a:r>
            <a:r>
              <a:rPr lang="en-US" dirty="0"/>
              <a:t>, publications</a:t>
            </a:r>
          </a:p>
        </p:txBody>
      </p:sp>
      <p:sp>
        <p:nvSpPr>
          <p:cNvPr id="4" name="Slide Number Placeholder 3"/>
          <p:cNvSpPr>
            <a:spLocks noGrp="1"/>
          </p:cNvSpPr>
          <p:nvPr>
            <p:ph type="sldNum" sz="quarter" idx="5"/>
          </p:nvPr>
        </p:nvSpPr>
        <p:spPr/>
        <p:txBody>
          <a:bodyPr/>
          <a:lstStyle/>
          <a:p>
            <a:fld id="{3F47FAC3-2138-4416-AB0F-9C67389DA252}" type="slidenum">
              <a:rPr lang="en-US" smtClean="0"/>
              <a:t>4</a:t>
            </a:fld>
            <a:endParaRPr lang="en-US"/>
          </a:p>
        </p:txBody>
      </p:sp>
    </p:spTree>
    <p:extLst>
      <p:ext uri="{BB962C8B-B14F-4D97-AF65-F5344CB8AC3E}">
        <p14:creationId xmlns:p14="http://schemas.microsoft.com/office/powerpoint/2010/main" val="1059338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LEARNING – links to </a:t>
            </a:r>
            <a:r>
              <a:rPr lang="en-US" dirty="0" err="1"/>
              <a:t>cinneticut</a:t>
            </a:r>
            <a:r>
              <a:rPr lang="en-US" dirty="0"/>
              <a:t> </a:t>
            </a:r>
            <a:r>
              <a:rPr lang="en-US" dirty="0" err="1"/>
              <a:t>db</a:t>
            </a:r>
            <a:r>
              <a:rPr lang="en-US" dirty="0"/>
              <a:t>, publications</a:t>
            </a:r>
          </a:p>
        </p:txBody>
      </p:sp>
      <p:sp>
        <p:nvSpPr>
          <p:cNvPr id="4" name="Slide Number Placeholder 3"/>
          <p:cNvSpPr>
            <a:spLocks noGrp="1"/>
          </p:cNvSpPr>
          <p:nvPr>
            <p:ph type="sldNum" sz="quarter" idx="5"/>
          </p:nvPr>
        </p:nvSpPr>
        <p:spPr/>
        <p:txBody>
          <a:bodyPr/>
          <a:lstStyle/>
          <a:p>
            <a:fld id="{3F47FAC3-2138-4416-AB0F-9C67389DA252}" type="slidenum">
              <a:rPr lang="en-US" smtClean="0"/>
              <a:t>5</a:t>
            </a:fld>
            <a:endParaRPr lang="en-US"/>
          </a:p>
        </p:txBody>
      </p:sp>
    </p:spTree>
    <p:extLst>
      <p:ext uri="{BB962C8B-B14F-4D97-AF65-F5344CB8AC3E}">
        <p14:creationId xmlns:p14="http://schemas.microsoft.com/office/powerpoint/2010/main" val="3780517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LEARNING – links to </a:t>
            </a:r>
            <a:r>
              <a:rPr lang="en-US" dirty="0" err="1"/>
              <a:t>cinneticut</a:t>
            </a:r>
            <a:r>
              <a:rPr lang="en-US" dirty="0"/>
              <a:t> </a:t>
            </a:r>
            <a:r>
              <a:rPr lang="en-US" dirty="0" err="1"/>
              <a:t>db</a:t>
            </a:r>
            <a:r>
              <a:rPr lang="en-US" dirty="0"/>
              <a:t>, publications</a:t>
            </a:r>
          </a:p>
        </p:txBody>
      </p:sp>
      <p:sp>
        <p:nvSpPr>
          <p:cNvPr id="4" name="Slide Number Placeholder 3"/>
          <p:cNvSpPr>
            <a:spLocks noGrp="1"/>
          </p:cNvSpPr>
          <p:nvPr>
            <p:ph type="sldNum" sz="quarter" idx="5"/>
          </p:nvPr>
        </p:nvSpPr>
        <p:spPr/>
        <p:txBody>
          <a:bodyPr/>
          <a:lstStyle/>
          <a:p>
            <a:fld id="{3F47FAC3-2138-4416-AB0F-9C67389DA252}" type="slidenum">
              <a:rPr lang="en-US" smtClean="0"/>
              <a:t>6</a:t>
            </a:fld>
            <a:endParaRPr lang="en-US"/>
          </a:p>
        </p:txBody>
      </p:sp>
    </p:spTree>
    <p:extLst>
      <p:ext uri="{BB962C8B-B14F-4D97-AF65-F5344CB8AC3E}">
        <p14:creationId xmlns:p14="http://schemas.microsoft.com/office/powerpoint/2010/main" val="817485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LEARNING – links to </a:t>
            </a:r>
            <a:r>
              <a:rPr lang="en-US" dirty="0" err="1"/>
              <a:t>cinneticut</a:t>
            </a:r>
            <a:r>
              <a:rPr lang="en-US" dirty="0"/>
              <a:t> </a:t>
            </a:r>
            <a:r>
              <a:rPr lang="en-US" dirty="0" err="1"/>
              <a:t>db</a:t>
            </a:r>
            <a:r>
              <a:rPr lang="en-US" dirty="0"/>
              <a:t>, publications</a:t>
            </a:r>
          </a:p>
        </p:txBody>
      </p:sp>
      <p:sp>
        <p:nvSpPr>
          <p:cNvPr id="4" name="Slide Number Placeholder 3"/>
          <p:cNvSpPr>
            <a:spLocks noGrp="1"/>
          </p:cNvSpPr>
          <p:nvPr>
            <p:ph type="sldNum" sz="quarter" idx="5"/>
          </p:nvPr>
        </p:nvSpPr>
        <p:spPr/>
        <p:txBody>
          <a:bodyPr/>
          <a:lstStyle/>
          <a:p>
            <a:fld id="{3F47FAC3-2138-4416-AB0F-9C67389DA252}" type="slidenum">
              <a:rPr lang="en-US" smtClean="0"/>
              <a:t>7</a:t>
            </a:fld>
            <a:endParaRPr lang="en-US"/>
          </a:p>
        </p:txBody>
      </p:sp>
    </p:spTree>
    <p:extLst>
      <p:ext uri="{BB962C8B-B14F-4D97-AF65-F5344CB8AC3E}">
        <p14:creationId xmlns:p14="http://schemas.microsoft.com/office/powerpoint/2010/main" val="317552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0391-07BA-C781-424C-E5AB234DB6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0C33D7-96BA-90A6-AD2A-B5C3374966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777AA0-6EB3-F744-ECA0-CB7334FB5715}"/>
              </a:ext>
            </a:extLst>
          </p:cNvPr>
          <p:cNvSpPr>
            <a:spLocks noGrp="1"/>
          </p:cNvSpPr>
          <p:nvPr>
            <p:ph type="dt" sz="half" idx="10"/>
          </p:nvPr>
        </p:nvSpPr>
        <p:spPr/>
        <p:txBody>
          <a:bodyPr/>
          <a:lstStyle/>
          <a:p>
            <a:fld id="{934CBC3E-CDC3-4646-AF0D-C3B780FD1052}" type="datetimeFigureOut">
              <a:rPr lang="en-US" smtClean="0"/>
              <a:t>6/16/2022</a:t>
            </a:fld>
            <a:endParaRPr lang="en-US"/>
          </a:p>
        </p:txBody>
      </p:sp>
      <p:sp>
        <p:nvSpPr>
          <p:cNvPr id="5" name="Footer Placeholder 4">
            <a:extLst>
              <a:ext uri="{FF2B5EF4-FFF2-40B4-BE49-F238E27FC236}">
                <a16:creationId xmlns:a16="http://schemas.microsoft.com/office/drawing/2014/main" id="{8468C9DB-4D38-7049-8527-74397CF99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21F09-ECBD-701E-7DE7-D98A17D1C00D}"/>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2392366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3FBD-0ADE-46B3-50A6-DCF80C82C7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F89BF5-B7F1-189C-06B5-FB8B9F7248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8F39E-7A35-F1D8-2D25-EE35EE85C0D4}"/>
              </a:ext>
            </a:extLst>
          </p:cNvPr>
          <p:cNvSpPr>
            <a:spLocks noGrp="1"/>
          </p:cNvSpPr>
          <p:nvPr>
            <p:ph type="dt" sz="half" idx="10"/>
          </p:nvPr>
        </p:nvSpPr>
        <p:spPr/>
        <p:txBody>
          <a:bodyPr/>
          <a:lstStyle/>
          <a:p>
            <a:fld id="{934CBC3E-CDC3-4646-AF0D-C3B780FD1052}" type="datetimeFigureOut">
              <a:rPr lang="en-US" smtClean="0"/>
              <a:t>6/16/2022</a:t>
            </a:fld>
            <a:endParaRPr lang="en-US"/>
          </a:p>
        </p:txBody>
      </p:sp>
      <p:sp>
        <p:nvSpPr>
          <p:cNvPr id="5" name="Footer Placeholder 4">
            <a:extLst>
              <a:ext uri="{FF2B5EF4-FFF2-40B4-BE49-F238E27FC236}">
                <a16:creationId xmlns:a16="http://schemas.microsoft.com/office/drawing/2014/main" id="{164C62DF-FEAD-1C1C-F1C6-AA51E71AC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44542-3AAC-B093-3237-0693B5C72AC2}"/>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4101941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03A4AF-9291-C3F1-58C4-EC6471A1B0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F34CFC-3B8F-7F92-F160-ABEE92951E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6F0C08-7615-90A0-26DE-FED47CCF9213}"/>
              </a:ext>
            </a:extLst>
          </p:cNvPr>
          <p:cNvSpPr>
            <a:spLocks noGrp="1"/>
          </p:cNvSpPr>
          <p:nvPr>
            <p:ph type="dt" sz="half" idx="10"/>
          </p:nvPr>
        </p:nvSpPr>
        <p:spPr/>
        <p:txBody>
          <a:bodyPr/>
          <a:lstStyle/>
          <a:p>
            <a:fld id="{934CBC3E-CDC3-4646-AF0D-C3B780FD1052}" type="datetimeFigureOut">
              <a:rPr lang="en-US" smtClean="0"/>
              <a:t>6/16/2022</a:t>
            </a:fld>
            <a:endParaRPr lang="en-US"/>
          </a:p>
        </p:txBody>
      </p:sp>
      <p:sp>
        <p:nvSpPr>
          <p:cNvPr id="5" name="Footer Placeholder 4">
            <a:extLst>
              <a:ext uri="{FF2B5EF4-FFF2-40B4-BE49-F238E27FC236}">
                <a16:creationId xmlns:a16="http://schemas.microsoft.com/office/drawing/2014/main" id="{32580EB8-0ADC-A519-3242-EC5CE098B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0A872-6563-4560-1655-D75D39BF7169}"/>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147230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E5644-A720-944A-155C-4CF33F22E6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621DBD-9491-6F4A-98A7-ABC0A2C8DB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938158-C98A-8D49-D0F3-536354BA0B8A}"/>
              </a:ext>
            </a:extLst>
          </p:cNvPr>
          <p:cNvSpPr>
            <a:spLocks noGrp="1"/>
          </p:cNvSpPr>
          <p:nvPr>
            <p:ph type="dt" sz="half" idx="10"/>
          </p:nvPr>
        </p:nvSpPr>
        <p:spPr/>
        <p:txBody>
          <a:bodyPr/>
          <a:lstStyle/>
          <a:p>
            <a:fld id="{934CBC3E-CDC3-4646-AF0D-C3B780FD1052}" type="datetimeFigureOut">
              <a:rPr lang="en-US" smtClean="0"/>
              <a:t>6/16/2022</a:t>
            </a:fld>
            <a:endParaRPr lang="en-US"/>
          </a:p>
        </p:txBody>
      </p:sp>
      <p:sp>
        <p:nvSpPr>
          <p:cNvPr id="5" name="Footer Placeholder 4">
            <a:extLst>
              <a:ext uri="{FF2B5EF4-FFF2-40B4-BE49-F238E27FC236}">
                <a16:creationId xmlns:a16="http://schemas.microsoft.com/office/drawing/2014/main" id="{629BA5BA-B94C-263C-2D83-4D5E4A420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5CF303-24DE-C936-C34F-35E01C48C9DF}"/>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311037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2A23-4525-D744-F5AF-70DBEEB157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080A39-3824-0BBC-4800-534023B315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925D03-4E73-5313-DECA-972DACA9A333}"/>
              </a:ext>
            </a:extLst>
          </p:cNvPr>
          <p:cNvSpPr>
            <a:spLocks noGrp="1"/>
          </p:cNvSpPr>
          <p:nvPr>
            <p:ph type="dt" sz="half" idx="10"/>
          </p:nvPr>
        </p:nvSpPr>
        <p:spPr/>
        <p:txBody>
          <a:bodyPr/>
          <a:lstStyle/>
          <a:p>
            <a:fld id="{934CBC3E-CDC3-4646-AF0D-C3B780FD1052}" type="datetimeFigureOut">
              <a:rPr lang="en-US" smtClean="0"/>
              <a:t>6/16/2022</a:t>
            </a:fld>
            <a:endParaRPr lang="en-US"/>
          </a:p>
        </p:txBody>
      </p:sp>
      <p:sp>
        <p:nvSpPr>
          <p:cNvPr id="5" name="Footer Placeholder 4">
            <a:extLst>
              <a:ext uri="{FF2B5EF4-FFF2-40B4-BE49-F238E27FC236}">
                <a16:creationId xmlns:a16="http://schemas.microsoft.com/office/drawing/2014/main" id="{1EF1C8BA-C930-ABE6-087C-EFF7E7E5D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75359-B774-2031-FF44-EE533A9D377C}"/>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982078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6BD8-9ED2-C89E-7391-F24201565C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C4D67-B30D-A7EF-6C71-99B6158A25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33E87C-6206-DA1C-28E5-A39820CE16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49BF80-BF4A-FAEE-6831-7FC802E37763}"/>
              </a:ext>
            </a:extLst>
          </p:cNvPr>
          <p:cNvSpPr>
            <a:spLocks noGrp="1"/>
          </p:cNvSpPr>
          <p:nvPr>
            <p:ph type="dt" sz="half" idx="10"/>
          </p:nvPr>
        </p:nvSpPr>
        <p:spPr/>
        <p:txBody>
          <a:bodyPr/>
          <a:lstStyle/>
          <a:p>
            <a:fld id="{934CBC3E-CDC3-4646-AF0D-C3B780FD1052}" type="datetimeFigureOut">
              <a:rPr lang="en-US" smtClean="0"/>
              <a:t>6/16/2022</a:t>
            </a:fld>
            <a:endParaRPr lang="en-US"/>
          </a:p>
        </p:txBody>
      </p:sp>
      <p:sp>
        <p:nvSpPr>
          <p:cNvPr id="6" name="Footer Placeholder 5">
            <a:extLst>
              <a:ext uri="{FF2B5EF4-FFF2-40B4-BE49-F238E27FC236}">
                <a16:creationId xmlns:a16="http://schemas.microsoft.com/office/drawing/2014/main" id="{8A523F8B-CCA6-4B5A-54E2-145682273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7A6F56-32ED-92FC-00DE-906AEB0C259B}"/>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154742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40EE-98A3-4546-02E0-3FDD5D4661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8297FC-0085-D6CA-6946-B5D7FD886B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BFDD92-BDC5-FED9-F17F-2A2590803F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DF6102-AE54-018A-41E8-1C76448146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54039F-60B4-0E0F-7377-6854C27152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55E9EB-83BD-00F0-D63E-F8966E76F052}"/>
              </a:ext>
            </a:extLst>
          </p:cNvPr>
          <p:cNvSpPr>
            <a:spLocks noGrp="1"/>
          </p:cNvSpPr>
          <p:nvPr>
            <p:ph type="dt" sz="half" idx="10"/>
          </p:nvPr>
        </p:nvSpPr>
        <p:spPr/>
        <p:txBody>
          <a:bodyPr/>
          <a:lstStyle/>
          <a:p>
            <a:fld id="{934CBC3E-CDC3-4646-AF0D-C3B780FD1052}" type="datetimeFigureOut">
              <a:rPr lang="en-US" smtClean="0"/>
              <a:t>6/16/2022</a:t>
            </a:fld>
            <a:endParaRPr lang="en-US"/>
          </a:p>
        </p:txBody>
      </p:sp>
      <p:sp>
        <p:nvSpPr>
          <p:cNvPr id="8" name="Footer Placeholder 7">
            <a:extLst>
              <a:ext uri="{FF2B5EF4-FFF2-40B4-BE49-F238E27FC236}">
                <a16:creationId xmlns:a16="http://schemas.microsoft.com/office/drawing/2014/main" id="{78EA950B-4075-11D4-7197-889FB2BDFC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08824B-6B0E-E586-FE6F-2284CE8CAD93}"/>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2160145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4F6A-926E-3288-53D1-735B609434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0F4F38-B207-3688-4B32-5F175916B78C}"/>
              </a:ext>
            </a:extLst>
          </p:cNvPr>
          <p:cNvSpPr>
            <a:spLocks noGrp="1"/>
          </p:cNvSpPr>
          <p:nvPr>
            <p:ph type="dt" sz="half" idx="10"/>
          </p:nvPr>
        </p:nvSpPr>
        <p:spPr/>
        <p:txBody>
          <a:bodyPr/>
          <a:lstStyle/>
          <a:p>
            <a:fld id="{934CBC3E-CDC3-4646-AF0D-C3B780FD1052}" type="datetimeFigureOut">
              <a:rPr lang="en-US" smtClean="0"/>
              <a:t>6/16/2022</a:t>
            </a:fld>
            <a:endParaRPr lang="en-US"/>
          </a:p>
        </p:txBody>
      </p:sp>
      <p:sp>
        <p:nvSpPr>
          <p:cNvPr id="4" name="Footer Placeholder 3">
            <a:extLst>
              <a:ext uri="{FF2B5EF4-FFF2-40B4-BE49-F238E27FC236}">
                <a16:creationId xmlns:a16="http://schemas.microsoft.com/office/drawing/2014/main" id="{B25D17A6-9342-C368-73F7-B805830482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22591C-9189-D20F-C52D-539613324FD6}"/>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115041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FDF8C0-B3FA-5E2C-9263-FC31B92E9B4A}"/>
              </a:ext>
            </a:extLst>
          </p:cNvPr>
          <p:cNvSpPr>
            <a:spLocks noGrp="1"/>
          </p:cNvSpPr>
          <p:nvPr>
            <p:ph type="dt" sz="half" idx="10"/>
          </p:nvPr>
        </p:nvSpPr>
        <p:spPr/>
        <p:txBody>
          <a:bodyPr/>
          <a:lstStyle/>
          <a:p>
            <a:fld id="{934CBC3E-CDC3-4646-AF0D-C3B780FD1052}" type="datetimeFigureOut">
              <a:rPr lang="en-US" smtClean="0"/>
              <a:t>6/16/2022</a:t>
            </a:fld>
            <a:endParaRPr lang="en-US"/>
          </a:p>
        </p:txBody>
      </p:sp>
      <p:sp>
        <p:nvSpPr>
          <p:cNvPr id="3" name="Footer Placeholder 2">
            <a:extLst>
              <a:ext uri="{FF2B5EF4-FFF2-40B4-BE49-F238E27FC236}">
                <a16:creationId xmlns:a16="http://schemas.microsoft.com/office/drawing/2014/main" id="{D81B8E97-0961-2042-D6B4-85659007F4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B55DD7-4BA1-64EB-C930-DA1824A7A893}"/>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3747055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F50F8-4FDE-E1E9-0AD8-05315AA66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BAD29E-BE0F-C846-31A9-4AB7254665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8F4AB0-A015-B412-F7AD-95036112D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90227-C027-3803-1979-E919ADE7CDE1}"/>
              </a:ext>
            </a:extLst>
          </p:cNvPr>
          <p:cNvSpPr>
            <a:spLocks noGrp="1"/>
          </p:cNvSpPr>
          <p:nvPr>
            <p:ph type="dt" sz="half" idx="10"/>
          </p:nvPr>
        </p:nvSpPr>
        <p:spPr/>
        <p:txBody>
          <a:bodyPr/>
          <a:lstStyle/>
          <a:p>
            <a:fld id="{934CBC3E-CDC3-4646-AF0D-C3B780FD1052}" type="datetimeFigureOut">
              <a:rPr lang="en-US" smtClean="0"/>
              <a:t>6/16/2022</a:t>
            </a:fld>
            <a:endParaRPr lang="en-US"/>
          </a:p>
        </p:txBody>
      </p:sp>
      <p:sp>
        <p:nvSpPr>
          <p:cNvPr id="6" name="Footer Placeholder 5">
            <a:extLst>
              <a:ext uri="{FF2B5EF4-FFF2-40B4-BE49-F238E27FC236}">
                <a16:creationId xmlns:a16="http://schemas.microsoft.com/office/drawing/2014/main" id="{32AC8E08-70A9-1D3D-1D45-2805E42D11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2BF9B-414F-3A5F-4C39-4F555A37AC5A}"/>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191364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8C62-5D73-33EC-725A-D8EC200CF5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21DA40-62F5-A405-C966-C79A98149A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F14311-FC7A-36C2-5566-95BD49017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F2383A-5A29-287F-218C-D497B58779DF}"/>
              </a:ext>
            </a:extLst>
          </p:cNvPr>
          <p:cNvSpPr>
            <a:spLocks noGrp="1"/>
          </p:cNvSpPr>
          <p:nvPr>
            <p:ph type="dt" sz="half" idx="10"/>
          </p:nvPr>
        </p:nvSpPr>
        <p:spPr/>
        <p:txBody>
          <a:bodyPr/>
          <a:lstStyle/>
          <a:p>
            <a:fld id="{934CBC3E-CDC3-4646-AF0D-C3B780FD1052}" type="datetimeFigureOut">
              <a:rPr lang="en-US" smtClean="0"/>
              <a:t>6/16/2022</a:t>
            </a:fld>
            <a:endParaRPr lang="en-US"/>
          </a:p>
        </p:txBody>
      </p:sp>
      <p:sp>
        <p:nvSpPr>
          <p:cNvPr id="6" name="Footer Placeholder 5">
            <a:extLst>
              <a:ext uri="{FF2B5EF4-FFF2-40B4-BE49-F238E27FC236}">
                <a16:creationId xmlns:a16="http://schemas.microsoft.com/office/drawing/2014/main" id="{80682B91-399C-A0C2-B900-6ACC4C64BD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F8D3DC-4905-1081-C21A-509BE5357B41}"/>
              </a:ext>
            </a:extLst>
          </p:cNvPr>
          <p:cNvSpPr>
            <a:spLocks noGrp="1"/>
          </p:cNvSpPr>
          <p:nvPr>
            <p:ph type="sldNum" sz="quarter" idx="12"/>
          </p:nvPr>
        </p:nvSpPr>
        <p:spPr/>
        <p:txBody>
          <a:bodyPr/>
          <a:lstStyle/>
          <a:p>
            <a:fld id="{FF546B3C-B78B-4E98-862E-D85B00A703A2}" type="slidenum">
              <a:rPr lang="en-US" smtClean="0"/>
              <a:t>‹#›</a:t>
            </a:fld>
            <a:endParaRPr lang="en-US"/>
          </a:p>
        </p:txBody>
      </p:sp>
    </p:spTree>
    <p:extLst>
      <p:ext uri="{BB962C8B-B14F-4D97-AF65-F5344CB8AC3E}">
        <p14:creationId xmlns:p14="http://schemas.microsoft.com/office/powerpoint/2010/main" val="205943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EDBD3E-6506-FDD6-8933-BAE840ED01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A0688B-AB4E-E9D5-6D67-3249F52870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96FDAB-5D88-0B8C-918B-266AF52586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CBC3E-CDC3-4646-AF0D-C3B780FD1052}" type="datetimeFigureOut">
              <a:rPr lang="en-US" smtClean="0"/>
              <a:t>6/16/2022</a:t>
            </a:fld>
            <a:endParaRPr lang="en-US"/>
          </a:p>
        </p:txBody>
      </p:sp>
      <p:sp>
        <p:nvSpPr>
          <p:cNvPr id="5" name="Footer Placeholder 4">
            <a:extLst>
              <a:ext uri="{FF2B5EF4-FFF2-40B4-BE49-F238E27FC236}">
                <a16:creationId xmlns:a16="http://schemas.microsoft.com/office/drawing/2014/main" id="{D4053F21-157C-B85C-4727-D5DC60D646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DEB968-84C2-7766-082C-BD64A5FD0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46B3C-B78B-4E98-862E-D85B00A703A2}" type="slidenum">
              <a:rPr lang="en-US" smtClean="0"/>
              <a:t>‹#›</a:t>
            </a:fld>
            <a:endParaRPr lang="en-US"/>
          </a:p>
        </p:txBody>
      </p:sp>
    </p:spTree>
    <p:extLst>
      <p:ext uri="{BB962C8B-B14F-4D97-AF65-F5344CB8AC3E}">
        <p14:creationId xmlns:p14="http://schemas.microsoft.com/office/powerpoint/2010/main" val="2291418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382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73908-7A91-FDBF-100B-79410DAD17C6}"/>
              </a:ext>
            </a:extLst>
          </p:cNvPr>
          <p:cNvSpPr/>
          <p:nvPr/>
        </p:nvSpPr>
        <p:spPr>
          <a:xfrm>
            <a:off x="0" y="1"/>
            <a:ext cx="12192000" cy="1477818"/>
          </a:xfrm>
          <a:prstGeom prst="rect">
            <a:avLst/>
          </a:prstGeom>
          <a:solidFill>
            <a:srgbClr val="282C3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35675A-1B2F-4593-CD2D-24FFFF94386D}"/>
              </a:ext>
            </a:extLst>
          </p:cNvPr>
          <p:cNvSpPr txBox="1"/>
          <p:nvPr/>
        </p:nvSpPr>
        <p:spPr>
          <a:xfrm>
            <a:off x="2900218" y="535709"/>
            <a:ext cx="6567055" cy="646331"/>
          </a:xfrm>
          <a:prstGeom prst="rect">
            <a:avLst/>
          </a:prstGeom>
          <a:noFill/>
        </p:spPr>
        <p:txBody>
          <a:bodyPr wrap="square" rtlCol="0">
            <a:spAutoFit/>
          </a:bodyPr>
          <a:lstStyle/>
          <a:p>
            <a:pPr algn="ctr"/>
            <a:r>
              <a:rPr lang="en-US" sz="3600" b="1" dirty="0">
                <a:solidFill>
                  <a:schemeClr val="bg1"/>
                </a:solidFill>
              </a:rPr>
              <a:t>GO TAPEWORMS</a:t>
            </a:r>
          </a:p>
        </p:txBody>
      </p:sp>
      <p:pic>
        <p:nvPicPr>
          <p:cNvPr id="11" name="Picture 10">
            <a:extLst>
              <a:ext uri="{FF2B5EF4-FFF2-40B4-BE49-F238E27FC236}">
                <a16:creationId xmlns:a16="http://schemas.microsoft.com/office/drawing/2014/main" id="{A70F15F9-864A-AAC0-1081-E12923F0E18A}"/>
              </a:ext>
            </a:extLst>
          </p:cNvPr>
          <p:cNvPicPr>
            <a:picLocks noChangeAspect="1"/>
          </p:cNvPicPr>
          <p:nvPr/>
        </p:nvPicPr>
        <p:blipFill>
          <a:blip r:embed="rId2"/>
          <a:stretch>
            <a:fillRect/>
          </a:stretch>
        </p:blipFill>
        <p:spPr>
          <a:xfrm>
            <a:off x="0" y="82623"/>
            <a:ext cx="12192000" cy="6083153"/>
          </a:xfrm>
          <a:prstGeom prst="rect">
            <a:avLst/>
          </a:prstGeom>
        </p:spPr>
      </p:pic>
    </p:spTree>
    <p:extLst>
      <p:ext uri="{BB962C8B-B14F-4D97-AF65-F5344CB8AC3E}">
        <p14:creationId xmlns:p14="http://schemas.microsoft.com/office/powerpoint/2010/main" val="358344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382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73908-7A91-FDBF-100B-79410DAD17C6}"/>
              </a:ext>
            </a:extLst>
          </p:cNvPr>
          <p:cNvSpPr/>
          <p:nvPr/>
        </p:nvSpPr>
        <p:spPr>
          <a:xfrm>
            <a:off x="0" y="1"/>
            <a:ext cx="12192000" cy="1477818"/>
          </a:xfrm>
          <a:prstGeom prst="rect">
            <a:avLst/>
          </a:prstGeom>
          <a:solidFill>
            <a:srgbClr val="282C3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35675A-1B2F-4593-CD2D-24FFFF94386D}"/>
              </a:ext>
            </a:extLst>
          </p:cNvPr>
          <p:cNvSpPr txBox="1"/>
          <p:nvPr/>
        </p:nvSpPr>
        <p:spPr>
          <a:xfrm>
            <a:off x="2900218" y="535709"/>
            <a:ext cx="6567055" cy="646331"/>
          </a:xfrm>
          <a:prstGeom prst="rect">
            <a:avLst/>
          </a:prstGeom>
          <a:noFill/>
        </p:spPr>
        <p:txBody>
          <a:bodyPr wrap="square" rtlCol="0">
            <a:spAutoFit/>
          </a:bodyPr>
          <a:lstStyle/>
          <a:p>
            <a:pPr algn="ctr"/>
            <a:r>
              <a:rPr lang="en-US" sz="3600" b="1" dirty="0">
                <a:solidFill>
                  <a:schemeClr val="bg1"/>
                </a:solidFill>
              </a:rPr>
              <a:t>GO TAPEWORMS</a:t>
            </a:r>
          </a:p>
        </p:txBody>
      </p:sp>
      <p:sp>
        <p:nvSpPr>
          <p:cNvPr id="2" name="Rectangle 1">
            <a:extLst>
              <a:ext uri="{FF2B5EF4-FFF2-40B4-BE49-F238E27FC236}">
                <a16:creationId xmlns:a16="http://schemas.microsoft.com/office/drawing/2014/main" id="{94551CCE-6C13-364E-E472-268DD515D32D}"/>
              </a:ext>
            </a:extLst>
          </p:cNvPr>
          <p:cNvSpPr/>
          <p:nvPr/>
        </p:nvSpPr>
        <p:spPr>
          <a:xfrm>
            <a:off x="4442691" y="2854044"/>
            <a:ext cx="7296727"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ark&#10;&#10;Description automatically generated">
            <a:extLst>
              <a:ext uri="{FF2B5EF4-FFF2-40B4-BE49-F238E27FC236}">
                <a16:creationId xmlns:a16="http://schemas.microsoft.com/office/drawing/2014/main" id="{2066F12C-9559-D5F7-3857-DBC832051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3338952"/>
            <a:ext cx="1190190" cy="1477819"/>
          </a:xfrm>
          <a:prstGeom prst="rect">
            <a:avLst/>
          </a:prstGeom>
        </p:spPr>
      </p:pic>
      <p:sp>
        <p:nvSpPr>
          <p:cNvPr id="10" name="TextBox 9">
            <a:extLst>
              <a:ext uri="{FF2B5EF4-FFF2-40B4-BE49-F238E27FC236}">
                <a16:creationId xmlns:a16="http://schemas.microsoft.com/office/drawing/2014/main" id="{389C6EB4-FA9C-3F31-35E6-CDFBA261ABFD}"/>
              </a:ext>
            </a:extLst>
          </p:cNvPr>
          <p:cNvSpPr txBox="1"/>
          <p:nvPr/>
        </p:nvSpPr>
        <p:spPr>
          <a:xfrm>
            <a:off x="4636720" y="2946407"/>
            <a:ext cx="1190190" cy="369332"/>
          </a:xfrm>
          <a:prstGeom prst="rect">
            <a:avLst/>
          </a:prstGeom>
          <a:noFill/>
        </p:spPr>
        <p:txBody>
          <a:bodyPr wrap="square" rtlCol="0">
            <a:spAutoFit/>
          </a:bodyPr>
          <a:lstStyle/>
          <a:p>
            <a:r>
              <a:rPr lang="en-US" dirty="0"/>
              <a:t>Suessapex</a:t>
            </a:r>
          </a:p>
        </p:txBody>
      </p:sp>
      <p:sp>
        <p:nvSpPr>
          <p:cNvPr id="12" name="Rectangle 11">
            <a:extLst>
              <a:ext uri="{FF2B5EF4-FFF2-40B4-BE49-F238E27FC236}">
                <a16:creationId xmlns:a16="http://schemas.microsoft.com/office/drawing/2014/main" id="{65A0B734-02AB-72BC-281F-7612D0FD1968}"/>
              </a:ext>
            </a:extLst>
          </p:cNvPr>
          <p:cNvSpPr/>
          <p:nvPr/>
        </p:nvSpPr>
        <p:spPr>
          <a:xfrm>
            <a:off x="4442691" y="5098480"/>
            <a:ext cx="7296727"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dark&#10;&#10;Description automatically generated">
            <a:extLst>
              <a:ext uri="{FF2B5EF4-FFF2-40B4-BE49-F238E27FC236}">
                <a16:creationId xmlns:a16="http://schemas.microsoft.com/office/drawing/2014/main" id="{FDD577AE-0A6A-E108-0997-5425045A2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5583388"/>
            <a:ext cx="1190190" cy="1477819"/>
          </a:xfrm>
          <a:prstGeom prst="rect">
            <a:avLst/>
          </a:prstGeom>
        </p:spPr>
      </p:pic>
      <p:sp>
        <p:nvSpPr>
          <p:cNvPr id="14" name="TextBox 13">
            <a:extLst>
              <a:ext uri="{FF2B5EF4-FFF2-40B4-BE49-F238E27FC236}">
                <a16:creationId xmlns:a16="http://schemas.microsoft.com/office/drawing/2014/main" id="{9BBC6132-307D-6610-2C84-AAC37774965D}"/>
              </a:ext>
            </a:extLst>
          </p:cNvPr>
          <p:cNvSpPr txBox="1"/>
          <p:nvPr/>
        </p:nvSpPr>
        <p:spPr>
          <a:xfrm>
            <a:off x="4636720" y="5190843"/>
            <a:ext cx="1190190" cy="369332"/>
          </a:xfrm>
          <a:prstGeom prst="rect">
            <a:avLst/>
          </a:prstGeom>
          <a:noFill/>
        </p:spPr>
        <p:txBody>
          <a:bodyPr wrap="square" rtlCol="0">
            <a:spAutoFit/>
          </a:bodyPr>
          <a:lstStyle/>
          <a:p>
            <a:r>
              <a:rPr lang="en-US" dirty="0"/>
              <a:t>Suessapex</a:t>
            </a:r>
          </a:p>
        </p:txBody>
      </p:sp>
      <p:pic>
        <p:nvPicPr>
          <p:cNvPr id="20" name="Picture 19">
            <a:extLst>
              <a:ext uri="{FF2B5EF4-FFF2-40B4-BE49-F238E27FC236}">
                <a16:creationId xmlns:a16="http://schemas.microsoft.com/office/drawing/2014/main" id="{5D9D2F32-15AF-60DF-B418-526CFF4CAC7C}"/>
              </a:ext>
            </a:extLst>
          </p:cNvPr>
          <p:cNvPicPr>
            <a:picLocks noChangeAspect="1"/>
          </p:cNvPicPr>
          <p:nvPr/>
        </p:nvPicPr>
        <p:blipFill>
          <a:blip r:embed="rId4"/>
          <a:stretch>
            <a:fillRect/>
          </a:stretch>
        </p:blipFill>
        <p:spPr>
          <a:xfrm>
            <a:off x="12069920" y="-1"/>
            <a:ext cx="122080" cy="6858000"/>
          </a:xfrm>
          <a:prstGeom prst="rect">
            <a:avLst/>
          </a:prstGeom>
        </p:spPr>
      </p:pic>
      <p:sp>
        <p:nvSpPr>
          <p:cNvPr id="21" name="Rectangle 20">
            <a:extLst>
              <a:ext uri="{FF2B5EF4-FFF2-40B4-BE49-F238E27FC236}">
                <a16:creationId xmlns:a16="http://schemas.microsoft.com/office/drawing/2014/main" id="{79798EB5-3896-E6F0-D0AC-18E97143EBF9}"/>
              </a:ext>
            </a:extLst>
          </p:cNvPr>
          <p:cNvSpPr/>
          <p:nvPr/>
        </p:nvSpPr>
        <p:spPr>
          <a:xfrm>
            <a:off x="0" y="1477819"/>
            <a:ext cx="120699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69539C5-49D0-2A16-C590-9B6CE0E10F0F}"/>
              </a:ext>
            </a:extLst>
          </p:cNvPr>
          <p:cNvSpPr txBox="1"/>
          <p:nvPr/>
        </p:nvSpPr>
        <p:spPr>
          <a:xfrm>
            <a:off x="3454401" y="1616318"/>
            <a:ext cx="988290" cy="369332"/>
          </a:xfrm>
          <a:prstGeom prst="rect">
            <a:avLst/>
          </a:prstGeom>
          <a:noFill/>
        </p:spPr>
        <p:txBody>
          <a:bodyPr wrap="square" rtlCol="0">
            <a:spAutoFit/>
          </a:bodyPr>
          <a:lstStyle/>
          <a:p>
            <a:pPr algn="ctr"/>
            <a:r>
              <a:rPr lang="en-US" dirty="0"/>
              <a:t>HOME</a:t>
            </a:r>
          </a:p>
        </p:txBody>
      </p:sp>
      <p:sp>
        <p:nvSpPr>
          <p:cNvPr id="23" name="TextBox 22">
            <a:extLst>
              <a:ext uri="{FF2B5EF4-FFF2-40B4-BE49-F238E27FC236}">
                <a16:creationId xmlns:a16="http://schemas.microsoft.com/office/drawing/2014/main" id="{284B6AD1-D3A6-CC21-C724-707F661461B8}"/>
              </a:ext>
            </a:extLst>
          </p:cNvPr>
          <p:cNvSpPr txBox="1"/>
          <p:nvPr/>
        </p:nvSpPr>
        <p:spPr>
          <a:xfrm>
            <a:off x="4433455" y="1616318"/>
            <a:ext cx="988290" cy="369332"/>
          </a:xfrm>
          <a:prstGeom prst="rect">
            <a:avLst/>
          </a:prstGeom>
          <a:noFill/>
        </p:spPr>
        <p:txBody>
          <a:bodyPr wrap="square" rtlCol="0">
            <a:spAutoFit/>
          </a:bodyPr>
          <a:lstStyle/>
          <a:p>
            <a:pPr algn="ctr"/>
            <a:r>
              <a:rPr lang="en-US" dirty="0"/>
              <a:t>ABOUT</a:t>
            </a:r>
          </a:p>
        </p:txBody>
      </p:sp>
      <p:sp>
        <p:nvSpPr>
          <p:cNvPr id="24" name="TextBox 23">
            <a:extLst>
              <a:ext uri="{FF2B5EF4-FFF2-40B4-BE49-F238E27FC236}">
                <a16:creationId xmlns:a16="http://schemas.microsoft.com/office/drawing/2014/main" id="{247D0ADC-9A9C-C1D4-53D8-E4BA12308373}"/>
              </a:ext>
            </a:extLst>
          </p:cNvPr>
          <p:cNvSpPr txBox="1"/>
          <p:nvPr/>
        </p:nvSpPr>
        <p:spPr>
          <a:xfrm>
            <a:off x="7512542" y="1616318"/>
            <a:ext cx="2179784" cy="369332"/>
          </a:xfrm>
          <a:prstGeom prst="rect">
            <a:avLst/>
          </a:prstGeom>
          <a:noFill/>
        </p:spPr>
        <p:txBody>
          <a:bodyPr wrap="square" rtlCol="0">
            <a:spAutoFit/>
          </a:bodyPr>
          <a:lstStyle/>
          <a:p>
            <a:pPr algn="ctr"/>
            <a:r>
              <a:rPr lang="en-US" dirty="0"/>
              <a:t>FURTHER LEARNING</a:t>
            </a:r>
          </a:p>
        </p:txBody>
      </p:sp>
      <p:sp>
        <p:nvSpPr>
          <p:cNvPr id="25" name="TextBox 24">
            <a:extLst>
              <a:ext uri="{FF2B5EF4-FFF2-40B4-BE49-F238E27FC236}">
                <a16:creationId xmlns:a16="http://schemas.microsoft.com/office/drawing/2014/main" id="{1AAA05FC-990B-32D1-2101-C775692FEBF7}"/>
              </a:ext>
            </a:extLst>
          </p:cNvPr>
          <p:cNvSpPr txBox="1"/>
          <p:nvPr/>
        </p:nvSpPr>
        <p:spPr>
          <a:xfrm>
            <a:off x="5421745" y="1627925"/>
            <a:ext cx="2090797" cy="369332"/>
          </a:xfrm>
          <a:prstGeom prst="rect">
            <a:avLst/>
          </a:prstGeom>
          <a:noFill/>
        </p:spPr>
        <p:txBody>
          <a:bodyPr wrap="square" rtlCol="0">
            <a:spAutoFit/>
          </a:bodyPr>
          <a:lstStyle/>
          <a:p>
            <a:pPr algn="ctr"/>
            <a:r>
              <a:rPr lang="en-US" dirty="0"/>
              <a:t>DICHOTOMOUS KEY</a:t>
            </a:r>
          </a:p>
        </p:txBody>
      </p:sp>
      <p:pic>
        <p:nvPicPr>
          <p:cNvPr id="28" name="Picture 27">
            <a:extLst>
              <a:ext uri="{FF2B5EF4-FFF2-40B4-BE49-F238E27FC236}">
                <a16:creationId xmlns:a16="http://schemas.microsoft.com/office/drawing/2014/main" id="{A71EB690-140D-4202-E21C-3AACF36E420F}"/>
              </a:ext>
            </a:extLst>
          </p:cNvPr>
          <p:cNvPicPr>
            <a:picLocks noChangeAspect="1"/>
          </p:cNvPicPr>
          <p:nvPr/>
        </p:nvPicPr>
        <p:blipFill>
          <a:blip r:embed="rId5"/>
          <a:stretch>
            <a:fillRect/>
          </a:stretch>
        </p:blipFill>
        <p:spPr>
          <a:xfrm>
            <a:off x="10987201" y="318101"/>
            <a:ext cx="171402" cy="227208"/>
          </a:xfrm>
          <a:prstGeom prst="rect">
            <a:avLst/>
          </a:prstGeom>
        </p:spPr>
      </p:pic>
      <p:sp>
        <p:nvSpPr>
          <p:cNvPr id="29" name="Rectangle 28">
            <a:extLst>
              <a:ext uri="{FF2B5EF4-FFF2-40B4-BE49-F238E27FC236}">
                <a16:creationId xmlns:a16="http://schemas.microsoft.com/office/drawing/2014/main" id="{D4A614D1-6CF4-BEBB-EF5B-738FD32988A5}"/>
              </a:ext>
            </a:extLst>
          </p:cNvPr>
          <p:cNvSpPr/>
          <p:nvPr/>
        </p:nvSpPr>
        <p:spPr>
          <a:xfrm>
            <a:off x="452582" y="2854044"/>
            <a:ext cx="3472873" cy="3611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5F9F9A62-13B9-D01D-3A3E-08E430D50F5F}"/>
              </a:ext>
            </a:extLst>
          </p:cNvPr>
          <p:cNvSpPr/>
          <p:nvPr/>
        </p:nvSpPr>
        <p:spPr>
          <a:xfrm>
            <a:off x="574662" y="295563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FILTERS</a:t>
            </a:r>
          </a:p>
        </p:txBody>
      </p:sp>
      <p:sp>
        <p:nvSpPr>
          <p:cNvPr id="31" name="TextBox 30">
            <a:extLst>
              <a:ext uri="{FF2B5EF4-FFF2-40B4-BE49-F238E27FC236}">
                <a16:creationId xmlns:a16="http://schemas.microsoft.com/office/drawing/2014/main" id="{A1EC93F1-360A-7C5A-C0F9-0D254D1C032F}"/>
              </a:ext>
            </a:extLst>
          </p:cNvPr>
          <p:cNvSpPr txBox="1"/>
          <p:nvPr/>
        </p:nvSpPr>
        <p:spPr>
          <a:xfrm>
            <a:off x="6096000" y="3315739"/>
            <a:ext cx="5521338"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a:t>
            </a:r>
          </a:p>
        </p:txBody>
      </p:sp>
      <p:sp>
        <p:nvSpPr>
          <p:cNvPr id="32" name="TextBox 31">
            <a:extLst>
              <a:ext uri="{FF2B5EF4-FFF2-40B4-BE49-F238E27FC236}">
                <a16:creationId xmlns:a16="http://schemas.microsoft.com/office/drawing/2014/main" id="{3B8D7F63-88E5-371B-3DAB-8D98381DF792}"/>
              </a:ext>
            </a:extLst>
          </p:cNvPr>
          <p:cNvSpPr txBox="1"/>
          <p:nvPr/>
        </p:nvSpPr>
        <p:spPr>
          <a:xfrm>
            <a:off x="6034960" y="5465272"/>
            <a:ext cx="5521338"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a:t>
            </a:r>
          </a:p>
        </p:txBody>
      </p:sp>
      <p:sp>
        <p:nvSpPr>
          <p:cNvPr id="34" name="Rectangle 33">
            <a:extLst>
              <a:ext uri="{FF2B5EF4-FFF2-40B4-BE49-F238E27FC236}">
                <a16:creationId xmlns:a16="http://schemas.microsoft.com/office/drawing/2014/main" id="{D6BA6671-BDB9-9F82-C2E2-102990D62836}"/>
              </a:ext>
            </a:extLst>
          </p:cNvPr>
          <p:cNvSpPr/>
          <p:nvPr/>
        </p:nvSpPr>
        <p:spPr>
          <a:xfrm>
            <a:off x="574662" y="365567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Scolex</a:t>
            </a:r>
          </a:p>
        </p:txBody>
      </p:sp>
      <p:sp>
        <p:nvSpPr>
          <p:cNvPr id="35" name="Rectangle 34">
            <a:extLst>
              <a:ext uri="{FF2B5EF4-FFF2-40B4-BE49-F238E27FC236}">
                <a16:creationId xmlns:a16="http://schemas.microsoft.com/office/drawing/2014/main" id="{E745DBAC-5C03-5287-F440-86FCB8A712E7}"/>
              </a:ext>
            </a:extLst>
          </p:cNvPr>
          <p:cNvSpPr/>
          <p:nvPr/>
        </p:nvSpPr>
        <p:spPr>
          <a:xfrm>
            <a:off x="574662" y="4193031"/>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Body</a:t>
            </a:r>
          </a:p>
        </p:txBody>
      </p:sp>
      <p:sp>
        <p:nvSpPr>
          <p:cNvPr id="37" name="Rectangle 36">
            <a:extLst>
              <a:ext uri="{FF2B5EF4-FFF2-40B4-BE49-F238E27FC236}">
                <a16:creationId xmlns:a16="http://schemas.microsoft.com/office/drawing/2014/main" id="{E8D4ACAC-6D58-6151-ACE9-F3A6D87DEC82}"/>
              </a:ext>
            </a:extLst>
          </p:cNvPr>
          <p:cNvSpPr/>
          <p:nvPr/>
        </p:nvSpPr>
        <p:spPr>
          <a:xfrm>
            <a:off x="574662" y="4722681"/>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MISC.</a:t>
            </a:r>
          </a:p>
        </p:txBody>
      </p:sp>
      <p:sp>
        <p:nvSpPr>
          <p:cNvPr id="38" name="Isosceles Triangle 37">
            <a:extLst>
              <a:ext uri="{FF2B5EF4-FFF2-40B4-BE49-F238E27FC236}">
                <a16:creationId xmlns:a16="http://schemas.microsoft.com/office/drawing/2014/main" id="{4CAA5B2E-2196-F6F1-A3E7-53CC296EBD52}"/>
              </a:ext>
            </a:extLst>
          </p:cNvPr>
          <p:cNvSpPr/>
          <p:nvPr/>
        </p:nvSpPr>
        <p:spPr>
          <a:xfrm rot="5400000">
            <a:off x="704850" y="377190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8CE79BC-4F57-8C6E-BD1B-5D2BD95298C3}"/>
              </a:ext>
            </a:extLst>
          </p:cNvPr>
          <p:cNvSpPr/>
          <p:nvPr/>
        </p:nvSpPr>
        <p:spPr>
          <a:xfrm rot="5400000">
            <a:off x="704850" y="4302825"/>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9AA49074-64A2-9096-5847-38F5D627FF72}"/>
              </a:ext>
            </a:extLst>
          </p:cNvPr>
          <p:cNvSpPr/>
          <p:nvPr/>
        </p:nvSpPr>
        <p:spPr>
          <a:xfrm rot="5400000">
            <a:off x="704850" y="4873315"/>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846D293-69CA-F029-9704-60338EB7AD0F}"/>
              </a:ext>
            </a:extLst>
          </p:cNvPr>
          <p:cNvSpPr txBox="1"/>
          <p:nvPr/>
        </p:nvSpPr>
        <p:spPr>
          <a:xfrm>
            <a:off x="508722" y="6117128"/>
            <a:ext cx="801832" cy="307777"/>
          </a:xfrm>
          <a:prstGeom prst="rect">
            <a:avLst/>
          </a:prstGeom>
          <a:noFill/>
        </p:spPr>
        <p:txBody>
          <a:bodyPr wrap="square" rtlCol="0">
            <a:spAutoFit/>
          </a:bodyPr>
          <a:lstStyle/>
          <a:p>
            <a:r>
              <a:rPr lang="en-US" sz="1400" dirty="0"/>
              <a:t>Clear All</a:t>
            </a:r>
          </a:p>
        </p:txBody>
      </p:sp>
      <p:sp>
        <p:nvSpPr>
          <p:cNvPr id="42" name="Oval 41">
            <a:extLst>
              <a:ext uri="{FF2B5EF4-FFF2-40B4-BE49-F238E27FC236}">
                <a16:creationId xmlns:a16="http://schemas.microsoft.com/office/drawing/2014/main" id="{6D1D6608-A96A-74FF-0548-F9B9EE7070A8}"/>
              </a:ext>
            </a:extLst>
          </p:cNvPr>
          <p:cNvSpPr/>
          <p:nvPr/>
        </p:nvSpPr>
        <p:spPr>
          <a:xfrm>
            <a:off x="3484848" y="3060129"/>
            <a:ext cx="262377" cy="26237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a:t>
            </a:r>
          </a:p>
        </p:txBody>
      </p:sp>
      <p:sp>
        <p:nvSpPr>
          <p:cNvPr id="7" name="Rectangle 6">
            <a:extLst>
              <a:ext uri="{FF2B5EF4-FFF2-40B4-BE49-F238E27FC236}">
                <a16:creationId xmlns:a16="http://schemas.microsoft.com/office/drawing/2014/main" id="{3168D2B7-9FB3-198A-4520-15F6010E6AF2}"/>
              </a:ext>
            </a:extLst>
          </p:cNvPr>
          <p:cNvSpPr/>
          <p:nvPr/>
        </p:nvSpPr>
        <p:spPr>
          <a:xfrm>
            <a:off x="11407878" y="2397149"/>
            <a:ext cx="323273" cy="32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820392-A884-FAC4-F59D-CDA3C4DE034A}"/>
              </a:ext>
            </a:extLst>
          </p:cNvPr>
          <p:cNvSpPr/>
          <p:nvPr/>
        </p:nvSpPr>
        <p:spPr>
          <a:xfrm>
            <a:off x="11442659" y="2436621"/>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550DC07-E52C-5EB1-D5A7-CCDAB433FA53}"/>
              </a:ext>
            </a:extLst>
          </p:cNvPr>
          <p:cNvSpPr/>
          <p:nvPr/>
        </p:nvSpPr>
        <p:spPr>
          <a:xfrm>
            <a:off x="11445040" y="2574733"/>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7DC02B4-25A6-A8DF-3021-2837AE792F76}"/>
              </a:ext>
            </a:extLst>
          </p:cNvPr>
          <p:cNvSpPr/>
          <p:nvPr/>
        </p:nvSpPr>
        <p:spPr>
          <a:xfrm>
            <a:off x="11583150" y="2574733"/>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498D38-A625-2289-FAE4-850D98394D8A}"/>
              </a:ext>
            </a:extLst>
          </p:cNvPr>
          <p:cNvSpPr/>
          <p:nvPr/>
        </p:nvSpPr>
        <p:spPr>
          <a:xfrm>
            <a:off x="11583154" y="2436617"/>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B0C3244-168F-1148-5B3F-0C569BD27C1B}"/>
              </a:ext>
            </a:extLst>
          </p:cNvPr>
          <p:cNvSpPr/>
          <p:nvPr/>
        </p:nvSpPr>
        <p:spPr>
          <a:xfrm>
            <a:off x="10996967" y="2397149"/>
            <a:ext cx="323273" cy="323273"/>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972FF32-ADC7-94D0-B619-7AAD7E90D0DB}"/>
              </a:ext>
            </a:extLst>
          </p:cNvPr>
          <p:cNvSpPr/>
          <p:nvPr/>
        </p:nvSpPr>
        <p:spPr>
          <a:xfrm>
            <a:off x="11035705" y="2429680"/>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DCF903E-D475-8405-4667-F30CA870E3B1}"/>
              </a:ext>
            </a:extLst>
          </p:cNvPr>
          <p:cNvSpPr/>
          <p:nvPr/>
        </p:nvSpPr>
        <p:spPr>
          <a:xfrm>
            <a:off x="11036567" y="2507929"/>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B194DB0-B867-41D7-CB1C-3E739F8470C7}"/>
              </a:ext>
            </a:extLst>
          </p:cNvPr>
          <p:cNvSpPr/>
          <p:nvPr/>
        </p:nvSpPr>
        <p:spPr>
          <a:xfrm>
            <a:off x="11035705" y="2577477"/>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5EE192F-84C7-7EFA-EF90-7F7D616BF718}"/>
              </a:ext>
            </a:extLst>
          </p:cNvPr>
          <p:cNvSpPr/>
          <p:nvPr/>
        </p:nvSpPr>
        <p:spPr>
          <a:xfrm>
            <a:off x="11035705" y="2646474"/>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CFC540D1-637D-49DC-33AB-FBD5629A5AC5}"/>
              </a:ext>
            </a:extLst>
          </p:cNvPr>
          <p:cNvSpPr/>
          <p:nvPr/>
        </p:nvSpPr>
        <p:spPr>
          <a:xfrm rot="16200000">
            <a:off x="3658243" y="6524473"/>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C5E10201-EDA3-D849-75BC-5ECB8505D81B}"/>
              </a:ext>
            </a:extLst>
          </p:cNvPr>
          <p:cNvSpPr/>
          <p:nvPr/>
        </p:nvSpPr>
        <p:spPr>
          <a:xfrm rot="16200000">
            <a:off x="3716558" y="6524473"/>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6CE8A4B2-2A0A-C28D-E159-8A9BCA92D1CE}"/>
              </a:ext>
            </a:extLst>
          </p:cNvPr>
          <p:cNvSpPr/>
          <p:nvPr/>
        </p:nvSpPr>
        <p:spPr>
          <a:xfrm rot="16200000">
            <a:off x="3761766" y="6524473"/>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a:extLst>
              <a:ext uri="{FF2B5EF4-FFF2-40B4-BE49-F238E27FC236}">
                <a16:creationId xmlns:a16="http://schemas.microsoft.com/office/drawing/2014/main" id="{9065AE59-1717-2E0F-A088-5B2771DC468C}"/>
              </a:ext>
            </a:extLst>
          </p:cNvPr>
          <p:cNvSpPr/>
          <p:nvPr/>
        </p:nvSpPr>
        <p:spPr>
          <a:xfrm rot="16200000">
            <a:off x="3825253" y="6527534"/>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880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1382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73908-7A91-FDBF-100B-79410DAD17C6}"/>
              </a:ext>
            </a:extLst>
          </p:cNvPr>
          <p:cNvSpPr/>
          <p:nvPr/>
        </p:nvSpPr>
        <p:spPr>
          <a:xfrm>
            <a:off x="0" y="1"/>
            <a:ext cx="12192000" cy="1477818"/>
          </a:xfrm>
          <a:prstGeom prst="rect">
            <a:avLst/>
          </a:prstGeom>
          <a:solidFill>
            <a:srgbClr val="282C3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35675A-1B2F-4593-CD2D-24FFFF94386D}"/>
              </a:ext>
            </a:extLst>
          </p:cNvPr>
          <p:cNvSpPr txBox="1"/>
          <p:nvPr/>
        </p:nvSpPr>
        <p:spPr>
          <a:xfrm>
            <a:off x="2900218" y="535709"/>
            <a:ext cx="6567055" cy="646331"/>
          </a:xfrm>
          <a:prstGeom prst="rect">
            <a:avLst/>
          </a:prstGeom>
          <a:noFill/>
        </p:spPr>
        <p:txBody>
          <a:bodyPr wrap="square" rtlCol="0">
            <a:spAutoFit/>
          </a:bodyPr>
          <a:lstStyle/>
          <a:p>
            <a:pPr algn="ctr"/>
            <a:r>
              <a:rPr lang="en-US" sz="3600" b="1" dirty="0">
                <a:solidFill>
                  <a:schemeClr val="bg1"/>
                </a:solidFill>
              </a:rPr>
              <a:t>GO TAPEWORMS</a:t>
            </a:r>
          </a:p>
        </p:txBody>
      </p:sp>
      <p:sp>
        <p:nvSpPr>
          <p:cNvPr id="2" name="Rectangle 1">
            <a:extLst>
              <a:ext uri="{FF2B5EF4-FFF2-40B4-BE49-F238E27FC236}">
                <a16:creationId xmlns:a16="http://schemas.microsoft.com/office/drawing/2014/main" id="{94551CCE-6C13-364E-E472-268DD515D32D}"/>
              </a:ext>
            </a:extLst>
          </p:cNvPr>
          <p:cNvSpPr/>
          <p:nvPr/>
        </p:nvSpPr>
        <p:spPr>
          <a:xfrm>
            <a:off x="4442691" y="2854044"/>
            <a:ext cx="7296727"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ark&#10;&#10;Description automatically generated">
            <a:extLst>
              <a:ext uri="{FF2B5EF4-FFF2-40B4-BE49-F238E27FC236}">
                <a16:creationId xmlns:a16="http://schemas.microsoft.com/office/drawing/2014/main" id="{2066F12C-9559-D5F7-3857-DBC832051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3338952"/>
            <a:ext cx="1190190" cy="1477819"/>
          </a:xfrm>
          <a:prstGeom prst="rect">
            <a:avLst/>
          </a:prstGeom>
        </p:spPr>
      </p:pic>
      <p:sp>
        <p:nvSpPr>
          <p:cNvPr id="10" name="TextBox 9">
            <a:extLst>
              <a:ext uri="{FF2B5EF4-FFF2-40B4-BE49-F238E27FC236}">
                <a16:creationId xmlns:a16="http://schemas.microsoft.com/office/drawing/2014/main" id="{389C6EB4-FA9C-3F31-35E6-CDFBA261ABFD}"/>
              </a:ext>
            </a:extLst>
          </p:cNvPr>
          <p:cNvSpPr txBox="1"/>
          <p:nvPr/>
        </p:nvSpPr>
        <p:spPr>
          <a:xfrm>
            <a:off x="4636720" y="2946407"/>
            <a:ext cx="1190190" cy="369332"/>
          </a:xfrm>
          <a:prstGeom prst="rect">
            <a:avLst/>
          </a:prstGeom>
          <a:noFill/>
        </p:spPr>
        <p:txBody>
          <a:bodyPr wrap="square" rtlCol="0">
            <a:spAutoFit/>
          </a:bodyPr>
          <a:lstStyle/>
          <a:p>
            <a:r>
              <a:rPr lang="en-US" dirty="0"/>
              <a:t>Suessapex</a:t>
            </a:r>
          </a:p>
        </p:txBody>
      </p:sp>
      <p:sp>
        <p:nvSpPr>
          <p:cNvPr id="12" name="Rectangle 11">
            <a:extLst>
              <a:ext uri="{FF2B5EF4-FFF2-40B4-BE49-F238E27FC236}">
                <a16:creationId xmlns:a16="http://schemas.microsoft.com/office/drawing/2014/main" id="{65A0B734-02AB-72BC-281F-7612D0FD1968}"/>
              </a:ext>
            </a:extLst>
          </p:cNvPr>
          <p:cNvSpPr/>
          <p:nvPr/>
        </p:nvSpPr>
        <p:spPr>
          <a:xfrm>
            <a:off x="4442691" y="5098480"/>
            <a:ext cx="7296727"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dark&#10;&#10;Description automatically generated">
            <a:extLst>
              <a:ext uri="{FF2B5EF4-FFF2-40B4-BE49-F238E27FC236}">
                <a16:creationId xmlns:a16="http://schemas.microsoft.com/office/drawing/2014/main" id="{FDD577AE-0A6A-E108-0997-5425045A2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5583388"/>
            <a:ext cx="1190190" cy="1477819"/>
          </a:xfrm>
          <a:prstGeom prst="rect">
            <a:avLst/>
          </a:prstGeom>
        </p:spPr>
      </p:pic>
      <p:sp>
        <p:nvSpPr>
          <p:cNvPr id="14" name="TextBox 13">
            <a:extLst>
              <a:ext uri="{FF2B5EF4-FFF2-40B4-BE49-F238E27FC236}">
                <a16:creationId xmlns:a16="http://schemas.microsoft.com/office/drawing/2014/main" id="{9BBC6132-307D-6610-2C84-AAC37774965D}"/>
              </a:ext>
            </a:extLst>
          </p:cNvPr>
          <p:cNvSpPr txBox="1"/>
          <p:nvPr/>
        </p:nvSpPr>
        <p:spPr>
          <a:xfrm>
            <a:off x="4636720" y="5190843"/>
            <a:ext cx="1190190" cy="369332"/>
          </a:xfrm>
          <a:prstGeom prst="rect">
            <a:avLst/>
          </a:prstGeom>
          <a:noFill/>
        </p:spPr>
        <p:txBody>
          <a:bodyPr wrap="square" rtlCol="0">
            <a:spAutoFit/>
          </a:bodyPr>
          <a:lstStyle/>
          <a:p>
            <a:r>
              <a:rPr lang="en-US" dirty="0"/>
              <a:t>Suessapex</a:t>
            </a:r>
          </a:p>
        </p:txBody>
      </p:sp>
      <p:pic>
        <p:nvPicPr>
          <p:cNvPr id="20" name="Picture 19">
            <a:extLst>
              <a:ext uri="{FF2B5EF4-FFF2-40B4-BE49-F238E27FC236}">
                <a16:creationId xmlns:a16="http://schemas.microsoft.com/office/drawing/2014/main" id="{5D9D2F32-15AF-60DF-B418-526CFF4CAC7C}"/>
              </a:ext>
            </a:extLst>
          </p:cNvPr>
          <p:cNvPicPr>
            <a:picLocks noChangeAspect="1"/>
          </p:cNvPicPr>
          <p:nvPr/>
        </p:nvPicPr>
        <p:blipFill>
          <a:blip r:embed="rId4"/>
          <a:stretch>
            <a:fillRect/>
          </a:stretch>
        </p:blipFill>
        <p:spPr>
          <a:xfrm>
            <a:off x="12069920" y="-1"/>
            <a:ext cx="122080" cy="6858000"/>
          </a:xfrm>
          <a:prstGeom prst="rect">
            <a:avLst/>
          </a:prstGeom>
        </p:spPr>
      </p:pic>
      <p:sp>
        <p:nvSpPr>
          <p:cNvPr id="21" name="Rectangle 20">
            <a:extLst>
              <a:ext uri="{FF2B5EF4-FFF2-40B4-BE49-F238E27FC236}">
                <a16:creationId xmlns:a16="http://schemas.microsoft.com/office/drawing/2014/main" id="{79798EB5-3896-E6F0-D0AC-18E97143EBF9}"/>
              </a:ext>
            </a:extLst>
          </p:cNvPr>
          <p:cNvSpPr/>
          <p:nvPr/>
        </p:nvSpPr>
        <p:spPr>
          <a:xfrm>
            <a:off x="0" y="1477819"/>
            <a:ext cx="120699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69539C5-49D0-2A16-C590-9B6CE0E10F0F}"/>
              </a:ext>
            </a:extLst>
          </p:cNvPr>
          <p:cNvSpPr txBox="1"/>
          <p:nvPr/>
        </p:nvSpPr>
        <p:spPr>
          <a:xfrm>
            <a:off x="3454401" y="1616318"/>
            <a:ext cx="988290" cy="369332"/>
          </a:xfrm>
          <a:prstGeom prst="rect">
            <a:avLst/>
          </a:prstGeom>
          <a:noFill/>
        </p:spPr>
        <p:txBody>
          <a:bodyPr wrap="square" rtlCol="0">
            <a:spAutoFit/>
          </a:bodyPr>
          <a:lstStyle/>
          <a:p>
            <a:pPr algn="ctr"/>
            <a:r>
              <a:rPr lang="en-US" dirty="0"/>
              <a:t>HOME</a:t>
            </a:r>
          </a:p>
        </p:txBody>
      </p:sp>
      <p:sp>
        <p:nvSpPr>
          <p:cNvPr id="23" name="TextBox 22">
            <a:extLst>
              <a:ext uri="{FF2B5EF4-FFF2-40B4-BE49-F238E27FC236}">
                <a16:creationId xmlns:a16="http://schemas.microsoft.com/office/drawing/2014/main" id="{284B6AD1-D3A6-CC21-C724-707F661461B8}"/>
              </a:ext>
            </a:extLst>
          </p:cNvPr>
          <p:cNvSpPr txBox="1"/>
          <p:nvPr/>
        </p:nvSpPr>
        <p:spPr>
          <a:xfrm>
            <a:off x="4433455" y="1616318"/>
            <a:ext cx="988290" cy="369332"/>
          </a:xfrm>
          <a:prstGeom prst="rect">
            <a:avLst/>
          </a:prstGeom>
          <a:noFill/>
        </p:spPr>
        <p:txBody>
          <a:bodyPr wrap="square" rtlCol="0">
            <a:spAutoFit/>
          </a:bodyPr>
          <a:lstStyle/>
          <a:p>
            <a:pPr algn="ctr"/>
            <a:r>
              <a:rPr lang="en-US" dirty="0"/>
              <a:t>ABOUT</a:t>
            </a:r>
          </a:p>
        </p:txBody>
      </p:sp>
      <p:sp>
        <p:nvSpPr>
          <p:cNvPr id="26" name="Rectangle 25">
            <a:extLst>
              <a:ext uri="{FF2B5EF4-FFF2-40B4-BE49-F238E27FC236}">
                <a16:creationId xmlns:a16="http://schemas.microsoft.com/office/drawing/2014/main" id="{00078C4D-7746-A6C2-1610-023644A0540D}"/>
              </a:ext>
            </a:extLst>
          </p:cNvPr>
          <p:cNvSpPr/>
          <p:nvPr/>
        </p:nvSpPr>
        <p:spPr>
          <a:xfrm>
            <a:off x="7512542" y="1477819"/>
            <a:ext cx="2176403" cy="646331"/>
          </a:xfrm>
          <a:prstGeom prst="rect">
            <a:avLst/>
          </a:prstGeom>
          <a:solidFill>
            <a:srgbClr val="687A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47D0ADC-9A9C-C1D4-53D8-E4BA12308373}"/>
              </a:ext>
            </a:extLst>
          </p:cNvPr>
          <p:cNvSpPr txBox="1"/>
          <p:nvPr/>
        </p:nvSpPr>
        <p:spPr>
          <a:xfrm>
            <a:off x="7512542" y="1616318"/>
            <a:ext cx="2179784" cy="369332"/>
          </a:xfrm>
          <a:prstGeom prst="rect">
            <a:avLst/>
          </a:prstGeom>
          <a:noFill/>
        </p:spPr>
        <p:txBody>
          <a:bodyPr wrap="square" rtlCol="0">
            <a:spAutoFit/>
          </a:bodyPr>
          <a:lstStyle/>
          <a:p>
            <a:pPr algn="ctr"/>
            <a:r>
              <a:rPr lang="en-US" dirty="0">
                <a:solidFill>
                  <a:srgbClr val="EAEAEA"/>
                </a:solidFill>
              </a:rPr>
              <a:t>FURTHER LEARNING</a:t>
            </a:r>
          </a:p>
        </p:txBody>
      </p:sp>
      <p:sp>
        <p:nvSpPr>
          <p:cNvPr id="25" name="TextBox 24">
            <a:extLst>
              <a:ext uri="{FF2B5EF4-FFF2-40B4-BE49-F238E27FC236}">
                <a16:creationId xmlns:a16="http://schemas.microsoft.com/office/drawing/2014/main" id="{1AAA05FC-990B-32D1-2101-C775692FEBF7}"/>
              </a:ext>
            </a:extLst>
          </p:cNvPr>
          <p:cNvSpPr txBox="1"/>
          <p:nvPr/>
        </p:nvSpPr>
        <p:spPr>
          <a:xfrm>
            <a:off x="5421745" y="1627925"/>
            <a:ext cx="2090797" cy="369332"/>
          </a:xfrm>
          <a:prstGeom prst="rect">
            <a:avLst/>
          </a:prstGeom>
          <a:noFill/>
        </p:spPr>
        <p:txBody>
          <a:bodyPr wrap="square" rtlCol="0">
            <a:spAutoFit/>
          </a:bodyPr>
          <a:lstStyle/>
          <a:p>
            <a:pPr algn="ctr"/>
            <a:r>
              <a:rPr lang="en-US" dirty="0"/>
              <a:t>DICHOTOMOUS KEY</a:t>
            </a:r>
          </a:p>
        </p:txBody>
      </p:sp>
      <p:pic>
        <p:nvPicPr>
          <p:cNvPr id="28" name="Picture 27">
            <a:extLst>
              <a:ext uri="{FF2B5EF4-FFF2-40B4-BE49-F238E27FC236}">
                <a16:creationId xmlns:a16="http://schemas.microsoft.com/office/drawing/2014/main" id="{A71EB690-140D-4202-E21C-3AACF36E420F}"/>
              </a:ext>
            </a:extLst>
          </p:cNvPr>
          <p:cNvPicPr>
            <a:picLocks noChangeAspect="1"/>
          </p:cNvPicPr>
          <p:nvPr/>
        </p:nvPicPr>
        <p:blipFill>
          <a:blip r:embed="rId5"/>
          <a:stretch>
            <a:fillRect/>
          </a:stretch>
        </p:blipFill>
        <p:spPr>
          <a:xfrm>
            <a:off x="8174771" y="2004303"/>
            <a:ext cx="171402" cy="227208"/>
          </a:xfrm>
          <a:prstGeom prst="rect">
            <a:avLst/>
          </a:prstGeom>
        </p:spPr>
      </p:pic>
      <p:sp>
        <p:nvSpPr>
          <p:cNvPr id="29" name="Rectangle 28">
            <a:extLst>
              <a:ext uri="{FF2B5EF4-FFF2-40B4-BE49-F238E27FC236}">
                <a16:creationId xmlns:a16="http://schemas.microsoft.com/office/drawing/2014/main" id="{D4A614D1-6CF4-BEBB-EF5B-738FD32988A5}"/>
              </a:ext>
            </a:extLst>
          </p:cNvPr>
          <p:cNvSpPr/>
          <p:nvPr/>
        </p:nvSpPr>
        <p:spPr>
          <a:xfrm>
            <a:off x="452582" y="2854044"/>
            <a:ext cx="3472873" cy="3611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5F9F9A62-13B9-D01D-3A3E-08E430D50F5F}"/>
              </a:ext>
            </a:extLst>
          </p:cNvPr>
          <p:cNvSpPr/>
          <p:nvPr/>
        </p:nvSpPr>
        <p:spPr>
          <a:xfrm>
            <a:off x="574662" y="295563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FILTERS</a:t>
            </a:r>
          </a:p>
        </p:txBody>
      </p:sp>
      <p:sp>
        <p:nvSpPr>
          <p:cNvPr id="31" name="TextBox 30">
            <a:extLst>
              <a:ext uri="{FF2B5EF4-FFF2-40B4-BE49-F238E27FC236}">
                <a16:creationId xmlns:a16="http://schemas.microsoft.com/office/drawing/2014/main" id="{A1EC93F1-360A-7C5A-C0F9-0D254D1C032F}"/>
              </a:ext>
            </a:extLst>
          </p:cNvPr>
          <p:cNvSpPr txBox="1"/>
          <p:nvPr/>
        </p:nvSpPr>
        <p:spPr>
          <a:xfrm>
            <a:off x="6096000" y="3315739"/>
            <a:ext cx="5521338"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a:t>
            </a:r>
          </a:p>
        </p:txBody>
      </p:sp>
      <p:sp>
        <p:nvSpPr>
          <p:cNvPr id="32" name="TextBox 31">
            <a:extLst>
              <a:ext uri="{FF2B5EF4-FFF2-40B4-BE49-F238E27FC236}">
                <a16:creationId xmlns:a16="http://schemas.microsoft.com/office/drawing/2014/main" id="{3B8D7F63-88E5-371B-3DAB-8D98381DF792}"/>
              </a:ext>
            </a:extLst>
          </p:cNvPr>
          <p:cNvSpPr txBox="1"/>
          <p:nvPr/>
        </p:nvSpPr>
        <p:spPr>
          <a:xfrm>
            <a:off x="6034960" y="5465272"/>
            <a:ext cx="5521338"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a:t>
            </a:r>
          </a:p>
        </p:txBody>
      </p:sp>
      <p:sp>
        <p:nvSpPr>
          <p:cNvPr id="34" name="Rectangle 33">
            <a:extLst>
              <a:ext uri="{FF2B5EF4-FFF2-40B4-BE49-F238E27FC236}">
                <a16:creationId xmlns:a16="http://schemas.microsoft.com/office/drawing/2014/main" id="{D6BA6671-BDB9-9F82-C2E2-102990D62836}"/>
              </a:ext>
            </a:extLst>
          </p:cNvPr>
          <p:cNvSpPr/>
          <p:nvPr/>
        </p:nvSpPr>
        <p:spPr>
          <a:xfrm>
            <a:off x="574662" y="365567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Scolex</a:t>
            </a:r>
          </a:p>
        </p:txBody>
      </p:sp>
      <p:sp>
        <p:nvSpPr>
          <p:cNvPr id="35" name="Rectangle 34">
            <a:extLst>
              <a:ext uri="{FF2B5EF4-FFF2-40B4-BE49-F238E27FC236}">
                <a16:creationId xmlns:a16="http://schemas.microsoft.com/office/drawing/2014/main" id="{E745DBAC-5C03-5287-F440-86FCB8A712E7}"/>
              </a:ext>
            </a:extLst>
          </p:cNvPr>
          <p:cNvSpPr/>
          <p:nvPr/>
        </p:nvSpPr>
        <p:spPr>
          <a:xfrm>
            <a:off x="574662" y="4193031"/>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Body</a:t>
            </a:r>
          </a:p>
        </p:txBody>
      </p:sp>
      <p:sp>
        <p:nvSpPr>
          <p:cNvPr id="37" name="Rectangle 36">
            <a:extLst>
              <a:ext uri="{FF2B5EF4-FFF2-40B4-BE49-F238E27FC236}">
                <a16:creationId xmlns:a16="http://schemas.microsoft.com/office/drawing/2014/main" id="{E8D4ACAC-6D58-6151-ACE9-F3A6D87DEC82}"/>
              </a:ext>
            </a:extLst>
          </p:cNvPr>
          <p:cNvSpPr/>
          <p:nvPr/>
        </p:nvSpPr>
        <p:spPr>
          <a:xfrm>
            <a:off x="574662" y="4722681"/>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MISC.</a:t>
            </a:r>
          </a:p>
        </p:txBody>
      </p:sp>
      <p:sp>
        <p:nvSpPr>
          <p:cNvPr id="38" name="Isosceles Triangle 37">
            <a:extLst>
              <a:ext uri="{FF2B5EF4-FFF2-40B4-BE49-F238E27FC236}">
                <a16:creationId xmlns:a16="http://schemas.microsoft.com/office/drawing/2014/main" id="{4CAA5B2E-2196-F6F1-A3E7-53CC296EBD52}"/>
              </a:ext>
            </a:extLst>
          </p:cNvPr>
          <p:cNvSpPr/>
          <p:nvPr/>
        </p:nvSpPr>
        <p:spPr>
          <a:xfrm rot="5400000">
            <a:off x="704850" y="377190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8CE79BC-4F57-8C6E-BD1B-5D2BD95298C3}"/>
              </a:ext>
            </a:extLst>
          </p:cNvPr>
          <p:cNvSpPr/>
          <p:nvPr/>
        </p:nvSpPr>
        <p:spPr>
          <a:xfrm rot="5400000">
            <a:off x="704850" y="4302825"/>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9AA49074-64A2-9096-5847-38F5D627FF72}"/>
              </a:ext>
            </a:extLst>
          </p:cNvPr>
          <p:cNvSpPr/>
          <p:nvPr/>
        </p:nvSpPr>
        <p:spPr>
          <a:xfrm rot="5400000">
            <a:off x="704850" y="4873315"/>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846D293-69CA-F029-9704-60338EB7AD0F}"/>
              </a:ext>
            </a:extLst>
          </p:cNvPr>
          <p:cNvSpPr txBox="1"/>
          <p:nvPr/>
        </p:nvSpPr>
        <p:spPr>
          <a:xfrm>
            <a:off x="508722" y="6117128"/>
            <a:ext cx="801832" cy="307777"/>
          </a:xfrm>
          <a:prstGeom prst="rect">
            <a:avLst/>
          </a:prstGeom>
          <a:noFill/>
        </p:spPr>
        <p:txBody>
          <a:bodyPr wrap="square" rtlCol="0">
            <a:spAutoFit/>
          </a:bodyPr>
          <a:lstStyle/>
          <a:p>
            <a:r>
              <a:rPr lang="en-US" sz="1400" dirty="0"/>
              <a:t>Clear All</a:t>
            </a:r>
          </a:p>
        </p:txBody>
      </p:sp>
      <p:sp>
        <p:nvSpPr>
          <p:cNvPr id="42" name="Oval 41">
            <a:extLst>
              <a:ext uri="{FF2B5EF4-FFF2-40B4-BE49-F238E27FC236}">
                <a16:creationId xmlns:a16="http://schemas.microsoft.com/office/drawing/2014/main" id="{6D1D6608-A96A-74FF-0548-F9B9EE7070A8}"/>
              </a:ext>
            </a:extLst>
          </p:cNvPr>
          <p:cNvSpPr/>
          <p:nvPr/>
        </p:nvSpPr>
        <p:spPr>
          <a:xfrm>
            <a:off x="3484848" y="3060129"/>
            <a:ext cx="262377" cy="26237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a:t>
            </a:r>
          </a:p>
        </p:txBody>
      </p:sp>
      <p:sp>
        <p:nvSpPr>
          <p:cNvPr id="7" name="Rectangle 6">
            <a:extLst>
              <a:ext uri="{FF2B5EF4-FFF2-40B4-BE49-F238E27FC236}">
                <a16:creationId xmlns:a16="http://schemas.microsoft.com/office/drawing/2014/main" id="{3168D2B7-9FB3-198A-4520-15F6010E6AF2}"/>
              </a:ext>
            </a:extLst>
          </p:cNvPr>
          <p:cNvSpPr/>
          <p:nvPr/>
        </p:nvSpPr>
        <p:spPr>
          <a:xfrm>
            <a:off x="11407878" y="2397149"/>
            <a:ext cx="323273" cy="32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820392-A884-FAC4-F59D-CDA3C4DE034A}"/>
              </a:ext>
            </a:extLst>
          </p:cNvPr>
          <p:cNvSpPr/>
          <p:nvPr/>
        </p:nvSpPr>
        <p:spPr>
          <a:xfrm>
            <a:off x="11442659" y="2436621"/>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550DC07-E52C-5EB1-D5A7-CCDAB433FA53}"/>
              </a:ext>
            </a:extLst>
          </p:cNvPr>
          <p:cNvSpPr/>
          <p:nvPr/>
        </p:nvSpPr>
        <p:spPr>
          <a:xfrm>
            <a:off x="11445040" y="2574733"/>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7DC02B4-25A6-A8DF-3021-2837AE792F76}"/>
              </a:ext>
            </a:extLst>
          </p:cNvPr>
          <p:cNvSpPr/>
          <p:nvPr/>
        </p:nvSpPr>
        <p:spPr>
          <a:xfrm>
            <a:off x="11583150" y="2574733"/>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498D38-A625-2289-FAE4-850D98394D8A}"/>
              </a:ext>
            </a:extLst>
          </p:cNvPr>
          <p:cNvSpPr/>
          <p:nvPr/>
        </p:nvSpPr>
        <p:spPr>
          <a:xfrm>
            <a:off x="11583154" y="2436617"/>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B0C3244-168F-1148-5B3F-0C569BD27C1B}"/>
              </a:ext>
            </a:extLst>
          </p:cNvPr>
          <p:cNvSpPr/>
          <p:nvPr/>
        </p:nvSpPr>
        <p:spPr>
          <a:xfrm>
            <a:off x="10996967" y="2397149"/>
            <a:ext cx="323273" cy="323273"/>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972FF32-ADC7-94D0-B619-7AAD7E90D0DB}"/>
              </a:ext>
            </a:extLst>
          </p:cNvPr>
          <p:cNvSpPr/>
          <p:nvPr/>
        </p:nvSpPr>
        <p:spPr>
          <a:xfrm>
            <a:off x="11035705" y="2429680"/>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DCF903E-D475-8405-4667-F30CA870E3B1}"/>
              </a:ext>
            </a:extLst>
          </p:cNvPr>
          <p:cNvSpPr/>
          <p:nvPr/>
        </p:nvSpPr>
        <p:spPr>
          <a:xfrm>
            <a:off x="11036567" y="2507929"/>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B194DB0-B867-41D7-CB1C-3E739F8470C7}"/>
              </a:ext>
            </a:extLst>
          </p:cNvPr>
          <p:cNvSpPr/>
          <p:nvPr/>
        </p:nvSpPr>
        <p:spPr>
          <a:xfrm>
            <a:off x="11035705" y="2577477"/>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5EE192F-84C7-7EFA-EF90-7F7D616BF718}"/>
              </a:ext>
            </a:extLst>
          </p:cNvPr>
          <p:cNvSpPr/>
          <p:nvPr/>
        </p:nvSpPr>
        <p:spPr>
          <a:xfrm>
            <a:off x="11035705" y="2646474"/>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9B96E763-E953-3F05-DDF5-806F1D36E0AE}"/>
              </a:ext>
            </a:extLst>
          </p:cNvPr>
          <p:cNvSpPr/>
          <p:nvPr/>
        </p:nvSpPr>
        <p:spPr>
          <a:xfrm rot="16200000">
            <a:off x="3658243" y="6524473"/>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C790F28C-7122-80D5-634A-61415D63525F}"/>
              </a:ext>
            </a:extLst>
          </p:cNvPr>
          <p:cNvSpPr/>
          <p:nvPr/>
        </p:nvSpPr>
        <p:spPr>
          <a:xfrm rot="16200000">
            <a:off x="3716558" y="6524473"/>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0D823103-F6EF-2220-37F1-C8253127BD6D}"/>
              </a:ext>
            </a:extLst>
          </p:cNvPr>
          <p:cNvSpPr/>
          <p:nvPr/>
        </p:nvSpPr>
        <p:spPr>
          <a:xfrm rot="16200000">
            <a:off x="3761766" y="6524473"/>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a:extLst>
              <a:ext uri="{FF2B5EF4-FFF2-40B4-BE49-F238E27FC236}">
                <a16:creationId xmlns:a16="http://schemas.microsoft.com/office/drawing/2014/main" id="{7B45697A-E866-800C-852A-55C14C34449A}"/>
              </a:ext>
            </a:extLst>
          </p:cNvPr>
          <p:cNvSpPr/>
          <p:nvPr/>
        </p:nvSpPr>
        <p:spPr>
          <a:xfrm rot="16200000">
            <a:off x="3825253" y="6527534"/>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7685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1382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73908-7A91-FDBF-100B-79410DAD17C6}"/>
              </a:ext>
            </a:extLst>
          </p:cNvPr>
          <p:cNvSpPr/>
          <p:nvPr/>
        </p:nvSpPr>
        <p:spPr>
          <a:xfrm>
            <a:off x="0" y="1"/>
            <a:ext cx="12192000" cy="1477818"/>
          </a:xfrm>
          <a:prstGeom prst="rect">
            <a:avLst/>
          </a:prstGeom>
          <a:solidFill>
            <a:srgbClr val="282C3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35675A-1B2F-4593-CD2D-24FFFF94386D}"/>
              </a:ext>
            </a:extLst>
          </p:cNvPr>
          <p:cNvSpPr txBox="1"/>
          <p:nvPr/>
        </p:nvSpPr>
        <p:spPr>
          <a:xfrm>
            <a:off x="2900218" y="535709"/>
            <a:ext cx="6567055" cy="646331"/>
          </a:xfrm>
          <a:prstGeom prst="rect">
            <a:avLst/>
          </a:prstGeom>
          <a:noFill/>
        </p:spPr>
        <p:txBody>
          <a:bodyPr wrap="square" rtlCol="0">
            <a:spAutoFit/>
          </a:bodyPr>
          <a:lstStyle/>
          <a:p>
            <a:pPr algn="ctr"/>
            <a:r>
              <a:rPr lang="en-US" sz="3600" b="1" dirty="0">
                <a:solidFill>
                  <a:schemeClr val="bg1"/>
                </a:solidFill>
              </a:rPr>
              <a:t>GO TAPEWORMS</a:t>
            </a:r>
          </a:p>
        </p:txBody>
      </p:sp>
      <p:sp>
        <p:nvSpPr>
          <p:cNvPr id="2" name="Rectangle 1">
            <a:extLst>
              <a:ext uri="{FF2B5EF4-FFF2-40B4-BE49-F238E27FC236}">
                <a16:creationId xmlns:a16="http://schemas.microsoft.com/office/drawing/2014/main" id="{94551CCE-6C13-364E-E472-268DD515D32D}"/>
              </a:ext>
            </a:extLst>
          </p:cNvPr>
          <p:cNvSpPr/>
          <p:nvPr/>
        </p:nvSpPr>
        <p:spPr>
          <a:xfrm>
            <a:off x="4442691" y="2854044"/>
            <a:ext cx="7296727"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ark&#10;&#10;Description automatically generated">
            <a:extLst>
              <a:ext uri="{FF2B5EF4-FFF2-40B4-BE49-F238E27FC236}">
                <a16:creationId xmlns:a16="http://schemas.microsoft.com/office/drawing/2014/main" id="{2066F12C-9559-D5F7-3857-DBC832051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3338952"/>
            <a:ext cx="1190190" cy="1477819"/>
          </a:xfrm>
          <a:prstGeom prst="rect">
            <a:avLst/>
          </a:prstGeom>
        </p:spPr>
      </p:pic>
      <p:sp>
        <p:nvSpPr>
          <p:cNvPr id="10" name="TextBox 9">
            <a:extLst>
              <a:ext uri="{FF2B5EF4-FFF2-40B4-BE49-F238E27FC236}">
                <a16:creationId xmlns:a16="http://schemas.microsoft.com/office/drawing/2014/main" id="{389C6EB4-FA9C-3F31-35E6-CDFBA261ABFD}"/>
              </a:ext>
            </a:extLst>
          </p:cNvPr>
          <p:cNvSpPr txBox="1"/>
          <p:nvPr/>
        </p:nvSpPr>
        <p:spPr>
          <a:xfrm>
            <a:off x="4636720" y="2946407"/>
            <a:ext cx="1190190" cy="369332"/>
          </a:xfrm>
          <a:prstGeom prst="rect">
            <a:avLst/>
          </a:prstGeom>
          <a:noFill/>
        </p:spPr>
        <p:txBody>
          <a:bodyPr wrap="square" rtlCol="0">
            <a:spAutoFit/>
          </a:bodyPr>
          <a:lstStyle/>
          <a:p>
            <a:r>
              <a:rPr lang="en-US" dirty="0"/>
              <a:t>Suessapex</a:t>
            </a:r>
          </a:p>
        </p:txBody>
      </p:sp>
      <p:sp>
        <p:nvSpPr>
          <p:cNvPr id="12" name="Rectangle 11">
            <a:extLst>
              <a:ext uri="{FF2B5EF4-FFF2-40B4-BE49-F238E27FC236}">
                <a16:creationId xmlns:a16="http://schemas.microsoft.com/office/drawing/2014/main" id="{65A0B734-02AB-72BC-281F-7612D0FD1968}"/>
              </a:ext>
            </a:extLst>
          </p:cNvPr>
          <p:cNvSpPr/>
          <p:nvPr/>
        </p:nvSpPr>
        <p:spPr>
          <a:xfrm>
            <a:off x="4442691" y="5098480"/>
            <a:ext cx="7296727"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dark&#10;&#10;Description automatically generated">
            <a:extLst>
              <a:ext uri="{FF2B5EF4-FFF2-40B4-BE49-F238E27FC236}">
                <a16:creationId xmlns:a16="http://schemas.microsoft.com/office/drawing/2014/main" id="{FDD577AE-0A6A-E108-0997-5425045A2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5583388"/>
            <a:ext cx="1190190" cy="1477819"/>
          </a:xfrm>
          <a:prstGeom prst="rect">
            <a:avLst/>
          </a:prstGeom>
        </p:spPr>
      </p:pic>
      <p:sp>
        <p:nvSpPr>
          <p:cNvPr id="14" name="TextBox 13">
            <a:extLst>
              <a:ext uri="{FF2B5EF4-FFF2-40B4-BE49-F238E27FC236}">
                <a16:creationId xmlns:a16="http://schemas.microsoft.com/office/drawing/2014/main" id="{9BBC6132-307D-6610-2C84-AAC37774965D}"/>
              </a:ext>
            </a:extLst>
          </p:cNvPr>
          <p:cNvSpPr txBox="1"/>
          <p:nvPr/>
        </p:nvSpPr>
        <p:spPr>
          <a:xfrm>
            <a:off x="4636720" y="5190843"/>
            <a:ext cx="1190190" cy="369332"/>
          </a:xfrm>
          <a:prstGeom prst="rect">
            <a:avLst/>
          </a:prstGeom>
          <a:noFill/>
        </p:spPr>
        <p:txBody>
          <a:bodyPr wrap="square" rtlCol="0">
            <a:spAutoFit/>
          </a:bodyPr>
          <a:lstStyle/>
          <a:p>
            <a:r>
              <a:rPr lang="en-US" dirty="0"/>
              <a:t>Suessapex</a:t>
            </a:r>
          </a:p>
        </p:txBody>
      </p:sp>
      <p:pic>
        <p:nvPicPr>
          <p:cNvPr id="20" name="Picture 19">
            <a:extLst>
              <a:ext uri="{FF2B5EF4-FFF2-40B4-BE49-F238E27FC236}">
                <a16:creationId xmlns:a16="http://schemas.microsoft.com/office/drawing/2014/main" id="{5D9D2F32-15AF-60DF-B418-526CFF4CAC7C}"/>
              </a:ext>
            </a:extLst>
          </p:cNvPr>
          <p:cNvPicPr>
            <a:picLocks noChangeAspect="1"/>
          </p:cNvPicPr>
          <p:nvPr/>
        </p:nvPicPr>
        <p:blipFill>
          <a:blip r:embed="rId4"/>
          <a:stretch>
            <a:fillRect/>
          </a:stretch>
        </p:blipFill>
        <p:spPr>
          <a:xfrm>
            <a:off x="12069920" y="-1"/>
            <a:ext cx="122080" cy="6858000"/>
          </a:xfrm>
          <a:prstGeom prst="rect">
            <a:avLst/>
          </a:prstGeom>
        </p:spPr>
      </p:pic>
      <p:sp>
        <p:nvSpPr>
          <p:cNvPr id="21" name="Rectangle 20">
            <a:extLst>
              <a:ext uri="{FF2B5EF4-FFF2-40B4-BE49-F238E27FC236}">
                <a16:creationId xmlns:a16="http://schemas.microsoft.com/office/drawing/2014/main" id="{79798EB5-3896-E6F0-D0AC-18E97143EBF9}"/>
              </a:ext>
            </a:extLst>
          </p:cNvPr>
          <p:cNvSpPr/>
          <p:nvPr/>
        </p:nvSpPr>
        <p:spPr>
          <a:xfrm>
            <a:off x="0" y="1477819"/>
            <a:ext cx="120699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69539C5-49D0-2A16-C590-9B6CE0E10F0F}"/>
              </a:ext>
            </a:extLst>
          </p:cNvPr>
          <p:cNvSpPr txBox="1"/>
          <p:nvPr/>
        </p:nvSpPr>
        <p:spPr>
          <a:xfrm>
            <a:off x="3454401" y="1616318"/>
            <a:ext cx="988290" cy="369332"/>
          </a:xfrm>
          <a:prstGeom prst="rect">
            <a:avLst/>
          </a:prstGeom>
          <a:noFill/>
        </p:spPr>
        <p:txBody>
          <a:bodyPr wrap="square" rtlCol="0">
            <a:spAutoFit/>
          </a:bodyPr>
          <a:lstStyle/>
          <a:p>
            <a:pPr algn="ctr"/>
            <a:r>
              <a:rPr lang="en-US" dirty="0"/>
              <a:t>HOME</a:t>
            </a:r>
          </a:p>
        </p:txBody>
      </p:sp>
      <p:sp>
        <p:nvSpPr>
          <p:cNvPr id="23" name="TextBox 22">
            <a:extLst>
              <a:ext uri="{FF2B5EF4-FFF2-40B4-BE49-F238E27FC236}">
                <a16:creationId xmlns:a16="http://schemas.microsoft.com/office/drawing/2014/main" id="{284B6AD1-D3A6-CC21-C724-707F661461B8}"/>
              </a:ext>
            </a:extLst>
          </p:cNvPr>
          <p:cNvSpPr txBox="1"/>
          <p:nvPr/>
        </p:nvSpPr>
        <p:spPr>
          <a:xfrm>
            <a:off x="4433455" y="1616318"/>
            <a:ext cx="988290" cy="369332"/>
          </a:xfrm>
          <a:prstGeom prst="rect">
            <a:avLst/>
          </a:prstGeom>
          <a:noFill/>
        </p:spPr>
        <p:txBody>
          <a:bodyPr wrap="square" rtlCol="0">
            <a:spAutoFit/>
          </a:bodyPr>
          <a:lstStyle/>
          <a:p>
            <a:pPr algn="ctr"/>
            <a:r>
              <a:rPr lang="en-US" dirty="0"/>
              <a:t>ABOUT</a:t>
            </a:r>
          </a:p>
        </p:txBody>
      </p:sp>
      <p:sp>
        <p:nvSpPr>
          <p:cNvPr id="24" name="TextBox 23">
            <a:extLst>
              <a:ext uri="{FF2B5EF4-FFF2-40B4-BE49-F238E27FC236}">
                <a16:creationId xmlns:a16="http://schemas.microsoft.com/office/drawing/2014/main" id="{247D0ADC-9A9C-C1D4-53D8-E4BA12308373}"/>
              </a:ext>
            </a:extLst>
          </p:cNvPr>
          <p:cNvSpPr txBox="1"/>
          <p:nvPr/>
        </p:nvSpPr>
        <p:spPr>
          <a:xfrm>
            <a:off x="7512542" y="1616318"/>
            <a:ext cx="2179784" cy="369332"/>
          </a:xfrm>
          <a:prstGeom prst="rect">
            <a:avLst/>
          </a:prstGeom>
          <a:noFill/>
          <a:ln>
            <a:solidFill>
              <a:srgbClr val="A5B592"/>
            </a:solidFill>
          </a:ln>
        </p:spPr>
        <p:txBody>
          <a:bodyPr wrap="square" rtlCol="0">
            <a:spAutoFit/>
          </a:bodyPr>
          <a:lstStyle/>
          <a:p>
            <a:pPr algn="ctr"/>
            <a:r>
              <a:rPr lang="en-US" dirty="0"/>
              <a:t>FURTHER LEARNING</a:t>
            </a:r>
          </a:p>
        </p:txBody>
      </p:sp>
      <p:sp>
        <p:nvSpPr>
          <p:cNvPr id="25" name="TextBox 24">
            <a:extLst>
              <a:ext uri="{FF2B5EF4-FFF2-40B4-BE49-F238E27FC236}">
                <a16:creationId xmlns:a16="http://schemas.microsoft.com/office/drawing/2014/main" id="{1AAA05FC-990B-32D1-2101-C775692FEBF7}"/>
              </a:ext>
            </a:extLst>
          </p:cNvPr>
          <p:cNvSpPr txBox="1"/>
          <p:nvPr/>
        </p:nvSpPr>
        <p:spPr>
          <a:xfrm>
            <a:off x="5421745" y="1627925"/>
            <a:ext cx="2090797" cy="369332"/>
          </a:xfrm>
          <a:prstGeom prst="rect">
            <a:avLst/>
          </a:prstGeom>
          <a:noFill/>
        </p:spPr>
        <p:txBody>
          <a:bodyPr wrap="square" rtlCol="0">
            <a:spAutoFit/>
          </a:bodyPr>
          <a:lstStyle/>
          <a:p>
            <a:pPr algn="ctr"/>
            <a:r>
              <a:rPr lang="en-US" dirty="0"/>
              <a:t>DICHOTOMOUS KEY</a:t>
            </a:r>
          </a:p>
        </p:txBody>
      </p:sp>
      <p:sp>
        <p:nvSpPr>
          <p:cNvPr id="29" name="Rectangle 28">
            <a:extLst>
              <a:ext uri="{FF2B5EF4-FFF2-40B4-BE49-F238E27FC236}">
                <a16:creationId xmlns:a16="http://schemas.microsoft.com/office/drawing/2014/main" id="{D4A614D1-6CF4-BEBB-EF5B-738FD32988A5}"/>
              </a:ext>
            </a:extLst>
          </p:cNvPr>
          <p:cNvSpPr/>
          <p:nvPr/>
        </p:nvSpPr>
        <p:spPr>
          <a:xfrm>
            <a:off x="452582" y="2854044"/>
            <a:ext cx="3472873" cy="3611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1EC93F1-360A-7C5A-C0F9-0D254D1C032F}"/>
              </a:ext>
            </a:extLst>
          </p:cNvPr>
          <p:cNvSpPr txBox="1"/>
          <p:nvPr/>
        </p:nvSpPr>
        <p:spPr>
          <a:xfrm>
            <a:off x="6096000" y="3315739"/>
            <a:ext cx="5521338"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a:t>
            </a:r>
          </a:p>
        </p:txBody>
      </p:sp>
      <p:sp>
        <p:nvSpPr>
          <p:cNvPr id="32" name="TextBox 31">
            <a:extLst>
              <a:ext uri="{FF2B5EF4-FFF2-40B4-BE49-F238E27FC236}">
                <a16:creationId xmlns:a16="http://schemas.microsoft.com/office/drawing/2014/main" id="{3B8D7F63-88E5-371B-3DAB-8D98381DF792}"/>
              </a:ext>
            </a:extLst>
          </p:cNvPr>
          <p:cNvSpPr txBox="1"/>
          <p:nvPr/>
        </p:nvSpPr>
        <p:spPr>
          <a:xfrm>
            <a:off x="6034960" y="5465272"/>
            <a:ext cx="5521338"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a:t>
            </a:r>
          </a:p>
        </p:txBody>
      </p:sp>
      <p:sp>
        <p:nvSpPr>
          <p:cNvPr id="34" name="Rectangle 33">
            <a:extLst>
              <a:ext uri="{FF2B5EF4-FFF2-40B4-BE49-F238E27FC236}">
                <a16:creationId xmlns:a16="http://schemas.microsoft.com/office/drawing/2014/main" id="{D6BA6671-BDB9-9F82-C2E2-102990D62836}"/>
              </a:ext>
            </a:extLst>
          </p:cNvPr>
          <p:cNvSpPr/>
          <p:nvPr/>
        </p:nvSpPr>
        <p:spPr>
          <a:xfrm>
            <a:off x="574662" y="3655677"/>
            <a:ext cx="3249193" cy="473363"/>
          </a:xfrm>
          <a:prstGeom prst="rect">
            <a:avLst/>
          </a:prstGeom>
          <a:solidFill>
            <a:srgbClr val="687A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EAEAEA"/>
                </a:solidFill>
              </a:rPr>
              <a:t>Scolex</a:t>
            </a:r>
          </a:p>
        </p:txBody>
      </p:sp>
      <p:sp>
        <p:nvSpPr>
          <p:cNvPr id="35" name="Rectangle 34">
            <a:extLst>
              <a:ext uri="{FF2B5EF4-FFF2-40B4-BE49-F238E27FC236}">
                <a16:creationId xmlns:a16="http://schemas.microsoft.com/office/drawing/2014/main" id="{E745DBAC-5C03-5287-F440-86FCB8A712E7}"/>
              </a:ext>
            </a:extLst>
          </p:cNvPr>
          <p:cNvSpPr/>
          <p:nvPr/>
        </p:nvSpPr>
        <p:spPr>
          <a:xfrm>
            <a:off x="574662" y="5338586"/>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Body</a:t>
            </a:r>
          </a:p>
        </p:txBody>
      </p:sp>
      <p:sp>
        <p:nvSpPr>
          <p:cNvPr id="37" name="Rectangle 36">
            <a:extLst>
              <a:ext uri="{FF2B5EF4-FFF2-40B4-BE49-F238E27FC236}">
                <a16:creationId xmlns:a16="http://schemas.microsoft.com/office/drawing/2014/main" id="{E8D4ACAC-6D58-6151-ACE9-F3A6D87DEC82}"/>
              </a:ext>
            </a:extLst>
          </p:cNvPr>
          <p:cNvSpPr/>
          <p:nvPr/>
        </p:nvSpPr>
        <p:spPr>
          <a:xfrm>
            <a:off x="574662" y="5913874"/>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MISC.</a:t>
            </a:r>
          </a:p>
        </p:txBody>
      </p:sp>
      <p:sp>
        <p:nvSpPr>
          <p:cNvPr id="38" name="Isosceles Triangle 37">
            <a:extLst>
              <a:ext uri="{FF2B5EF4-FFF2-40B4-BE49-F238E27FC236}">
                <a16:creationId xmlns:a16="http://schemas.microsoft.com/office/drawing/2014/main" id="{4CAA5B2E-2196-F6F1-A3E7-53CC296EBD52}"/>
              </a:ext>
            </a:extLst>
          </p:cNvPr>
          <p:cNvSpPr/>
          <p:nvPr/>
        </p:nvSpPr>
        <p:spPr>
          <a:xfrm rot="10800000">
            <a:off x="704850" y="3771900"/>
            <a:ext cx="161925" cy="247650"/>
          </a:xfrm>
          <a:prstGeom prst="triangle">
            <a:avLst/>
          </a:prstGeom>
          <a:solidFill>
            <a:schemeClr val="accent1">
              <a:lumMod val="60000"/>
              <a:lumOff val="40000"/>
            </a:schemeClr>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8CE79BC-4F57-8C6E-BD1B-5D2BD95298C3}"/>
              </a:ext>
            </a:extLst>
          </p:cNvPr>
          <p:cNvSpPr/>
          <p:nvPr/>
        </p:nvSpPr>
        <p:spPr>
          <a:xfrm rot="5400000">
            <a:off x="704850" y="544838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9AA49074-64A2-9096-5847-38F5D627FF72}"/>
              </a:ext>
            </a:extLst>
          </p:cNvPr>
          <p:cNvSpPr/>
          <p:nvPr/>
        </p:nvSpPr>
        <p:spPr>
          <a:xfrm rot="5400000">
            <a:off x="704850" y="601887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FE77F93-BF59-D88C-1638-267AD23BE4F8}"/>
              </a:ext>
            </a:extLst>
          </p:cNvPr>
          <p:cNvSpPr/>
          <p:nvPr/>
        </p:nvSpPr>
        <p:spPr>
          <a:xfrm>
            <a:off x="971024" y="4192517"/>
            <a:ext cx="2852831"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Apical Organ</a:t>
            </a:r>
          </a:p>
        </p:txBody>
      </p:sp>
      <p:sp>
        <p:nvSpPr>
          <p:cNvPr id="36" name="Isosceles Triangle 35">
            <a:extLst>
              <a:ext uri="{FF2B5EF4-FFF2-40B4-BE49-F238E27FC236}">
                <a16:creationId xmlns:a16="http://schemas.microsoft.com/office/drawing/2014/main" id="{A33262C0-37E9-BE83-484B-87667C683943}"/>
              </a:ext>
            </a:extLst>
          </p:cNvPr>
          <p:cNvSpPr/>
          <p:nvPr/>
        </p:nvSpPr>
        <p:spPr>
          <a:xfrm rot="5400000">
            <a:off x="1101212" y="4302311"/>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40C65C5-2159-7532-87C4-9A7570617285}"/>
              </a:ext>
            </a:extLst>
          </p:cNvPr>
          <p:cNvSpPr/>
          <p:nvPr/>
        </p:nvSpPr>
        <p:spPr>
          <a:xfrm>
            <a:off x="971024" y="4767473"/>
            <a:ext cx="2852831"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Body</a:t>
            </a:r>
          </a:p>
        </p:txBody>
      </p:sp>
      <p:sp>
        <p:nvSpPr>
          <p:cNvPr id="43" name="Isosceles Triangle 42">
            <a:extLst>
              <a:ext uri="{FF2B5EF4-FFF2-40B4-BE49-F238E27FC236}">
                <a16:creationId xmlns:a16="http://schemas.microsoft.com/office/drawing/2014/main" id="{7C5BD833-7359-6C7F-0D07-4C000A080962}"/>
              </a:ext>
            </a:extLst>
          </p:cNvPr>
          <p:cNvSpPr/>
          <p:nvPr/>
        </p:nvSpPr>
        <p:spPr>
          <a:xfrm rot="5400000">
            <a:off x="1101212" y="4877267"/>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BA42E61-B437-96BC-5109-FC81951AEEBE}"/>
              </a:ext>
            </a:extLst>
          </p:cNvPr>
          <p:cNvSpPr/>
          <p:nvPr/>
        </p:nvSpPr>
        <p:spPr>
          <a:xfrm>
            <a:off x="574662" y="295563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FILTERS</a:t>
            </a:r>
          </a:p>
        </p:txBody>
      </p:sp>
      <p:sp>
        <p:nvSpPr>
          <p:cNvPr id="45" name="Oval 44">
            <a:extLst>
              <a:ext uri="{FF2B5EF4-FFF2-40B4-BE49-F238E27FC236}">
                <a16:creationId xmlns:a16="http://schemas.microsoft.com/office/drawing/2014/main" id="{809DB900-D35B-8B6D-741E-DAD3A8EF53A1}"/>
              </a:ext>
            </a:extLst>
          </p:cNvPr>
          <p:cNvSpPr/>
          <p:nvPr/>
        </p:nvSpPr>
        <p:spPr>
          <a:xfrm>
            <a:off x="3484848" y="3060129"/>
            <a:ext cx="262377" cy="26237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a:t>
            </a:r>
          </a:p>
        </p:txBody>
      </p:sp>
      <p:pic>
        <p:nvPicPr>
          <p:cNvPr id="28" name="Picture 27">
            <a:extLst>
              <a:ext uri="{FF2B5EF4-FFF2-40B4-BE49-F238E27FC236}">
                <a16:creationId xmlns:a16="http://schemas.microsoft.com/office/drawing/2014/main" id="{A71EB690-140D-4202-E21C-3AACF36E420F}"/>
              </a:ext>
            </a:extLst>
          </p:cNvPr>
          <p:cNvPicPr>
            <a:picLocks noChangeAspect="1"/>
          </p:cNvPicPr>
          <p:nvPr/>
        </p:nvPicPr>
        <p:blipFill>
          <a:blip r:embed="rId5"/>
          <a:stretch>
            <a:fillRect/>
          </a:stretch>
        </p:blipFill>
        <p:spPr>
          <a:xfrm>
            <a:off x="3313446" y="3881608"/>
            <a:ext cx="171402" cy="227208"/>
          </a:xfrm>
          <a:prstGeom prst="rect">
            <a:avLst/>
          </a:prstGeom>
        </p:spPr>
      </p:pic>
      <p:sp>
        <p:nvSpPr>
          <p:cNvPr id="41" name="Rectangle 40">
            <a:extLst>
              <a:ext uri="{FF2B5EF4-FFF2-40B4-BE49-F238E27FC236}">
                <a16:creationId xmlns:a16="http://schemas.microsoft.com/office/drawing/2014/main" id="{117EA233-2B40-2291-4AB5-9F5C78B2BC88}"/>
              </a:ext>
            </a:extLst>
          </p:cNvPr>
          <p:cNvSpPr/>
          <p:nvPr/>
        </p:nvSpPr>
        <p:spPr>
          <a:xfrm>
            <a:off x="11407878" y="2397149"/>
            <a:ext cx="323273" cy="32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C88D1AD-0768-0929-2971-AA12B072AA5E}"/>
              </a:ext>
            </a:extLst>
          </p:cNvPr>
          <p:cNvSpPr/>
          <p:nvPr/>
        </p:nvSpPr>
        <p:spPr>
          <a:xfrm>
            <a:off x="11442659" y="2436621"/>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224222-5CD7-BB3F-A415-130E860762EE}"/>
              </a:ext>
            </a:extLst>
          </p:cNvPr>
          <p:cNvSpPr/>
          <p:nvPr/>
        </p:nvSpPr>
        <p:spPr>
          <a:xfrm>
            <a:off x="11445040" y="2574733"/>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BCEA671-E44E-FD9A-3EF9-5679D2DB6DF9}"/>
              </a:ext>
            </a:extLst>
          </p:cNvPr>
          <p:cNvSpPr/>
          <p:nvPr/>
        </p:nvSpPr>
        <p:spPr>
          <a:xfrm>
            <a:off x="11583150" y="2574733"/>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84453C3-CC52-4515-9DF8-40F8F8E33A51}"/>
              </a:ext>
            </a:extLst>
          </p:cNvPr>
          <p:cNvSpPr/>
          <p:nvPr/>
        </p:nvSpPr>
        <p:spPr>
          <a:xfrm>
            <a:off x="11583154" y="2436617"/>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F9FFF79-49AC-0FC2-D7FF-6EABE1F03B54}"/>
              </a:ext>
            </a:extLst>
          </p:cNvPr>
          <p:cNvSpPr/>
          <p:nvPr/>
        </p:nvSpPr>
        <p:spPr>
          <a:xfrm>
            <a:off x="10996967" y="2397149"/>
            <a:ext cx="323273" cy="323273"/>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9B7F878-7176-2336-8847-0AF90AD70B75}"/>
              </a:ext>
            </a:extLst>
          </p:cNvPr>
          <p:cNvSpPr/>
          <p:nvPr/>
        </p:nvSpPr>
        <p:spPr>
          <a:xfrm>
            <a:off x="11035705" y="2429680"/>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C3F86C8-F53D-73A1-CE80-EF839CC5D6E5}"/>
              </a:ext>
            </a:extLst>
          </p:cNvPr>
          <p:cNvSpPr/>
          <p:nvPr/>
        </p:nvSpPr>
        <p:spPr>
          <a:xfrm>
            <a:off x="11036567" y="2507929"/>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A108940-0430-35D6-C9E3-CECA8367B9D9}"/>
              </a:ext>
            </a:extLst>
          </p:cNvPr>
          <p:cNvSpPr/>
          <p:nvPr/>
        </p:nvSpPr>
        <p:spPr>
          <a:xfrm>
            <a:off x="11035705" y="2577477"/>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7A10F07-6690-0E59-7302-4603F985577D}"/>
              </a:ext>
            </a:extLst>
          </p:cNvPr>
          <p:cNvSpPr/>
          <p:nvPr/>
        </p:nvSpPr>
        <p:spPr>
          <a:xfrm>
            <a:off x="11035705" y="2646474"/>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888A850A-2F83-F6C9-3973-47035A80D86B}"/>
              </a:ext>
            </a:extLst>
          </p:cNvPr>
          <p:cNvSpPr/>
          <p:nvPr/>
        </p:nvSpPr>
        <p:spPr>
          <a:xfrm rot="16200000">
            <a:off x="3658243" y="6524473"/>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F81282BC-2F93-D7F2-87C8-C2681B3A5A25}"/>
              </a:ext>
            </a:extLst>
          </p:cNvPr>
          <p:cNvSpPr/>
          <p:nvPr/>
        </p:nvSpPr>
        <p:spPr>
          <a:xfrm rot="16200000">
            <a:off x="3716558" y="6524473"/>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BE2DA9AB-CD74-97B2-93CD-722350723C62}"/>
              </a:ext>
            </a:extLst>
          </p:cNvPr>
          <p:cNvSpPr/>
          <p:nvPr/>
        </p:nvSpPr>
        <p:spPr>
          <a:xfrm rot="16200000">
            <a:off x="3761766" y="6524473"/>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a:extLst>
              <a:ext uri="{FF2B5EF4-FFF2-40B4-BE49-F238E27FC236}">
                <a16:creationId xmlns:a16="http://schemas.microsoft.com/office/drawing/2014/main" id="{75F75AA3-65F1-23AD-7F24-5D6477256DD7}"/>
              </a:ext>
            </a:extLst>
          </p:cNvPr>
          <p:cNvSpPr/>
          <p:nvPr/>
        </p:nvSpPr>
        <p:spPr>
          <a:xfrm rot="16200000">
            <a:off x="3825253" y="6527534"/>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97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1382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73908-7A91-FDBF-100B-79410DAD17C6}"/>
              </a:ext>
            </a:extLst>
          </p:cNvPr>
          <p:cNvSpPr/>
          <p:nvPr/>
        </p:nvSpPr>
        <p:spPr>
          <a:xfrm>
            <a:off x="0" y="1"/>
            <a:ext cx="12192000" cy="1477818"/>
          </a:xfrm>
          <a:prstGeom prst="rect">
            <a:avLst/>
          </a:prstGeom>
          <a:solidFill>
            <a:srgbClr val="282C3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35675A-1B2F-4593-CD2D-24FFFF94386D}"/>
              </a:ext>
            </a:extLst>
          </p:cNvPr>
          <p:cNvSpPr txBox="1"/>
          <p:nvPr/>
        </p:nvSpPr>
        <p:spPr>
          <a:xfrm>
            <a:off x="2900218" y="535709"/>
            <a:ext cx="6567055" cy="646331"/>
          </a:xfrm>
          <a:prstGeom prst="rect">
            <a:avLst/>
          </a:prstGeom>
          <a:noFill/>
        </p:spPr>
        <p:txBody>
          <a:bodyPr wrap="square" rtlCol="0">
            <a:spAutoFit/>
          </a:bodyPr>
          <a:lstStyle/>
          <a:p>
            <a:pPr algn="ctr"/>
            <a:r>
              <a:rPr lang="en-US" sz="3600" b="1" dirty="0">
                <a:solidFill>
                  <a:schemeClr val="bg1"/>
                </a:solidFill>
              </a:rPr>
              <a:t>GO TAPEWORMS</a:t>
            </a:r>
          </a:p>
        </p:txBody>
      </p:sp>
      <p:sp>
        <p:nvSpPr>
          <p:cNvPr id="2" name="Rectangle 1">
            <a:extLst>
              <a:ext uri="{FF2B5EF4-FFF2-40B4-BE49-F238E27FC236}">
                <a16:creationId xmlns:a16="http://schemas.microsoft.com/office/drawing/2014/main" id="{94551CCE-6C13-364E-E472-268DD515D32D}"/>
              </a:ext>
            </a:extLst>
          </p:cNvPr>
          <p:cNvSpPr/>
          <p:nvPr/>
        </p:nvSpPr>
        <p:spPr>
          <a:xfrm>
            <a:off x="4442691" y="2854044"/>
            <a:ext cx="7296727"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ark&#10;&#10;Description automatically generated">
            <a:extLst>
              <a:ext uri="{FF2B5EF4-FFF2-40B4-BE49-F238E27FC236}">
                <a16:creationId xmlns:a16="http://schemas.microsoft.com/office/drawing/2014/main" id="{2066F12C-9559-D5F7-3857-DBC832051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3338952"/>
            <a:ext cx="1190190" cy="1477819"/>
          </a:xfrm>
          <a:prstGeom prst="rect">
            <a:avLst/>
          </a:prstGeom>
        </p:spPr>
      </p:pic>
      <p:sp>
        <p:nvSpPr>
          <p:cNvPr id="10" name="TextBox 9">
            <a:extLst>
              <a:ext uri="{FF2B5EF4-FFF2-40B4-BE49-F238E27FC236}">
                <a16:creationId xmlns:a16="http://schemas.microsoft.com/office/drawing/2014/main" id="{389C6EB4-FA9C-3F31-35E6-CDFBA261ABFD}"/>
              </a:ext>
            </a:extLst>
          </p:cNvPr>
          <p:cNvSpPr txBox="1"/>
          <p:nvPr/>
        </p:nvSpPr>
        <p:spPr>
          <a:xfrm>
            <a:off x="4636720" y="2946407"/>
            <a:ext cx="1190190" cy="369332"/>
          </a:xfrm>
          <a:prstGeom prst="rect">
            <a:avLst/>
          </a:prstGeom>
          <a:noFill/>
        </p:spPr>
        <p:txBody>
          <a:bodyPr wrap="square" rtlCol="0">
            <a:spAutoFit/>
          </a:bodyPr>
          <a:lstStyle/>
          <a:p>
            <a:r>
              <a:rPr lang="en-US" dirty="0"/>
              <a:t>Suessapex</a:t>
            </a:r>
          </a:p>
        </p:txBody>
      </p:sp>
      <p:sp>
        <p:nvSpPr>
          <p:cNvPr id="12" name="Rectangle 11">
            <a:extLst>
              <a:ext uri="{FF2B5EF4-FFF2-40B4-BE49-F238E27FC236}">
                <a16:creationId xmlns:a16="http://schemas.microsoft.com/office/drawing/2014/main" id="{65A0B734-02AB-72BC-281F-7612D0FD1968}"/>
              </a:ext>
            </a:extLst>
          </p:cNvPr>
          <p:cNvSpPr/>
          <p:nvPr/>
        </p:nvSpPr>
        <p:spPr>
          <a:xfrm>
            <a:off x="4442691" y="5098480"/>
            <a:ext cx="7296727"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dark&#10;&#10;Description automatically generated">
            <a:extLst>
              <a:ext uri="{FF2B5EF4-FFF2-40B4-BE49-F238E27FC236}">
                <a16:creationId xmlns:a16="http://schemas.microsoft.com/office/drawing/2014/main" id="{FDD577AE-0A6A-E108-0997-5425045A2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5583388"/>
            <a:ext cx="1190190" cy="1477819"/>
          </a:xfrm>
          <a:prstGeom prst="rect">
            <a:avLst/>
          </a:prstGeom>
        </p:spPr>
      </p:pic>
      <p:sp>
        <p:nvSpPr>
          <p:cNvPr id="14" name="TextBox 13">
            <a:extLst>
              <a:ext uri="{FF2B5EF4-FFF2-40B4-BE49-F238E27FC236}">
                <a16:creationId xmlns:a16="http://schemas.microsoft.com/office/drawing/2014/main" id="{9BBC6132-307D-6610-2C84-AAC37774965D}"/>
              </a:ext>
            </a:extLst>
          </p:cNvPr>
          <p:cNvSpPr txBox="1"/>
          <p:nvPr/>
        </p:nvSpPr>
        <p:spPr>
          <a:xfrm>
            <a:off x="4636720" y="5190843"/>
            <a:ext cx="1190190" cy="369332"/>
          </a:xfrm>
          <a:prstGeom prst="rect">
            <a:avLst/>
          </a:prstGeom>
          <a:noFill/>
        </p:spPr>
        <p:txBody>
          <a:bodyPr wrap="square" rtlCol="0">
            <a:spAutoFit/>
          </a:bodyPr>
          <a:lstStyle/>
          <a:p>
            <a:r>
              <a:rPr lang="en-US" dirty="0"/>
              <a:t>Suessapex</a:t>
            </a:r>
          </a:p>
        </p:txBody>
      </p:sp>
      <p:pic>
        <p:nvPicPr>
          <p:cNvPr id="20" name="Picture 19">
            <a:extLst>
              <a:ext uri="{FF2B5EF4-FFF2-40B4-BE49-F238E27FC236}">
                <a16:creationId xmlns:a16="http://schemas.microsoft.com/office/drawing/2014/main" id="{5D9D2F32-15AF-60DF-B418-526CFF4CAC7C}"/>
              </a:ext>
            </a:extLst>
          </p:cNvPr>
          <p:cNvPicPr>
            <a:picLocks noChangeAspect="1"/>
          </p:cNvPicPr>
          <p:nvPr/>
        </p:nvPicPr>
        <p:blipFill>
          <a:blip r:embed="rId4"/>
          <a:stretch>
            <a:fillRect/>
          </a:stretch>
        </p:blipFill>
        <p:spPr>
          <a:xfrm>
            <a:off x="12069920" y="-1"/>
            <a:ext cx="122080" cy="6858000"/>
          </a:xfrm>
          <a:prstGeom prst="rect">
            <a:avLst/>
          </a:prstGeom>
        </p:spPr>
      </p:pic>
      <p:sp>
        <p:nvSpPr>
          <p:cNvPr id="21" name="Rectangle 20">
            <a:extLst>
              <a:ext uri="{FF2B5EF4-FFF2-40B4-BE49-F238E27FC236}">
                <a16:creationId xmlns:a16="http://schemas.microsoft.com/office/drawing/2014/main" id="{79798EB5-3896-E6F0-D0AC-18E97143EBF9}"/>
              </a:ext>
            </a:extLst>
          </p:cNvPr>
          <p:cNvSpPr/>
          <p:nvPr/>
        </p:nvSpPr>
        <p:spPr>
          <a:xfrm>
            <a:off x="0" y="1477819"/>
            <a:ext cx="120699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69539C5-49D0-2A16-C590-9B6CE0E10F0F}"/>
              </a:ext>
            </a:extLst>
          </p:cNvPr>
          <p:cNvSpPr txBox="1"/>
          <p:nvPr/>
        </p:nvSpPr>
        <p:spPr>
          <a:xfrm>
            <a:off x="3454401" y="1616318"/>
            <a:ext cx="988290" cy="369332"/>
          </a:xfrm>
          <a:prstGeom prst="rect">
            <a:avLst/>
          </a:prstGeom>
          <a:noFill/>
        </p:spPr>
        <p:txBody>
          <a:bodyPr wrap="square" rtlCol="0">
            <a:spAutoFit/>
          </a:bodyPr>
          <a:lstStyle/>
          <a:p>
            <a:pPr algn="ctr"/>
            <a:r>
              <a:rPr lang="en-US" dirty="0"/>
              <a:t>HOME</a:t>
            </a:r>
          </a:p>
        </p:txBody>
      </p:sp>
      <p:sp>
        <p:nvSpPr>
          <p:cNvPr id="23" name="TextBox 22">
            <a:extLst>
              <a:ext uri="{FF2B5EF4-FFF2-40B4-BE49-F238E27FC236}">
                <a16:creationId xmlns:a16="http://schemas.microsoft.com/office/drawing/2014/main" id="{284B6AD1-D3A6-CC21-C724-707F661461B8}"/>
              </a:ext>
            </a:extLst>
          </p:cNvPr>
          <p:cNvSpPr txBox="1"/>
          <p:nvPr/>
        </p:nvSpPr>
        <p:spPr>
          <a:xfrm>
            <a:off x="4433455" y="1616318"/>
            <a:ext cx="988290" cy="369332"/>
          </a:xfrm>
          <a:prstGeom prst="rect">
            <a:avLst/>
          </a:prstGeom>
          <a:noFill/>
        </p:spPr>
        <p:txBody>
          <a:bodyPr wrap="square" rtlCol="0">
            <a:spAutoFit/>
          </a:bodyPr>
          <a:lstStyle/>
          <a:p>
            <a:pPr algn="ctr"/>
            <a:r>
              <a:rPr lang="en-US" dirty="0"/>
              <a:t>ABOUT</a:t>
            </a:r>
          </a:p>
        </p:txBody>
      </p:sp>
      <p:sp>
        <p:nvSpPr>
          <p:cNvPr id="24" name="TextBox 23">
            <a:extLst>
              <a:ext uri="{FF2B5EF4-FFF2-40B4-BE49-F238E27FC236}">
                <a16:creationId xmlns:a16="http://schemas.microsoft.com/office/drawing/2014/main" id="{247D0ADC-9A9C-C1D4-53D8-E4BA12308373}"/>
              </a:ext>
            </a:extLst>
          </p:cNvPr>
          <p:cNvSpPr txBox="1"/>
          <p:nvPr/>
        </p:nvSpPr>
        <p:spPr>
          <a:xfrm>
            <a:off x="7512542" y="1616318"/>
            <a:ext cx="2179784" cy="369332"/>
          </a:xfrm>
          <a:prstGeom prst="rect">
            <a:avLst/>
          </a:prstGeom>
          <a:noFill/>
          <a:ln>
            <a:solidFill>
              <a:srgbClr val="A5B592"/>
            </a:solidFill>
          </a:ln>
        </p:spPr>
        <p:txBody>
          <a:bodyPr wrap="square" rtlCol="0">
            <a:spAutoFit/>
          </a:bodyPr>
          <a:lstStyle/>
          <a:p>
            <a:pPr algn="ctr"/>
            <a:r>
              <a:rPr lang="en-US" dirty="0"/>
              <a:t>FURTHER LEARNING</a:t>
            </a:r>
          </a:p>
        </p:txBody>
      </p:sp>
      <p:sp>
        <p:nvSpPr>
          <p:cNvPr id="25" name="TextBox 24">
            <a:extLst>
              <a:ext uri="{FF2B5EF4-FFF2-40B4-BE49-F238E27FC236}">
                <a16:creationId xmlns:a16="http://schemas.microsoft.com/office/drawing/2014/main" id="{1AAA05FC-990B-32D1-2101-C775692FEBF7}"/>
              </a:ext>
            </a:extLst>
          </p:cNvPr>
          <p:cNvSpPr txBox="1"/>
          <p:nvPr/>
        </p:nvSpPr>
        <p:spPr>
          <a:xfrm>
            <a:off x="5421745" y="1627925"/>
            <a:ext cx="2090797" cy="369332"/>
          </a:xfrm>
          <a:prstGeom prst="rect">
            <a:avLst/>
          </a:prstGeom>
          <a:noFill/>
        </p:spPr>
        <p:txBody>
          <a:bodyPr wrap="square" rtlCol="0">
            <a:spAutoFit/>
          </a:bodyPr>
          <a:lstStyle/>
          <a:p>
            <a:pPr algn="ctr"/>
            <a:r>
              <a:rPr lang="en-US" dirty="0"/>
              <a:t>DICHOTOMOUS KEY</a:t>
            </a:r>
          </a:p>
        </p:txBody>
      </p:sp>
      <p:sp>
        <p:nvSpPr>
          <p:cNvPr id="29" name="Rectangle 28">
            <a:extLst>
              <a:ext uri="{FF2B5EF4-FFF2-40B4-BE49-F238E27FC236}">
                <a16:creationId xmlns:a16="http://schemas.microsoft.com/office/drawing/2014/main" id="{D4A614D1-6CF4-BEBB-EF5B-738FD32988A5}"/>
              </a:ext>
            </a:extLst>
          </p:cNvPr>
          <p:cNvSpPr/>
          <p:nvPr/>
        </p:nvSpPr>
        <p:spPr>
          <a:xfrm>
            <a:off x="452582" y="2854044"/>
            <a:ext cx="3472873" cy="3611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1EC93F1-360A-7C5A-C0F9-0D254D1C032F}"/>
              </a:ext>
            </a:extLst>
          </p:cNvPr>
          <p:cNvSpPr txBox="1"/>
          <p:nvPr/>
        </p:nvSpPr>
        <p:spPr>
          <a:xfrm>
            <a:off x="6096000" y="3315739"/>
            <a:ext cx="5521338"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a:t>
            </a:r>
          </a:p>
        </p:txBody>
      </p:sp>
      <p:sp>
        <p:nvSpPr>
          <p:cNvPr id="32" name="TextBox 31">
            <a:extLst>
              <a:ext uri="{FF2B5EF4-FFF2-40B4-BE49-F238E27FC236}">
                <a16:creationId xmlns:a16="http://schemas.microsoft.com/office/drawing/2014/main" id="{3B8D7F63-88E5-371B-3DAB-8D98381DF792}"/>
              </a:ext>
            </a:extLst>
          </p:cNvPr>
          <p:cNvSpPr txBox="1"/>
          <p:nvPr/>
        </p:nvSpPr>
        <p:spPr>
          <a:xfrm>
            <a:off x="6034960" y="5465272"/>
            <a:ext cx="5521338"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a:t>
            </a:r>
          </a:p>
        </p:txBody>
      </p:sp>
      <p:sp>
        <p:nvSpPr>
          <p:cNvPr id="34" name="Rectangle 33">
            <a:extLst>
              <a:ext uri="{FF2B5EF4-FFF2-40B4-BE49-F238E27FC236}">
                <a16:creationId xmlns:a16="http://schemas.microsoft.com/office/drawing/2014/main" id="{D6BA6671-BDB9-9F82-C2E2-102990D62836}"/>
              </a:ext>
            </a:extLst>
          </p:cNvPr>
          <p:cNvSpPr/>
          <p:nvPr/>
        </p:nvSpPr>
        <p:spPr>
          <a:xfrm>
            <a:off x="574662" y="365567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Scolex</a:t>
            </a:r>
          </a:p>
        </p:txBody>
      </p:sp>
      <p:sp>
        <p:nvSpPr>
          <p:cNvPr id="35" name="Rectangle 34">
            <a:extLst>
              <a:ext uri="{FF2B5EF4-FFF2-40B4-BE49-F238E27FC236}">
                <a16:creationId xmlns:a16="http://schemas.microsoft.com/office/drawing/2014/main" id="{E745DBAC-5C03-5287-F440-86FCB8A712E7}"/>
              </a:ext>
            </a:extLst>
          </p:cNvPr>
          <p:cNvSpPr/>
          <p:nvPr/>
        </p:nvSpPr>
        <p:spPr>
          <a:xfrm>
            <a:off x="574662" y="5338586"/>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Body</a:t>
            </a:r>
          </a:p>
        </p:txBody>
      </p:sp>
      <p:sp>
        <p:nvSpPr>
          <p:cNvPr id="37" name="Rectangle 36">
            <a:extLst>
              <a:ext uri="{FF2B5EF4-FFF2-40B4-BE49-F238E27FC236}">
                <a16:creationId xmlns:a16="http://schemas.microsoft.com/office/drawing/2014/main" id="{E8D4ACAC-6D58-6151-ACE9-F3A6D87DEC82}"/>
              </a:ext>
            </a:extLst>
          </p:cNvPr>
          <p:cNvSpPr/>
          <p:nvPr/>
        </p:nvSpPr>
        <p:spPr>
          <a:xfrm>
            <a:off x="574662" y="5913874"/>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MISC.</a:t>
            </a:r>
          </a:p>
        </p:txBody>
      </p:sp>
      <p:sp>
        <p:nvSpPr>
          <p:cNvPr id="38" name="Isosceles Triangle 37">
            <a:extLst>
              <a:ext uri="{FF2B5EF4-FFF2-40B4-BE49-F238E27FC236}">
                <a16:creationId xmlns:a16="http://schemas.microsoft.com/office/drawing/2014/main" id="{4CAA5B2E-2196-F6F1-A3E7-53CC296EBD52}"/>
              </a:ext>
            </a:extLst>
          </p:cNvPr>
          <p:cNvSpPr/>
          <p:nvPr/>
        </p:nvSpPr>
        <p:spPr>
          <a:xfrm rot="10800000">
            <a:off x="704850" y="377190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8CE79BC-4F57-8C6E-BD1B-5D2BD95298C3}"/>
              </a:ext>
            </a:extLst>
          </p:cNvPr>
          <p:cNvSpPr/>
          <p:nvPr/>
        </p:nvSpPr>
        <p:spPr>
          <a:xfrm rot="5400000">
            <a:off x="704850" y="544838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9AA49074-64A2-9096-5847-38F5D627FF72}"/>
              </a:ext>
            </a:extLst>
          </p:cNvPr>
          <p:cNvSpPr/>
          <p:nvPr/>
        </p:nvSpPr>
        <p:spPr>
          <a:xfrm rot="5400000">
            <a:off x="704850" y="601887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FE77F93-BF59-D88C-1638-267AD23BE4F8}"/>
              </a:ext>
            </a:extLst>
          </p:cNvPr>
          <p:cNvSpPr/>
          <p:nvPr/>
        </p:nvSpPr>
        <p:spPr>
          <a:xfrm>
            <a:off x="971024" y="4192517"/>
            <a:ext cx="2852831"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Apical Organ</a:t>
            </a:r>
          </a:p>
        </p:txBody>
      </p:sp>
      <p:sp>
        <p:nvSpPr>
          <p:cNvPr id="36" name="Isosceles Triangle 35">
            <a:extLst>
              <a:ext uri="{FF2B5EF4-FFF2-40B4-BE49-F238E27FC236}">
                <a16:creationId xmlns:a16="http://schemas.microsoft.com/office/drawing/2014/main" id="{A33262C0-37E9-BE83-484B-87667C683943}"/>
              </a:ext>
            </a:extLst>
          </p:cNvPr>
          <p:cNvSpPr/>
          <p:nvPr/>
        </p:nvSpPr>
        <p:spPr>
          <a:xfrm rot="5400000">
            <a:off x="1101212" y="4302311"/>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40C65C5-2159-7532-87C4-9A7570617285}"/>
              </a:ext>
            </a:extLst>
          </p:cNvPr>
          <p:cNvSpPr/>
          <p:nvPr/>
        </p:nvSpPr>
        <p:spPr>
          <a:xfrm>
            <a:off x="971024" y="4767473"/>
            <a:ext cx="2852831"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Body</a:t>
            </a:r>
          </a:p>
        </p:txBody>
      </p:sp>
      <p:sp>
        <p:nvSpPr>
          <p:cNvPr id="43" name="Isosceles Triangle 42">
            <a:extLst>
              <a:ext uri="{FF2B5EF4-FFF2-40B4-BE49-F238E27FC236}">
                <a16:creationId xmlns:a16="http://schemas.microsoft.com/office/drawing/2014/main" id="{7C5BD833-7359-6C7F-0D07-4C000A080962}"/>
              </a:ext>
            </a:extLst>
          </p:cNvPr>
          <p:cNvSpPr/>
          <p:nvPr/>
        </p:nvSpPr>
        <p:spPr>
          <a:xfrm rot="5400000">
            <a:off x="1101212" y="4877267"/>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BA42E61-B437-96BC-5109-FC81951AEEBE}"/>
              </a:ext>
            </a:extLst>
          </p:cNvPr>
          <p:cNvSpPr/>
          <p:nvPr/>
        </p:nvSpPr>
        <p:spPr>
          <a:xfrm>
            <a:off x="574662" y="295563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FILTERS</a:t>
            </a:r>
          </a:p>
        </p:txBody>
      </p:sp>
      <p:sp>
        <p:nvSpPr>
          <p:cNvPr id="45" name="Oval 44">
            <a:extLst>
              <a:ext uri="{FF2B5EF4-FFF2-40B4-BE49-F238E27FC236}">
                <a16:creationId xmlns:a16="http://schemas.microsoft.com/office/drawing/2014/main" id="{809DB900-D35B-8B6D-741E-DAD3A8EF53A1}"/>
              </a:ext>
            </a:extLst>
          </p:cNvPr>
          <p:cNvSpPr/>
          <p:nvPr/>
        </p:nvSpPr>
        <p:spPr>
          <a:xfrm>
            <a:off x="3484848" y="3060129"/>
            <a:ext cx="262377" cy="26237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a:t>
            </a:r>
          </a:p>
        </p:txBody>
      </p:sp>
      <p:pic>
        <p:nvPicPr>
          <p:cNvPr id="28" name="Picture 27">
            <a:extLst>
              <a:ext uri="{FF2B5EF4-FFF2-40B4-BE49-F238E27FC236}">
                <a16:creationId xmlns:a16="http://schemas.microsoft.com/office/drawing/2014/main" id="{A71EB690-140D-4202-E21C-3AACF36E420F}"/>
              </a:ext>
            </a:extLst>
          </p:cNvPr>
          <p:cNvPicPr>
            <a:picLocks noChangeAspect="1"/>
          </p:cNvPicPr>
          <p:nvPr/>
        </p:nvPicPr>
        <p:blipFill>
          <a:blip r:embed="rId5"/>
          <a:stretch>
            <a:fillRect/>
          </a:stretch>
        </p:blipFill>
        <p:spPr>
          <a:xfrm>
            <a:off x="3610749" y="3196176"/>
            <a:ext cx="171402" cy="227208"/>
          </a:xfrm>
          <a:prstGeom prst="rect">
            <a:avLst/>
          </a:prstGeom>
        </p:spPr>
      </p:pic>
      <p:sp>
        <p:nvSpPr>
          <p:cNvPr id="7" name="Speech Bubble: Rectangle 6">
            <a:extLst>
              <a:ext uri="{FF2B5EF4-FFF2-40B4-BE49-F238E27FC236}">
                <a16:creationId xmlns:a16="http://schemas.microsoft.com/office/drawing/2014/main" id="{C2E96965-2CC9-CB06-374B-7A4D4375E67A}"/>
              </a:ext>
            </a:extLst>
          </p:cNvPr>
          <p:cNvSpPr/>
          <p:nvPr/>
        </p:nvSpPr>
        <p:spPr>
          <a:xfrm>
            <a:off x="4304360" y="2216513"/>
            <a:ext cx="2090797" cy="2018165"/>
          </a:xfrm>
          <a:prstGeom prst="wedgeRectCallout">
            <a:avLst>
              <a:gd name="adj1" fmla="val -79130"/>
              <a:gd name="adj2" fmla="val -393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u="sng" dirty="0">
                <a:solidFill>
                  <a:schemeClr val="tx1"/>
                </a:solidFill>
              </a:rPr>
              <a:t>HELP</a:t>
            </a:r>
            <a:endParaRPr lang="en-US" sz="1200" dirty="0">
              <a:solidFill>
                <a:schemeClr val="tx1"/>
              </a:solidFill>
            </a:endParaRPr>
          </a:p>
          <a:p>
            <a:r>
              <a:rPr lang="en-US" sz="1200" dirty="0">
                <a:solidFill>
                  <a:schemeClr val="tx1"/>
                </a:solidFill>
              </a:rPr>
              <a:t>Start from any point on the tapeworm you are identifying and click on it. Then after finding an identifying feature on that tapeworm (ex. Body length of 6mm) select the appropriate filter. Repeat until you have successfully identified your tapeworm!</a:t>
            </a:r>
          </a:p>
        </p:txBody>
      </p:sp>
      <p:sp>
        <p:nvSpPr>
          <p:cNvPr id="41" name="Rectangle 40">
            <a:extLst>
              <a:ext uri="{FF2B5EF4-FFF2-40B4-BE49-F238E27FC236}">
                <a16:creationId xmlns:a16="http://schemas.microsoft.com/office/drawing/2014/main" id="{4AF51FB0-9EE7-8081-3057-B737790E2119}"/>
              </a:ext>
            </a:extLst>
          </p:cNvPr>
          <p:cNvSpPr/>
          <p:nvPr/>
        </p:nvSpPr>
        <p:spPr>
          <a:xfrm>
            <a:off x="11407878" y="2397149"/>
            <a:ext cx="323273" cy="323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ECE8982-A6FB-51F3-FF23-A42B85966F1A}"/>
              </a:ext>
            </a:extLst>
          </p:cNvPr>
          <p:cNvSpPr/>
          <p:nvPr/>
        </p:nvSpPr>
        <p:spPr>
          <a:xfrm>
            <a:off x="11442659" y="2436621"/>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2485D66-AD8B-AA6E-0C9E-A03AFDFB2E6C}"/>
              </a:ext>
            </a:extLst>
          </p:cNvPr>
          <p:cNvSpPr/>
          <p:nvPr/>
        </p:nvSpPr>
        <p:spPr>
          <a:xfrm>
            <a:off x="11445040" y="2574733"/>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AB3E95-D505-8F94-687B-434AA3CAD5EE}"/>
              </a:ext>
            </a:extLst>
          </p:cNvPr>
          <p:cNvSpPr/>
          <p:nvPr/>
        </p:nvSpPr>
        <p:spPr>
          <a:xfrm>
            <a:off x="11583150" y="2574733"/>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FE98C48-0274-B056-3D1A-3E7926FBE6F5}"/>
              </a:ext>
            </a:extLst>
          </p:cNvPr>
          <p:cNvSpPr/>
          <p:nvPr/>
        </p:nvSpPr>
        <p:spPr>
          <a:xfrm>
            <a:off x="11583154" y="2436617"/>
            <a:ext cx="113639" cy="108642"/>
          </a:xfrm>
          <a:prstGeom prst="rect">
            <a:avLst/>
          </a:prstGeom>
          <a:solidFill>
            <a:srgbClr val="7884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97033F0-75A4-CB76-0601-58606229C91F}"/>
              </a:ext>
            </a:extLst>
          </p:cNvPr>
          <p:cNvSpPr/>
          <p:nvPr/>
        </p:nvSpPr>
        <p:spPr>
          <a:xfrm>
            <a:off x="10996967" y="2397149"/>
            <a:ext cx="323273" cy="323273"/>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E99BAEE-D135-0A93-4577-51A976281AA3}"/>
              </a:ext>
            </a:extLst>
          </p:cNvPr>
          <p:cNvSpPr/>
          <p:nvPr/>
        </p:nvSpPr>
        <p:spPr>
          <a:xfrm>
            <a:off x="11035705" y="2429680"/>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0A666D5-8E03-157A-4C9D-EEA1448E6B6C}"/>
              </a:ext>
            </a:extLst>
          </p:cNvPr>
          <p:cNvSpPr/>
          <p:nvPr/>
        </p:nvSpPr>
        <p:spPr>
          <a:xfrm>
            <a:off x="11036567" y="2507929"/>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643438C-C58F-E8AA-BF13-49C94B752381}"/>
              </a:ext>
            </a:extLst>
          </p:cNvPr>
          <p:cNvSpPr/>
          <p:nvPr/>
        </p:nvSpPr>
        <p:spPr>
          <a:xfrm>
            <a:off x="11035705" y="2577477"/>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6D85755-2B37-7DF2-2E41-44D693084BA7}"/>
              </a:ext>
            </a:extLst>
          </p:cNvPr>
          <p:cNvSpPr/>
          <p:nvPr/>
        </p:nvSpPr>
        <p:spPr>
          <a:xfrm>
            <a:off x="11035705" y="2646474"/>
            <a:ext cx="250558" cy="45719"/>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EAB04C0D-FD46-7906-F5F8-31C57C78D5F2}"/>
              </a:ext>
            </a:extLst>
          </p:cNvPr>
          <p:cNvSpPr/>
          <p:nvPr/>
        </p:nvSpPr>
        <p:spPr>
          <a:xfrm rot="16200000">
            <a:off x="3658243" y="6524473"/>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AE65395F-1E9A-79C0-40BB-79ADD0E505E9}"/>
              </a:ext>
            </a:extLst>
          </p:cNvPr>
          <p:cNvSpPr/>
          <p:nvPr/>
        </p:nvSpPr>
        <p:spPr>
          <a:xfrm rot="16200000">
            <a:off x="3716558" y="6524473"/>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a:extLst>
              <a:ext uri="{FF2B5EF4-FFF2-40B4-BE49-F238E27FC236}">
                <a16:creationId xmlns:a16="http://schemas.microsoft.com/office/drawing/2014/main" id="{B1013887-40EC-9BCE-A190-656F04640320}"/>
              </a:ext>
            </a:extLst>
          </p:cNvPr>
          <p:cNvSpPr/>
          <p:nvPr/>
        </p:nvSpPr>
        <p:spPr>
          <a:xfrm rot="16200000">
            <a:off x="3761766" y="6524473"/>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65FFA51D-8C1E-2D9E-A026-3ABE68D6D0D6}"/>
              </a:ext>
            </a:extLst>
          </p:cNvPr>
          <p:cNvSpPr/>
          <p:nvPr/>
        </p:nvSpPr>
        <p:spPr>
          <a:xfrm rot="16200000">
            <a:off x="3825253" y="6527534"/>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683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1382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73908-7A91-FDBF-100B-79410DAD17C6}"/>
              </a:ext>
            </a:extLst>
          </p:cNvPr>
          <p:cNvSpPr/>
          <p:nvPr/>
        </p:nvSpPr>
        <p:spPr>
          <a:xfrm>
            <a:off x="0" y="1"/>
            <a:ext cx="12192000" cy="1477818"/>
          </a:xfrm>
          <a:prstGeom prst="rect">
            <a:avLst/>
          </a:prstGeom>
          <a:solidFill>
            <a:srgbClr val="282C3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35675A-1B2F-4593-CD2D-24FFFF94386D}"/>
              </a:ext>
            </a:extLst>
          </p:cNvPr>
          <p:cNvSpPr txBox="1"/>
          <p:nvPr/>
        </p:nvSpPr>
        <p:spPr>
          <a:xfrm>
            <a:off x="2900218" y="535709"/>
            <a:ext cx="6567055" cy="646331"/>
          </a:xfrm>
          <a:prstGeom prst="rect">
            <a:avLst/>
          </a:prstGeom>
          <a:noFill/>
        </p:spPr>
        <p:txBody>
          <a:bodyPr wrap="square" rtlCol="0">
            <a:spAutoFit/>
          </a:bodyPr>
          <a:lstStyle/>
          <a:p>
            <a:pPr algn="ctr"/>
            <a:r>
              <a:rPr lang="en-US" sz="3600" b="1" dirty="0">
                <a:solidFill>
                  <a:schemeClr val="bg1"/>
                </a:solidFill>
              </a:rPr>
              <a:t>GO TAPEWORMS</a:t>
            </a:r>
          </a:p>
        </p:txBody>
      </p:sp>
      <p:sp>
        <p:nvSpPr>
          <p:cNvPr id="2" name="Rectangle 1">
            <a:extLst>
              <a:ext uri="{FF2B5EF4-FFF2-40B4-BE49-F238E27FC236}">
                <a16:creationId xmlns:a16="http://schemas.microsoft.com/office/drawing/2014/main" id="{94551CCE-6C13-364E-E472-268DD515D32D}"/>
              </a:ext>
            </a:extLst>
          </p:cNvPr>
          <p:cNvSpPr/>
          <p:nvPr/>
        </p:nvSpPr>
        <p:spPr>
          <a:xfrm>
            <a:off x="4442691" y="2854044"/>
            <a:ext cx="3576480"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ark&#10;&#10;Description automatically generated">
            <a:extLst>
              <a:ext uri="{FF2B5EF4-FFF2-40B4-BE49-F238E27FC236}">
                <a16:creationId xmlns:a16="http://schemas.microsoft.com/office/drawing/2014/main" id="{2066F12C-9559-D5F7-3857-DBC832051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719" y="3338952"/>
            <a:ext cx="1190190" cy="1477819"/>
          </a:xfrm>
          <a:prstGeom prst="rect">
            <a:avLst/>
          </a:prstGeom>
        </p:spPr>
      </p:pic>
      <p:sp>
        <p:nvSpPr>
          <p:cNvPr id="10" name="TextBox 9">
            <a:extLst>
              <a:ext uri="{FF2B5EF4-FFF2-40B4-BE49-F238E27FC236}">
                <a16:creationId xmlns:a16="http://schemas.microsoft.com/office/drawing/2014/main" id="{389C6EB4-FA9C-3F31-35E6-CDFBA261ABFD}"/>
              </a:ext>
            </a:extLst>
          </p:cNvPr>
          <p:cNvSpPr txBox="1"/>
          <p:nvPr/>
        </p:nvSpPr>
        <p:spPr>
          <a:xfrm>
            <a:off x="4636720" y="2946407"/>
            <a:ext cx="1190190" cy="369332"/>
          </a:xfrm>
          <a:prstGeom prst="rect">
            <a:avLst/>
          </a:prstGeom>
          <a:noFill/>
        </p:spPr>
        <p:txBody>
          <a:bodyPr wrap="square" rtlCol="0">
            <a:spAutoFit/>
          </a:bodyPr>
          <a:lstStyle/>
          <a:p>
            <a:r>
              <a:rPr lang="en-US" dirty="0"/>
              <a:t>Suessapex</a:t>
            </a:r>
          </a:p>
        </p:txBody>
      </p:sp>
      <p:pic>
        <p:nvPicPr>
          <p:cNvPr id="20" name="Picture 19">
            <a:extLst>
              <a:ext uri="{FF2B5EF4-FFF2-40B4-BE49-F238E27FC236}">
                <a16:creationId xmlns:a16="http://schemas.microsoft.com/office/drawing/2014/main" id="{5D9D2F32-15AF-60DF-B418-526CFF4CAC7C}"/>
              </a:ext>
            </a:extLst>
          </p:cNvPr>
          <p:cNvPicPr>
            <a:picLocks noChangeAspect="1"/>
          </p:cNvPicPr>
          <p:nvPr/>
        </p:nvPicPr>
        <p:blipFill>
          <a:blip r:embed="rId4"/>
          <a:stretch>
            <a:fillRect/>
          </a:stretch>
        </p:blipFill>
        <p:spPr>
          <a:xfrm>
            <a:off x="12069920" y="-1"/>
            <a:ext cx="122080" cy="6858000"/>
          </a:xfrm>
          <a:prstGeom prst="rect">
            <a:avLst/>
          </a:prstGeom>
        </p:spPr>
      </p:pic>
      <p:sp>
        <p:nvSpPr>
          <p:cNvPr id="21" name="Rectangle 20">
            <a:extLst>
              <a:ext uri="{FF2B5EF4-FFF2-40B4-BE49-F238E27FC236}">
                <a16:creationId xmlns:a16="http://schemas.microsoft.com/office/drawing/2014/main" id="{79798EB5-3896-E6F0-D0AC-18E97143EBF9}"/>
              </a:ext>
            </a:extLst>
          </p:cNvPr>
          <p:cNvSpPr/>
          <p:nvPr/>
        </p:nvSpPr>
        <p:spPr>
          <a:xfrm>
            <a:off x="0" y="1477819"/>
            <a:ext cx="120699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69539C5-49D0-2A16-C590-9B6CE0E10F0F}"/>
              </a:ext>
            </a:extLst>
          </p:cNvPr>
          <p:cNvSpPr txBox="1"/>
          <p:nvPr/>
        </p:nvSpPr>
        <p:spPr>
          <a:xfrm>
            <a:off x="3454401" y="1616318"/>
            <a:ext cx="988290" cy="369332"/>
          </a:xfrm>
          <a:prstGeom prst="rect">
            <a:avLst/>
          </a:prstGeom>
          <a:noFill/>
        </p:spPr>
        <p:txBody>
          <a:bodyPr wrap="square" rtlCol="0">
            <a:spAutoFit/>
          </a:bodyPr>
          <a:lstStyle/>
          <a:p>
            <a:pPr algn="ctr"/>
            <a:r>
              <a:rPr lang="en-US" dirty="0"/>
              <a:t>HOME</a:t>
            </a:r>
          </a:p>
        </p:txBody>
      </p:sp>
      <p:sp>
        <p:nvSpPr>
          <p:cNvPr id="23" name="TextBox 22">
            <a:extLst>
              <a:ext uri="{FF2B5EF4-FFF2-40B4-BE49-F238E27FC236}">
                <a16:creationId xmlns:a16="http://schemas.microsoft.com/office/drawing/2014/main" id="{284B6AD1-D3A6-CC21-C724-707F661461B8}"/>
              </a:ext>
            </a:extLst>
          </p:cNvPr>
          <p:cNvSpPr txBox="1"/>
          <p:nvPr/>
        </p:nvSpPr>
        <p:spPr>
          <a:xfrm>
            <a:off x="4433455" y="1616318"/>
            <a:ext cx="988290" cy="369332"/>
          </a:xfrm>
          <a:prstGeom prst="rect">
            <a:avLst/>
          </a:prstGeom>
          <a:noFill/>
        </p:spPr>
        <p:txBody>
          <a:bodyPr wrap="square" rtlCol="0">
            <a:spAutoFit/>
          </a:bodyPr>
          <a:lstStyle/>
          <a:p>
            <a:pPr algn="ctr"/>
            <a:r>
              <a:rPr lang="en-US" dirty="0"/>
              <a:t>ABOUT</a:t>
            </a:r>
          </a:p>
        </p:txBody>
      </p:sp>
      <p:sp>
        <p:nvSpPr>
          <p:cNvPr id="24" name="TextBox 23">
            <a:extLst>
              <a:ext uri="{FF2B5EF4-FFF2-40B4-BE49-F238E27FC236}">
                <a16:creationId xmlns:a16="http://schemas.microsoft.com/office/drawing/2014/main" id="{247D0ADC-9A9C-C1D4-53D8-E4BA12308373}"/>
              </a:ext>
            </a:extLst>
          </p:cNvPr>
          <p:cNvSpPr txBox="1"/>
          <p:nvPr/>
        </p:nvSpPr>
        <p:spPr>
          <a:xfrm>
            <a:off x="7512542" y="1616318"/>
            <a:ext cx="2179784" cy="369332"/>
          </a:xfrm>
          <a:prstGeom prst="rect">
            <a:avLst/>
          </a:prstGeom>
          <a:noFill/>
          <a:ln>
            <a:solidFill>
              <a:srgbClr val="A5B592"/>
            </a:solidFill>
          </a:ln>
        </p:spPr>
        <p:txBody>
          <a:bodyPr wrap="square" rtlCol="0">
            <a:spAutoFit/>
          </a:bodyPr>
          <a:lstStyle/>
          <a:p>
            <a:pPr algn="ctr"/>
            <a:r>
              <a:rPr lang="en-US" dirty="0"/>
              <a:t>FURTHER LEARNING</a:t>
            </a:r>
          </a:p>
        </p:txBody>
      </p:sp>
      <p:sp>
        <p:nvSpPr>
          <p:cNvPr id="25" name="TextBox 24">
            <a:extLst>
              <a:ext uri="{FF2B5EF4-FFF2-40B4-BE49-F238E27FC236}">
                <a16:creationId xmlns:a16="http://schemas.microsoft.com/office/drawing/2014/main" id="{1AAA05FC-990B-32D1-2101-C775692FEBF7}"/>
              </a:ext>
            </a:extLst>
          </p:cNvPr>
          <p:cNvSpPr txBox="1"/>
          <p:nvPr/>
        </p:nvSpPr>
        <p:spPr>
          <a:xfrm>
            <a:off x="5421745" y="1627925"/>
            <a:ext cx="2090797" cy="369332"/>
          </a:xfrm>
          <a:prstGeom prst="rect">
            <a:avLst/>
          </a:prstGeom>
          <a:noFill/>
        </p:spPr>
        <p:txBody>
          <a:bodyPr wrap="square" rtlCol="0">
            <a:spAutoFit/>
          </a:bodyPr>
          <a:lstStyle/>
          <a:p>
            <a:pPr algn="ctr"/>
            <a:r>
              <a:rPr lang="en-US" dirty="0"/>
              <a:t>DICHOTOMOUS KEY</a:t>
            </a:r>
          </a:p>
        </p:txBody>
      </p:sp>
      <p:sp>
        <p:nvSpPr>
          <p:cNvPr id="29" name="Rectangle 28">
            <a:extLst>
              <a:ext uri="{FF2B5EF4-FFF2-40B4-BE49-F238E27FC236}">
                <a16:creationId xmlns:a16="http://schemas.microsoft.com/office/drawing/2014/main" id="{D4A614D1-6CF4-BEBB-EF5B-738FD32988A5}"/>
              </a:ext>
            </a:extLst>
          </p:cNvPr>
          <p:cNvSpPr/>
          <p:nvPr/>
        </p:nvSpPr>
        <p:spPr>
          <a:xfrm>
            <a:off x="452582" y="2854044"/>
            <a:ext cx="3472873" cy="3611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1EC93F1-360A-7C5A-C0F9-0D254D1C032F}"/>
              </a:ext>
            </a:extLst>
          </p:cNvPr>
          <p:cNvSpPr txBox="1"/>
          <p:nvPr/>
        </p:nvSpPr>
        <p:spPr>
          <a:xfrm>
            <a:off x="5997990" y="3314646"/>
            <a:ext cx="1736436"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a:t>
            </a:r>
          </a:p>
        </p:txBody>
      </p:sp>
      <p:sp>
        <p:nvSpPr>
          <p:cNvPr id="34" name="Rectangle 33">
            <a:extLst>
              <a:ext uri="{FF2B5EF4-FFF2-40B4-BE49-F238E27FC236}">
                <a16:creationId xmlns:a16="http://schemas.microsoft.com/office/drawing/2014/main" id="{D6BA6671-BDB9-9F82-C2E2-102990D62836}"/>
              </a:ext>
            </a:extLst>
          </p:cNvPr>
          <p:cNvSpPr/>
          <p:nvPr/>
        </p:nvSpPr>
        <p:spPr>
          <a:xfrm>
            <a:off x="574662" y="365567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Scolex</a:t>
            </a:r>
          </a:p>
        </p:txBody>
      </p:sp>
      <p:sp>
        <p:nvSpPr>
          <p:cNvPr id="35" name="Rectangle 34">
            <a:extLst>
              <a:ext uri="{FF2B5EF4-FFF2-40B4-BE49-F238E27FC236}">
                <a16:creationId xmlns:a16="http://schemas.microsoft.com/office/drawing/2014/main" id="{E745DBAC-5C03-5287-F440-86FCB8A712E7}"/>
              </a:ext>
            </a:extLst>
          </p:cNvPr>
          <p:cNvSpPr/>
          <p:nvPr/>
        </p:nvSpPr>
        <p:spPr>
          <a:xfrm>
            <a:off x="574662" y="5338586"/>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Body</a:t>
            </a:r>
          </a:p>
        </p:txBody>
      </p:sp>
      <p:sp>
        <p:nvSpPr>
          <p:cNvPr id="37" name="Rectangle 36">
            <a:extLst>
              <a:ext uri="{FF2B5EF4-FFF2-40B4-BE49-F238E27FC236}">
                <a16:creationId xmlns:a16="http://schemas.microsoft.com/office/drawing/2014/main" id="{E8D4ACAC-6D58-6151-ACE9-F3A6D87DEC82}"/>
              </a:ext>
            </a:extLst>
          </p:cNvPr>
          <p:cNvSpPr/>
          <p:nvPr/>
        </p:nvSpPr>
        <p:spPr>
          <a:xfrm>
            <a:off x="574662" y="5913874"/>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MISC.</a:t>
            </a:r>
          </a:p>
        </p:txBody>
      </p:sp>
      <p:sp>
        <p:nvSpPr>
          <p:cNvPr id="38" name="Isosceles Triangle 37">
            <a:extLst>
              <a:ext uri="{FF2B5EF4-FFF2-40B4-BE49-F238E27FC236}">
                <a16:creationId xmlns:a16="http://schemas.microsoft.com/office/drawing/2014/main" id="{4CAA5B2E-2196-F6F1-A3E7-53CC296EBD52}"/>
              </a:ext>
            </a:extLst>
          </p:cNvPr>
          <p:cNvSpPr/>
          <p:nvPr/>
        </p:nvSpPr>
        <p:spPr>
          <a:xfrm rot="10800000">
            <a:off x="704850" y="377190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8CE79BC-4F57-8C6E-BD1B-5D2BD95298C3}"/>
              </a:ext>
            </a:extLst>
          </p:cNvPr>
          <p:cNvSpPr/>
          <p:nvPr/>
        </p:nvSpPr>
        <p:spPr>
          <a:xfrm rot="5400000">
            <a:off x="704850" y="544838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9AA49074-64A2-9096-5847-38F5D627FF72}"/>
              </a:ext>
            </a:extLst>
          </p:cNvPr>
          <p:cNvSpPr/>
          <p:nvPr/>
        </p:nvSpPr>
        <p:spPr>
          <a:xfrm rot="5400000">
            <a:off x="704850" y="6018870"/>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FE77F93-BF59-D88C-1638-267AD23BE4F8}"/>
              </a:ext>
            </a:extLst>
          </p:cNvPr>
          <p:cNvSpPr/>
          <p:nvPr/>
        </p:nvSpPr>
        <p:spPr>
          <a:xfrm>
            <a:off x="971024" y="4192517"/>
            <a:ext cx="2852831"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Apical Organ</a:t>
            </a:r>
          </a:p>
        </p:txBody>
      </p:sp>
      <p:sp>
        <p:nvSpPr>
          <p:cNvPr id="36" name="Isosceles Triangle 35">
            <a:extLst>
              <a:ext uri="{FF2B5EF4-FFF2-40B4-BE49-F238E27FC236}">
                <a16:creationId xmlns:a16="http://schemas.microsoft.com/office/drawing/2014/main" id="{A33262C0-37E9-BE83-484B-87667C683943}"/>
              </a:ext>
            </a:extLst>
          </p:cNvPr>
          <p:cNvSpPr/>
          <p:nvPr/>
        </p:nvSpPr>
        <p:spPr>
          <a:xfrm rot="5400000">
            <a:off x="1101212" y="4302311"/>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40C65C5-2159-7532-87C4-9A7570617285}"/>
              </a:ext>
            </a:extLst>
          </p:cNvPr>
          <p:cNvSpPr/>
          <p:nvPr/>
        </p:nvSpPr>
        <p:spPr>
          <a:xfrm>
            <a:off x="971024" y="4767473"/>
            <a:ext cx="2852831"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Body</a:t>
            </a:r>
          </a:p>
        </p:txBody>
      </p:sp>
      <p:sp>
        <p:nvSpPr>
          <p:cNvPr id="43" name="Isosceles Triangle 42">
            <a:extLst>
              <a:ext uri="{FF2B5EF4-FFF2-40B4-BE49-F238E27FC236}">
                <a16:creationId xmlns:a16="http://schemas.microsoft.com/office/drawing/2014/main" id="{7C5BD833-7359-6C7F-0D07-4C000A080962}"/>
              </a:ext>
            </a:extLst>
          </p:cNvPr>
          <p:cNvSpPr/>
          <p:nvPr/>
        </p:nvSpPr>
        <p:spPr>
          <a:xfrm rot="5400000">
            <a:off x="1101212" y="4877267"/>
            <a:ext cx="161925" cy="247650"/>
          </a:xfrm>
          <a:prstGeom prst="triangle">
            <a:avLst/>
          </a:prstGeom>
          <a:solidFill>
            <a:srgbClr val="546242"/>
          </a:solidFill>
          <a:ln>
            <a:solidFill>
              <a:srgbClr val="546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BA42E61-B437-96BC-5109-FC81951AEEBE}"/>
              </a:ext>
            </a:extLst>
          </p:cNvPr>
          <p:cNvSpPr/>
          <p:nvPr/>
        </p:nvSpPr>
        <p:spPr>
          <a:xfrm>
            <a:off x="574662" y="295563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FILTERS</a:t>
            </a:r>
          </a:p>
        </p:txBody>
      </p:sp>
      <p:sp>
        <p:nvSpPr>
          <p:cNvPr id="45" name="Oval 44">
            <a:extLst>
              <a:ext uri="{FF2B5EF4-FFF2-40B4-BE49-F238E27FC236}">
                <a16:creationId xmlns:a16="http://schemas.microsoft.com/office/drawing/2014/main" id="{809DB900-D35B-8B6D-741E-DAD3A8EF53A1}"/>
              </a:ext>
            </a:extLst>
          </p:cNvPr>
          <p:cNvSpPr/>
          <p:nvPr/>
        </p:nvSpPr>
        <p:spPr>
          <a:xfrm>
            <a:off x="3484848" y="3060129"/>
            <a:ext cx="262377" cy="26237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a:t>
            </a:r>
          </a:p>
        </p:txBody>
      </p:sp>
      <p:sp>
        <p:nvSpPr>
          <p:cNvPr id="41" name="Rectangle 40">
            <a:extLst>
              <a:ext uri="{FF2B5EF4-FFF2-40B4-BE49-F238E27FC236}">
                <a16:creationId xmlns:a16="http://schemas.microsoft.com/office/drawing/2014/main" id="{4AF51FB0-9EE7-8081-3057-B737790E2119}"/>
              </a:ext>
            </a:extLst>
          </p:cNvPr>
          <p:cNvSpPr/>
          <p:nvPr/>
        </p:nvSpPr>
        <p:spPr>
          <a:xfrm>
            <a:off x="11407878" y="2397149"/>
            <a:ext cx="323273" cy="323273"/>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ECE8982-A6FB-51F3-FF23-A42B85966F1A}"/>
              </a:ext>
            </a:extLst>
          </p:cNvPr>
          <p:cNvSpPr/>
          <p:nvPr/>
        </p:nvSpPr>
        <p:spPr>
          <a:xfrm>
            <a:off x="11442659" y="2436621"/>
            <a:ext cx="113639" cy="108642"/>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2485D66-AD8B-AA6E-0C9E-A03AFDFB2E6C}"/>
              </a:ext>
            </a:extLst>
          </p:cNvPr>
          <p:cNvSpPr/>
          <p:nvPr/>
        </p:nvSpPr>
        <p:spPr>
          <a:xfrm>
            <a:off x="11445040" y="2574733"/>
            <a:ext cx="113639" cy="108642"/>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AB3E95-D505-8F94-687B-434AA3CAD5EE}"/>
              </a:ext>
            </a:extLst>
          </p:cNvPr>
          <p:cNvSpPr/>
          <p:nvPr/>
        </p:nvSpPr>
        <p:spPr>
          <a:xfrm>
            <a:off x="11583150" y="2574733"/>
            <a:ext cx="113639" cy="108642"/>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FE98C48-0274-B056-3D1A-3E7926FBE6F5}"/>
              </a:ext>
            </a:extLst>
          </p:cNvPr>
          <p:cNvSpPr/>
          <p:nvPr/>
        </p:nvSpPr>
        <p:spPr>
          <a:xfrm>
            <a:off x="11583154" y="2436617"/>
            <a:ext cx="113639" cy="108642"/>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97033F0-75A4-CB76-0601-58606229C91F}"/>
              </a:ext>
            </a:extLst>
          </p:cNvPr>
          <p:cNvSpPr/>
          <p:nvPr/>
        </p:nvSpPr>
        <p:spPr>
          <a:xfrm>
            <a:off x="10996967" y="2397149"/>
            <a:ext cx="323273" cy="323273"/>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E99BAEE-D135-0A93-4577-51A976281AA3}"/>
              </a:ext>
            </a:extLst>
          </p:cNvPr>
          <p:cNvSpPr/>
          <p:nvPr/>
        </p:nvSpPr>
        <p:spPr>
          <a:xfrm>
            <a:off x="11035705" y="2429680"/>
            <a:ext cx="250558" cy="45719"/>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0A666D5-8E03-157A-4C9D-EEA1448E6B6C}"/>
              </a:ext>
            </a:extLst>
          </p:cNvPr>
          <p:cNvSpPr/>
          <p:nvPr/>
        </p:nvSpPr>
        <p:spPr>
          <a:xfrm>
            <a:off x="11036567" y="2507929"/>
            <a:ext cx="250558" cy="45719"/>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643438C-C58F-E8AA-BF13-49C94B752381}"/>
              </a:ext>
            </a:extLst>
          </p:cNvPr>
          <p:cNvSpPr/>
          <p:nvPr/>
        </p:nvSpPr>
        <p:spPr>
          <a:xfrm>
            <a:off x="11035705" y="2577477"/>
            <a:ext cx="250558" cy="45719"/>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6D85755-2B37-7DF2-2E41-44D693084BA7}"/>
              </a:ext>
            </a:extLst>
          </p:cNvPr>
          <p:cNvSpPr/>
          <p:nvPr/>
        </p:nvSpPr>
        <p:spPr>
          <a:xfrm>
            <a:off x="11035705" y="2646474"/>
            <a:ext cx="250558" cy="45719"/>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EF9C2A85-5C17-9A1B-9A70-47FCFE48222B}"/>
              </a:ext>
            </a:extLst>
          </p:cNvPr>
          <p:cNvSpPr/>
          <p:nvPr/>
        </p:nvSpPr>
        <p:spPr>
          <a:xfrm>
            <a:off x="8154671" y="2848466"/>
            <a:ext cx="3576480"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descr="A picture containing dark&#10;&#10;Description automatically generated">
            <a:extLst>
              <a:ext uri="{FF2B5EF4-FFF2-40B4-BE49-F238E27FC236}">
                <a16:creationId xmlns:a16="http://schemas.microsoft.com/office/drawing/2014/main" id="{CA49107E-1442-2AD9-E655-D38262569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699" y="3333374"/>
            <a:ext cx="1190190" cy="1477819"/>
          </a:xfrm>
          <a:prstGeom prst="rect">
            <a:avLst/>
          </a:prstGeom>
        </p:spPr>
      </p:pic>
      <p:sp>
        <p:nvSpPr>
          <p:cNvPr id="63" name="TextBox 62">
            <a:extLst>
              <a:ext uri="{FF2B5EF4-FFF2-40B4-BE49-F238E27FC236}">
                <a16:creationId xmlns:a16="http://schemas.microsoft.com/office/drawing/2014/main" id="{892CBAAB-FC24-2E7A-0F67-4F1B719E68EC}"/>
              </a:ext>
            </a:extLst>
          </p:cNvPr>
          <p:cNvSpPr txBox="1"/>
          <p:nvPr/>
        </p:nvSpPr>
        <p:spPr>
          <a:xfrm>
            <a:off x="8348700" y="2940829"/>
            <a:ext cx="1190190" cy="369332"/>
          </a:xfrm>
          <a:prstGeom prst="rect">
            <a:avLst/>
          </a:prstGeom>
          <a:noFill/>
        </p:spPr>
        <p:txBody>
          <a:bodyPr wrap="square" rtlCol="0">
            <a:spAutoFit/>
          </a:bodyPr>
          <a:lstStyle/>
          <a:p>
            <a:r>
              <a:rPr lang="en-US" dirty="0"/>
              <a:t>Suessapex</a:t>
            </a:r>
          </a:p>
        </p:txBody>
      </p:sp>
      <p:sp>
        <p:nvSpPr>
          <p:cNvPr id="64" name="TextBox 63">
            <a:extLst>
              <a:ext uri="{FF2B5EF4-FFF2-40B4-BE49-F238E27FC236}">
                <a16:creationId xmlns:a16="http://schemas.microsoft.com/office/drawing/2014/main" id="{2BB2126E-50AD-C9A0-A649-DD24071BCB91}"/>
              </a:ext>
            </a:extLst>
          </p:cNvPr>
          <p:cNvSpPr txBox="1"/>
          <p:nvPr/>
        </p:nvSpPr>
        <p:spPr>
          <a:xfrm>
            <a:off x="9709970" y="3309068"/>
            <a:ext cx="1736436"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a:t>
            </a:r>
          </a:p>
        </p:txBody>
      </p:sp>
      <p:sp>
        <p:nvSpPr>
          <p:cNvPr id="67" name="Rectangle 66">
            <a:extLst>
              <a:ext uri="{FF2B5EF4-FFF2-40B4-BE49-F238E27FC236}">
                <a16:creationId xmlns:a16="http://schemas.microsoft.com/office/drawing/2014/main" id="{BA0BD5A8-1D6B-8159-BEA3-E542094A02C6}"/>
              </a:ext>
            </a:extLst>
          </p:cNvPr>
          <p:cNvSpPr/>
          <p:nvPr/>
        </p:nvSpPr>
        <p:spPr>
          <a:xfrm>
            <a:off x="4450958" y="5082330"/>
            <a:ext cx="3576480"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descr="A picture containing dark&#10;&#10;Description automatically generated">
            <a:extLst>
              <a:ext uri="{FF2B5EF4-FFF2-40B4-BE49-F238E27FC236}">
                <a16:creationId xmlns:a16="http://schemas.microsoft.com/office/drawing/2014/main" id="{4D8A31BF-1D43-1B2D-A47C-F55C135817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986" y="5567238"/>
            <a:ext cx="1190190" cy="1477819"/>
          </a:xfrm>
          <a:prstGeom prst="rect">
            <a:avLst/>
          </a:prstGeom>
        </p:spPr>
      </p:pic>
      <p:sp>
        <p:nvSpPr>
          <p:cNvPr id="69" name="TextBox 68">
            <a:extLst>
              <a:ext uri="{FF2B5EF4-FFF2-40B4-BE49-F238E27FC236}">
                <a16:creationId xmlns:a16="http://schemas.microsoft.com/office/drawing/2014/main" id="{6B7060C2-CFA4-7800-AA6D-16BD6AD7FBCA}"/>
              </a:ext>
            </a:extLst>
          </p:cNvPr>
          <p:cNvSpPr txBox="1"/>
          <p:nvPr/>
        </p:nvSpPr>
        <p:spPr>
          <a:xfrm>
            <a:off x="4644987" y="5174693"/>
            <a:ext cx="1190190" cy="369332"/>
          </a:xfrm>
          <a:prstGeom prst="rect">
            <a:avLst/>
          </a:prstGeom>
          <a:noFill/>
        </p:spPr>
        <p:txBody>
          <a:bodyPr wrap="square" rtlCol="0">
            <a:spAutoFit/>
          </a:bodyPr>
          <a:lstStyle/>
          <a:p>
            <a:r>
              <a:rPr lang="en-US" dirty="0"/>
              <a:t>Suessapex</a:t>
            </a:r>
          </a:p>
        </p:txBody>
      </p:sp>
      <p:sp>
        <p:nvSpPr>
          <p:cNvPr id="70" name="TextBox 69">
            <a:extLst>
              <a:ext uri="{FF2B5EF4-FFF2-40B4-BE49-F238E27FC236}">
                <a16:creationId xmlns:a16="http://schemas.microsoft.com/office/drawing/2014/main" id="{6844EB5E-D554-424F-310B-646C5BE885C6}"/>
              </a:ext>
            </a:extLst>
          </p:cNvPr>
          <p:cNvSpPr txBox="1"/>
          <p:nvPr/>
        </p:nvSpPr>
        <p:spPr>
          <a:xfrm>
            <a:off x="6006257" y="5542932"/>
            <a:ext cx="1736436"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a:t>
            </a:r>
          </a:p>
        </p:txBody>
      </p:sp>
      <p:sp>
        <p:nvSpPr>
          <p:cNvPr id="71" name="Rectangle 70">
            <a:extLst>
              <a:ext uri="{FF2B5EF4-FFF2-40B4-BE49-F238E27FC236}">
                <a16:creationId xmlns:a16="http://schemas.microsoft.com/office/drawing/2014/main" id="{6F19205C-7173-0319-CA6A-03C97E7324F4}"/>
              </a:ext>
            </a:extLst>
          </p:cNvPr>
          <p:cNvSpPr/>
          <p:nvPr/>
        </p:nvSpPr>
        <p:spPr>
          <a:xfrm>
            <a:off x="8162938" y="5076752"/>
            <a:ext cx="3576480"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descr="A picture containing dark&#10;&#10;Description automatically generated">
            <a:extLst>
              <a:ext uri="{FF2B5EF4-FFF2-40B4-BE49-F238E27FC236}">
                <a16:creationId xmlns:a16="http://schemas.microsoft.com/office/drawing/2014/main" id="{47E12A66-91CA-000D-AB3E-69ED761EB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6966" y="5561660"/>
            <a:ext cx="1190190" cy="1477819"/>
          </a:xfrm>
          <a:prstGeom prst="rect">
            <a:avLst/>
          </a:prstGeom>
        </p:spPr>
      </p:pic>
      <p:sp>
        <p:nvSpPr>
          <p:cNvPr id="73" name="TextBox 72">
            <a:extLst>
              <a:ext uri="{FF2B5EF4-FFF2-40B4-BE49-F238E27FC236}">
                <a16:creationId xmlns:a16="http://schemas.microsoft.com/office/drawing/2014/main" id="{9A85261E-B59D-2B92-DFE3-06297688EFA5}"/>
              </a:ext>
            </a:extLst>
          </p:cNvPr>
          <p:cNvSpPr txBox="1"/>
          <p:nvPr/>
        </p:nvSpPr>
        <p:spPr>
          <a:xfrm>
            <a:off x="8356967" y="5169115"/>
            <a:ext cx="1190190" cy="369332"/>
          </a:xfrm>
          <a:prstGeom prst="rect">
            <a:avLst/>
          </a:prstGeom>
          <a:noFill/>
        </p:spPr>
        <p:txBody>
          <a:bodyPr wrap="square" rtlCol="0">
            <a:spAutoFit/>
          </a:bodyPr>
          <a:lstStyle/>
          <a:p>
            <a:r>
              <a:rPr lang="en-US" dirty="0"/>
              <a:t>Suessapex</a:t>
            </a:r>
          </a:p>
        </p:txBody>
      </p:sp>
      <p:sp>
        <p:nvSpPr>
          <p:cNvPr id="74" name="TextBox 73">
            <a:extLst>
              <a:ext uri="{FF2B5EF4-FFF2-40B4-BE49-F238E27FC236}">
                <a16:creationId xmlns:a16="http://schemas.microsoft.com/office/drawing/2014/main" id="{60587E16-6776-36BC-4B43-1D89EF3066CA}"/>
              </a:ext>
            </a:extLst>
          </p:cNvPr>
          <p:cNvSpPr txBox="1"/>
          <p:nvPr/>
        </p:nvSpPr>
        <p:spPr>
          <a:xfrm>
            <a:off x="9718237" y="5537354"/>
            <a:ext cx="1736436"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a:t>
            </a:r>
          </a:p>
        </p:txBody>
      </p:sp>
      <p:sp>
        <p:nvSpPr>
          <p:cNvPr id="75" name="Isosceles Triangle 74">
            <a:extLst>
              <a:ext uri="{FF2B5EF4-FFF2-40B4-BE49-F238E27FC236}">
                <a16:creationId xmlns:a16="http://schemas.microsoft.com/office/drawing/2014/main" id="{2ABA3DFA-8811-C687-4180-A02F002D696F}"/>
              </a:ext>
            </a:extLst>
          </p:cNvPr>
          <p:cNvSpPr/>
          <p:nvPr/>
        </p:nvSpPr>
        <p:spPr>
          <a:xfrm rot="16200000">
            <a:off x="3658243" y="6524473"/>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a:extLst>
              <a:ext uri="{FF2B5EF4-FFF2-40B4-BE49-F238E27FC236}">
                <a16:creationId xmlns:a16="http://schemas.microsoft.com/office/drawing/2014/main" id="{F592131A-2A1C-636B-D598-0B66C39307F3}"/>
              </a:ext>
            </a:extLst>
          </p:cNvPr>
          <p:cNvSpPr/>
          <p:nvPr/>
        </p:nvSpPr>
        <p:spPr>
          <a:xfrm rot="16200000">
            <a:off x="3716558" y="6524473"/>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a:extLst>
              <a:ext uri="{FF2B5EF4-FFF2-40B4-BE49-F238E27FC236}">
                <a16:creationId xmlns:a16="http://schemas.microsoft.com/office/drawing/2014/main" id="{3F2714D2-5F46-ACE4-0E23-1E259652078B}"/>
              </a:ext>
            </a:extLst>
          </p:cNvPr>
          <p:cNvSpPr/>
          <p:nvPr/>
        </p:nvSpPr>
        <p:spPr>
          <a:xfrm rot="16200000">
            <a:off x="3761766" y="6524473"/>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D0B142E8-0EC0-90F6-AD14-96EE6C30E5A6}"/>
              </a:ext>
            </a:extLst>
          </p:cNvPr>
          <p:cNvSpPr/>
          <p:nvPr/>
        </p:nvSpPr>
        <p:spPr>
          <a:xfrm rot="16200000">
            <a:off x="3825253" y="6527534"/>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A71EB690-140D-4202-E21C-3AACF36E420F}"/>
              </a:ext>
            </a:extLst>
          </p:cNvPr>
          <p:cNvPicPr>
            <a:picLocks noChangeAspect="1"/>
          </p:cNvPicPr>
          <p:nvPr/>
        </p:nvPicPr>
        <p:blipFill>
          <a:blip r:embed="rId5"/>
          <a:stretch>
            <a:fillRect/>
          </a:stretch>
        </p:blipFill>
        <p:spPr>
          <a:xfrm>
            <a:off x="3776733" y="6563205"/>
            <a:ext cx="171402" cy="227208"/>
          </a:xfrm>
          <a:prstGeom prst="rect">
            <a:avLst/>
          </a:prstGeom>
        </p:spPr>
      </p:pic>
    </p:spTree>
    <p:extLst>
      <p:ext uri="{BB962C8B-B14F-4D97-AF65-F5344CB8AC3E}">
        <p14:creationId xmlns:p14="http://schemas.microsoft.com/office/powerpoint/2010/main" val="1841383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1382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73908-7A91-FDBF-100B-79410DAD17C6}"/>
              </a:ext>
            </a:extLst>
          </p:cNvPr>
          <p:cNvSpPr/>
          <p:nvPr/>
        </p:nvSpPr>
        <p:spPr>
          <a:xfrm>
            <a:off x="0" y="1"/>
            <a:ext cx="12192000" cy="1477818"/>
          </a:xfrm>
          <a:prstGeom prst="rect">
            <a:avLst/>
          </a:prstGeom>
          <a:solidFill>
            <a:srgbClr val="282C3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35675A-1B2F-4593-CD2D-24FFFF94386D}"/>
              </a:ext>
            </a:extLst>
          </p:cNvPr>
          <p:cNvSpPr txBox="1"/>
          <p:nvPr/>
        </p:nvSpPr>
        <p:spPr>
          <a:xfrm>
            <a:off x="2900218" y="535709"/>
            <a:ext cx="6567055" cy="646331"/>
          </a:xfrm>
          <a:prstGeom prst="rect">
            <a:avLst/>
          </a:prstGeom>
          <a:noFill/>
        </p:spPr>
        <p:txBody>
          <a:bodyPr wrap="square" rtlCol="0">
            <a:spAutoFit/>
          </a:bodyPr>
          <a:lstStyle/>
          <a:p>
            <a:pPr algn="ctr"/>
            <a:r>
              <a:rPr lang="en-US" sz="3600" b="1" dirty="0">
                <a:solidFill>
                  <a:schemeClr val="bg1"/>
                </a:solidFill>
              </a:rPr>
              <a:t>GO TAPEWORMS</a:t>
            </a:r>
          </a:p>
        </p:txBody>
      </p:sp>
      <p:sp>
        <p:nvSpPr>
          <p:cNvPr id="2" name="Rectangle 1">
            <a:extLst>
              <a:ext uri="{FF2B5EF4-FFF2-40B4-BE49-F238E27FC236}">
                <a16:creationId xmlns:a16="http://schemas.microsoft.com/office/drawing/2014/main" id="{94551CCE-6C13-364E-E472-268DD515D32D}"/>
              </a:ext>
            </a:extLst>
          </p:cNvPr>
          <p:cNvSpPr/>
          <p:nvPr/>
        </p:nvSpPr>
        <p:spPr>
          <a:xfrm>
            <a:off x="1402311" y="2854044"/>
            <a:ext cx="3300002"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ark&#10;&#10;Description automatically generated">
            <a:extLst>
              <a:ext uri="{FF2B5EF4-FFF2-40B4-BE49-F238E27FC236}">
                <a16:creationId xmlns:a16="http://schemas.microsoft.com/office/drawing/2014/main" id="{2066F12C-9559-D5F7-3857-DBC832051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339" y="3338952"/>
            <a:ext cx="1190190" cy="1477819"/>
          </a:xfrm>
          <a:prstGeom prst="rect">
            <a:avLst/>
          </a:prstGeom>
        </p:spPr>
      </p:pic>
      <p:sp>
        <p:nvSpPr>
          <p:cNvPr id="10" name="TextBox 9">
            <a:extLst>
              <a:ext uri="{FF2B5EF4-FFF2-40B4-BE49-F238E27FC236}">
                <a16:creationId xmlns:a16="http://schemas.microsoft.com/office/drawing/2014/main" id="{389C6EB4-FA9C-3F31-35E6-CDFBA261ABFD}"/>
              </a:ext>
            </a:extLst>
          </p:cNvPr>
          <p:cNvSpPr txBox="1"/>
          <p:nvPr/>
        </p:nvSpPr>
        <p:spPr>
          <a:xfrm>
            <a:off x="1596340" y="2946407"/>
            <a:ext cx="1190190" cy="369332"/>
          </a:xfrm>
          <a:prstGeom prst="rect">
            <a:avLst/>
          </a:prstGeom>
          <a:noFill/>
        </p:spPr>
        <p:txBody>
          <a:bodyPr wrap="square" rtlCol="0">
            <a:spAutoFit/>
          </a:bodyPr>
          <a:lstStyle/>
          <a:p>
            <a:r>
              <a:rPr lang="en-US" dirty="0"/>
              <a:t>Suessapex</a:t>
            </a:r>
          </a:p>
        </p:txBody>
      </p:sp>
      <p:pic>
        <p:nvPicPr>
          <p:cNvPr id="20" name="Picture 19">
            <a:extLst>
              <a:ext uri="{FF2B5EF4-FFF2-40B4-BE49-F238E27FC236}">
                <a16:creationId xmlns:a16="http://schemas.microsoft.com/office/drawing/2014/main" id="{5D9D2F32-15AF-60DF-B418-526CFF4CAC7C}"/>
              </a:ext>
            </a:extLst>
          </p:cNvPr>
          <p:cNvPicPr>
            <a:picLocks noChangeAspect="1"/>
          </p:cNvPicPr>
          <p:nvPr/>
        </p:nvPicPr>
        <p:blipFill>
          <a:blip r:embed="rId4"/>
          <a:stretch>
            <a:fillRect/>
          </a:stretch>
        </p:blipFill>
        <p:spPr>
          <a:xfrm>
            <a:off x="12069920" y="-1"/>
            <a:ext cx="122080" cy="6858000"/>
          </a:xfrm>
          <a:prstGeom prst="rect">
            <a:avLst/>
          </a:prstGeom>
        </p:spPr>
      </p:pic>
      <p:sp>
        <p:nvSpPr>
          <p:cNvPr id="21" name="Rectangle 20">
            <a:extLst>
              <a:ext uri="{FF2B5EF4-FFF2-40B4-BE49-F238E27FC236}">
                <a16:creationId xmlns:a16="http://schemas.microsoft.com/office/drawing/2014/main" id="{79798EB5-3896-E6F0-D0AC-18E97143EBF9}"/>
              </a:ext>
            </a:extLst>
          </p:cNvPr>
          <p:cNvSpPr/>
          <p:nvPr/>
        </p:nvSpPr>
        <p:spPr>
          <a:xfrm>
            <a:off x="0" y="1477819"/>
            <a:ext cx="1206992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69539C5-49D0-2A16-C590-9B6CE0E10F0F}"/>
              </a:ext>
            </a:extLst>
          </p:cNvPr>
          <p:cNvSpPr txBox="1"/>
          <p:nvPr/>
        </p:nvSpPr>
        <p:spPr>
          <a:xfrm>
            <a:off x="3454401" y="1616318"/>
            <a:ext cx="988290" cy="369332"/>
          </a:xfrm>
          <a:prstGeom prst="rect">
            <a:avLst/>
          </a:prstGeom>
          <a:noFill/>
        </p:spPr>
        <p:txBody>
          <a:bodyPr wrap="square" rtlCol="0">
            <a:spAutoFit/>
          </a:bodyPr>
          <a:lstStyle/>
          <a:p>
            <a:pPr algn="ctr"/>
            <a:r>
              <a:rPr lang="en-US" dirty="0"/>
              <a:t>HOME</a:t>
            </a:r>
          </a:p>
        </p:txBody>
      </p:sp>
      <p:sp>
        <p:nvSpPr>
          <p:cNvPr id="23" name="TextBox 22">
            <a:extLst>
              <a:ext uri="{FF2B5EF4-FFF2-40B4-BE49-F238E27FC236}">
                <a16:creationId xmlns:a16="http://schemas.microsoft.com/office/drawing/2014/main" id="{284B6AD1-D3A6-CC21-C724-707F661461B8}"/>
              </a:ext>
            </a:extLst>
          </p:cNvPr>
          <p:cNvSpPr txBox="1"/>
          <p:nvPr/>
        </p:nvSpPr>
        <p:spPr>
          <a:xfrm>
            <a:off x="4433455" y="1616318"/>
            <a:ext cx="988290" cy="369332"/>
          </a:xfrm>
          <a:prstGeom prst="rect">
            <a:avLst/>
          </a:prstGeom>
          <a:noFill/>
        </p:spPr>
        <p:txBody>
          <a:bodyPr wrap="square" rtlCol="0">
            <a:spAutoFit/>
          </a:bodyPr>
          <a:lstStyle/>
          <a:p>
            <a:pPr algn="ctr"/>
            <a:r>
              <a:rPr lang="en-US" dirty="0"/>
              <a:t>ABOUT</a:t>
            </a:r>
          </a:p>
        </p:txBody>
      </p:sp>
      <p:sp>
        <p:nvSpPr>
          <p:cNvPr id="24" name="TextBox 23">
            <a:extLst>
              <a:ext uri="{FF2B5EF4-FFF2-40B4-BE49-F238E27FC236}">
                <a16:creationId xmlns:a16="http://schemas.microsoft.com/office/drawing/2014/main" id="{247D0ADC-9A9C-C1D4-53D8-E4BA12308373}"/>
              </a:ext>
            </a:extLst>
          </p:cNvPr>
          <p:cNvSpPr txBox="1"/>
          <p:nvPr/>
        </p:nvSpPr>
        <p:spPr>
          <a:xfrm>
            <a:off x="7512542" y="1616318"/>
            <a:ext cx="2179784" cy="369332"/>
          </a:xfrm>
          <a:prstGeom prst="rect">
            <a:avLst/>
          </a:prstGeom>
          <a:noFill/>
          <a:ln>
            <a:solidFill>
              <a:srgbClr val="A5B592"/>
            </a:solidFill>
          </a:ln>
        </p:spPr>
        <p:txBody>
          <a:bodyPr wrap="square" rtlCol="0">
            <a:spAutoFit/>
          </a:bodyPr>
          <a:lstStyle/>
          <a:p>
            <a:pPr algn="ctr"/>
            <a:r>
              <a:rPr lang="en-US" dirty="0"/>
              <a:t>FURTHER LEARNING</a:t>
            </a:r>
          </a:p>
        </p:txBody>
      </p:sp>
      <p:sp>
        <p:nvSpPr>
          <p:cNvPr id="25" name="TextBox 24">
            <a:extLst>
              <a:ext uri="{FF2B5EF4-FFF2-40B4-BE49-F238E27FC236}">
                <a16:creationId xmlns:a16="http://schemas.microsoft.com/office/drawing/2014/main" id="{1AAA05FC-990B-32D1-2101-C775692FEBF7}"/>
              </a:ext>
            </a:extLst>
          </p:cNvPr>
          <p:cNvSpPr txBox="1"/>
          <p:nvPr/>
        </p:nvSpPr>
        <p:spPr>
          <a:xfrm>
            <a:off x="5421745" y="1627925"/>
            <a:ext cx="2090797" cy="369332"/>
          </a:xfrm>
          <a:prstGeom prst="rect">
            <a:avLst/>
          </a:prstGeom>
          <a:noFill/>
        </p:spPr>
        <p:txBody>
          <a:bodyPr wrap="square" rtlCol="0">
            <a:spAutoFit/>
          </a:bodyPr>
          <a:lstStyle/>
          <a:p>
            <a:pPr algn="ctr"/>
            <a:r>
              <a:rPr lang="en-US" dirty="0"/>
              <a:t>DICHOTOMOUS KEY</a:t>
            </a:r>
          </a:p>
        </p:txBody>
      </p:sp>
      <p:sp>
        <p:nvSpPr>
          <p:cNvPr id="29" name="Rectangle 28">
            <a:extLst>
              <a:ext uri="{FF2B5EF4-FFF2-40B4-BE49-F238E27FC236}">
                <a16:creationId xmlns:a16="http://schemas.microsoft.com/office/drawing/2014/main" id="{D4A614D1-6CF4-BEBB-EF5B-738FD32988A5}"/>
              </a:ext>
            </a:extLst>
          </p:cNvPr>
          <p:cNvSpPr/>
          <p:nvPr/>
        </p:nvSpPr>
        <p:spPr>
          <a:xfrm>
            <a:off x="452583" y="2854044"/>
            <a:ext cx="698038" cy="3611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1EC93F1-360A-7C5A-C0F9-0D254D1C032F}"/>
              </a:ext>
            </a:extLst>
          </p:cNvPr>
          <p:cNvSpPr txBox="1"/>
          <p:nvPr/>
        </p:nvSpPr>
        <p:spPr>
          <a:xfrm>
            <a:off x="2957610" y="3314646"/>
            <a:ext cx="1736436"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a:t>
            </a:r>
          </a:p>
        </p:txBody>
      </p:sp>
      <p:sp>
        <p:nvSpPr>
          <p:cNvPr id="44" name="Rectangle 43">
            <a:extLst>
              <a:ext uri="{FF2B5EF4-FFF2-40B4-BE49-F238E27FC236}">
                <a16:creationId xmlns:a16="http://schemas.microsoft.com/office/drawing/2014/main" id="{4BA42E61-B437-96BC-5109-FC81951AEEBE}"/>
              </a:ext>
            </a:extLst>
          </p:cNvPr>
          <p:cNvSpPr/>
          <p:nvPr/>
        </p:nvSpPr>
        <p:spPr>
          <a:xfrm rot="16200000">
            <a:off x="-843356" y="4423067"/>
            <a:ext cx="3249193" cy="473363"/>
          </a:xfrm>
          <a:prstGeom prst="rect">
            <a:avLst/>
          </a:prstGeom>
          <a:solidFill>
            <a:srgbClr val="889D6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FILTERS</a:t>
            </a:r>
          </a:p>
        </p:txBody>
      </p:sp>
      <p:sp>
        <p:nvSpPr>
          <p:cNvPr id="41" name="Rectangle 40">
            <a:extLst>
              <a:ext uri="{FF2B5EF4-FFF2-40B4-BE49-F238E27FC236}">
                <a16:creationId xmlns:a16="http://schemas.microsoft.com/office/drawing/2014/main" id="{4AF51FB0-9EE7-8081-3057-B737790E2119}"/>
              </a:ext>
            </a:extLst>
          </p:cNvPr>
          <p:cNvSpPr/>
          <p:nvPr/>
        </p:nvSpPr>
        <p:spPr>
          <a:xfrm>
            <a:off x="11407878" y="2397149"/>
            <a:ext cx="323273" cy="323273"/>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ECE8982-A6FB-51F3-FF23-A42B85966F1A}"/>
              </a:ext>
            </a:extLst>
          </p:cNvPr>
          <p:cNvSpPr/>
          <p:nvPr/>
        </p:nvSpPr>
        <p:spPr>
          <a:xfrm>
            <a:off x="11442659" y="2436621"/>
            <a:ext cx="113639" cy="108642"/>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2485D66-AD8B-AA6E-0C9E-A03AFDFB2E6C}"/>
              </a:ext>
            </a:extLst>
          </p:cNvPr>
          <p:cNvSpPr/>
          <p:nvPr/>
        </p:nvSpPr>
        <p:spPr>
          <a:xfrm>
            <a:off x="11445040" y="2574733"/>
            <a:ext cx="113639" cy="108642"/>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AB3E95-D505-8F94-687B-434AA3CAD5EE}"/>
              </a:ext>
            </a:extLst>
          </p:cNvPr>
          <p:cNvSpPr/>
          <p:nvPr/>
        </p:nvSpPr>
        <p:spPr>
          <a:xfrm>
            <a:off x="11583150" y="2574733"/>
            <a:ext cx="113639" cy="108642"/>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FE98C48-0274-B056-3D1A-3E7926FBE6F5}"/>
              </a:ext>
            </a:extLst>
          </p:cNvPr>
          <p:cNvSpPr/>
          <p:nvPr/>
        </p:nvSpPr>
        <p:spPr>
          <a:xfrm>
            <a:off x="11583154" y="2436617"/>
            <a:ext cx="113639" cy="108642"/>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97033F0-75A4-CB76-0601-58606229C91F}"/>
              </a:ext>
            </a:extLst>
          </p:cNvPr>
          <p:cNvSpPr/>
          <p:nvPr/>
        </p:nvSpPr>
        <p:spPr>
          <a:xfrm>
            <a:off x="10996967" y="2397149"/>
            <a:ext cx="323273" cy="323273"/>
          </a:xfrm>
          <a:prstGeom prst="rect">
            <a:avLst/>
          </a:prstGeom>
          <a:solidFill>
            <a:srgbClr val="A5B592"/>
          </a:solidFill>
          <a:ln>
            <a:solidFill>
              <a:srgbClr val="788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E99BAEE-D135-0A93-4577-51A976281AA3}"/>
              </a:ext>
            </a:extLst>
          </p:cNvPr>
          <p:cNvSpPr/>
          <p:nvPr/>
        </p:nvSpPr>
        <p:spPr>
          <a:xfrm>
            <a:off x="11035705" y="2429680"/>
            <a:ext cx="250558" cy="45719"/>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0A666D5-8E03-157A-4C9D-EEA1448E6B6C}"/>
              </a:ext>
            </a:extLst>
          </p:cNvPr>
          <p:cNvSpPr/>
          <p:nvPr/>
        </p:nvSpPr>
        <p:spPr>
          <a:xfrm>
            <a:off x="11036567" y="2507929"/>
            <a:ext cx="250558" cy="45719"/>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643438C-C58F-E8AA-BF13-49C94B752381}"/>
              </a:ext>
            </a:extLst>
          </p:cNvPr>
          <p:cNvSpPr/>
          <p:nvPr/>
        </p:nvSpPr>
        <p:spPr>
          <a:xfrm>
            <a:off x="11035705" y="2577477"/>
            <a:ext cx="250558" cy="45719"/>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6D85755-2B37-7DF2-2E41-44D693084BA7}"/>
              </a:ext>
            </a:extLst>
          </p:cNvPr>
          <p:cNvSpPr/>
          <p:nvPr/>
        </p:nvSpPr>
        <p:spPr>
          <a:xfrm>
            <a:off x="11035705" y="2646474"/>
            <a:ext cx="250558" cy="45719"/>
          </a:xfrm>
          <a:prstGeom prst="rect">
            <a:avLst/>
          </a:prstGeom>
          <a:solidFill>
            <a:srgbClr val="78846A"/>
          </a:solidFill>
          <a:ln>
            <a:solidFill>
              <a:srgbClr val="A5B5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A71EB690-140D-4202-E21C-3AACF36E420F}"/>
              </a:ext>
            </a:extLst>
          </p:cNvPr>
          <p:cNvPicPr>
            <a:picLocks noChangeAspect="1"/>
          </p:cNvPicPr>
          <p:nvPr/>
        </p:nvPicPr>
        <p:blipFill>
          <a:blip r:embed="rId5"/>
          <a:stretch>
            <a:fillRect/>
          </a:stretch>
        </p:blipFill>
        <p:spPr>
          <a:xfrm>
            <a:off x="2028299" y="2323013"/>
            <a:ext cx="171402" cy="227208"/>
          </a:xfrm>
          <a:prstGeom prst="rect">
            <a:avLst/>
          </a:prstGeom>
        </p:spPr>
      </p:pic>
      <p:sp>
        <p:nvSpPr>
          <p:cNvPr id="67" name="Rectangle 66">
            <a:extLst>
              <a:ext uri="{FF2B5EF4-FFF2-40B4-BE49-F238E27FC236}">
                <a16:creationId xmlns:a16="http://schemas.microsoft.com/office/drawing/2014/main" id="{BA0BD5A8-1D6B-8159-BEA3-E542094A02C6}"/>
              </a:ext>
            </a:extLst>
          </p:cNvPr>
          <p:cNvSpPr/>
          <p:nvPr/>
        </p:nvSpPr>
        <p:spPr>
          <a:xfrm>
            <a:off x="1410578" y="5082330"/>
            <a:ext cx="3283468"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descr="A picture containing dark&#10;&#10;Description automatically generated">
            <a:extLst>
              <a:ext uri="{FF2B5EF4-FFF2-40B4-BE49-F238E27FC236}">
                <a16:creationId xmlns:a16="http://schemas.microsoft.com/office/drawing/2014/main" id="{4D8A31BF-1D43-1B2D-A47C-F55C135817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606" y="5567238"/>
            <a:ext cx="1190190" cy="1477819"/>
          </a:xfrm>
          <a:prstGeom prst="rect">
            <a:avLst/>
          </a:prstGeom>
        </p:spPr>
      </p:pic>
      <p:sp>
        <p:nvSpPr>
          <p:cNvPr id="69" name="TextBox 68">
            <a:extLst>
              <a:ext uri="{FF2B5EF4-FFF2-40B4-BE49-F238E27FC236}">
                <a16:creationId xmlns:a16="http://schemas.microsoft.com/office/drawing/2014/main" id="{6B7060C2-CFA4-7800-AA6D-16BD6AD7FBCA}"/>
              </a:ext>
            </a:extLst>
          </p:cNvPr>
          <p:cNvSpPr txBox="1"/>
          <p:nvPr/>
        </p:nvSpPr>
        <p:spPr>
          <a:xfrm>
            <a:off x="1604607" y="5174693"/>
            <a:ext cx="1190190" cy="369332"/>
          </a:xfrm>
          <a:prstGeom prst="rect">
            <a:avLst/>
          </a:prstGeom>
          <a:noFill/>
        </p:spPr>
        <p:txBody>
          <a:bodyPr wrap="square" rtlCol="0">
            <a:spAutoFit/>
          </a:bodyPr>
          <a:lstStyle/>
          <a:p>
            <a:r>
              <a:rPr lang="en-US" dirty="0"/>
              <a:t>Suessapex</a:t>
            </a:r>
          </a:p>
        </p:txBody>
      </p:sp>
      <p:sp>
        <p:nvSpPr>
          <p:cNvPr id="70" name="TextBox 69">
            <a:extLst>
              <a:ext uri="{FF2B5EF4-FFF2-40B4-BE49-F238E27FC236}">
                <a16:creationId xmlns:a16="http://schemas.microsoft.com/office/drawing/2014/main" id="{6844EB5E-D554-424F-310B-646C5BE885C6}"/>
              </a:ext>
            </a:extLst>
          </p:cNvPr>
          <p:cNvSpPr txBox="1"/>
          <p:nvPr/>
        </p:nvSpPr>
        <p:spPr>
          <a:xfrm>
            <a:off x="2965877" y="5542932"/>
            <a:ext cx="1736436"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a:t>
            </a:r>
          </a:p>
        </p:txBody>
      </p:sp>
      <p:sp>
        <p:nvSpPr>
          <p:cNvPr id="59" name="Isosceles Triangle 58">
            <a:extLst>
              <a:ext uri="{FF2B5EF4-FFF2-40B4-BE49-F238E27FC236}">
                <a16:creationId xmlns:a16="http://schemas.microsoft.com/office/drawing/2014/main" id="{E5DEF38F-B62E-CCF4-223E-7AAA09EC5B24}"/>
              </a:ext>
            </a:extLst>
          </p:cNvPr>
          <p:cNvSpPr/>
          <p:nvPr/>
        </p:nvSpPr>
        <p:spPr>
          <a:xfrm rot="5400000">
            <a:off x="582880" y="6522781"/>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32CFA0C7-A997-C15C-55A4-A3F7E1076860}"/>
              </a:ext>
            </a:extLst>
          </p:cNvPr>
          <p:cNvSpPr/>
          <p:nvPr/>
        </p:nvSpPr>
        <p:spPr>
          <a:xfrm rot="5400000">
            <a:off x="516279" y="6521477"/>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F5241909-FC67-91B2-0074-E1D5E4028993}"/>
              </a:ext>
            </a:extLst>
          </p:cNvPr>
          <p:cNvSpPr/>
          <p:nvPr/>
        </p:nvSpPr>
        <p:spPr>
          <a:xfrm rot="5400000">
            <a:off x="458054" y="6522781"/>
            <a:ext cx="149456" cy="15225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50E25791-192B-64C4-B81C-740144B8A4C1}"/>
              </a:ext>
            </a:extLst>
          </p:cNvPr>
          <p:cNvSpPr/>
          <p:nvPr/>
        </p:nvSpPr>
        <p:spPr>
          <a:xfrm rot="5400000">
            <a:off x="390100" y="6523348"/>
            <a:ext cx="149456" cy="152252"/>
          </a:xfrm>
          <a:prstGeom prst="triangle">
            <a:avLst/>
          </a:prstGeom>
          <a:solidFill>
            <a:srgbClr val="013826"/>
          </a:solidFill>
          <a:ln>
            <a:solidFill>
              <a:srgbClr val="0138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430B8B52-FB55-F0AA-0522-92D300786C64}"/>
              </a:ext>
            </a:extLst>
          </p:cNvPr>
          <p:cNvSpPr/>
          <p:nvPr/>
        </p:nvSpPr>
        <p:spPr>
          <a:xfrm>
            <a:off x="4919201" y="2854044"/>
            <a:ext cx="3300002"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Picture 97" descr="A picture containing dark&#10;&#10;Description automatically generated">
            <a:extLst>
              <a:ext uri="{FF2B5EF4-FFF2-40B4-BE49-F238E27FC236}">
                <a16:creationId xmlns:a16="http://schemas.microsoft.com/office/drawing/2014/main" id="{B2409E07-9005-E8D9-5C88-5696329B7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3229" y="3338952"/>
            <a:ext cx="1190190" cy="1477819"/>
          </a:xfrm>
          <a:prstGeom prst="rect">
            <a:avLst/>
          </a:prstGeom>
        </p:spPr>
      </p:pic>
      <p:sp>
        <p:nvSpPr>
          <p:cNvPr id="99" name="TextBox 98">
            <a:extLst>
              <a:ext uri="{FF2B5EF4-FFF2-40B4-BE49-F238E27FC236}">
                <a16:creationId xmlns:a16="http://schemas.microsoft.com/office/drawing/2014/main" id="{3AA71C53-316D-6FB3-94EE-FBA8D3542BBC}"/>
              </a:ext>
            </a:extLst>
          </p:cNvPr>
          <p:cNvSpPr txBox="1"/>
          <p:nvPr/>
        </p:nvSpPr>
        <p:spPr>
          <a:xfrm>
            <a:off x="5113230" y="2946407"/>
            <a:ext cx="1190190" cy="369332"/>
          </a:xfrm>
          <a:prstGeom prst="rect">
            <a:avLst/>
          </a:prstGeom>
          <a:noFill/>
        </p:spPr>
        <p:txBody>
          <a:bodyPr wrap="square" rtlCol="0">
            <a:spAutoFit/>
          </a:bodyPr>
          <a:lstStyle/>
          <a:p>
            <a:r>
              <a:rPr lang="en-US" dirty="0"/>
              <a:t>Suessapex</a:t>
            </a:r>
          </a:p>
        </p:txBody>
      </p:sp>
      <p:sp>
        <p:nvSpPr>
          <p:cNvPr id="100" name="TextBox 99">
            <a:extLst>
              <a:ext uri="{FF2B5EF4-FFF2-40B4-BE49-F238E27FC236}">
                <a16:creationId xmlns:a16="http://schemas.microsoft.com/office/drawing/2014/main" id="{4285F360-DC7A-A305-6A7B-4E52CD9E632F}"/>
              </a:ext>
            </a:extLst>
          </p:cNvPr>
          <p:cNvSpPr txBox="1"/>
          <p:nvPr/>
        </p:nvSpPr>
        <p:spPr>
          <a:xfrm>
            <a:off x="6474500" y="3314646"/>
            <a:ext cx="1736436"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a:t>
            </a:r>
          </a:p>
        </p:txBody>
      </p:sp>
      <p:sp>
        <p:nvSpPr>
          <p:cNvPr id="101" name="Rectangle 100">
            <a:extLst>
              <a:ext uri="{FF2B5EF4-FFF2-40B4-BE49-F238E27FC236}">
                <a16:creationId xmlns:a16="http://schemas.microsoft.com/office/drawing/2014/main" id="{AC239BA9-1713-998E-CE2C-9567B42AE720}"/>
              </a:ext>
            </a:extLst>
          </p:cNvPr>
          <p:cNvSpPr/>
          <p:nvPr/>
        </p:nvSpPr>
        <p:spPr>
          <a:xfrm>
            <a:off x="4927468" y="5082330"/>
            <a:ext cx="3283468"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101" descr="A picture containing dark&#10;&#10;Description automatically generated">
            <a:extLst>
              <a:ext uri="{FF2B5EF4-FFF2-40B4-BE49-F238E27FC236}">
                <a16:creationId xmlns:a16="http://schemas.microsoft.com/office/drawing/2014/main" id="{24CB37F5-7729-968F-2B4E-F3A03FCD8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1496" y="5567238"/>
            <a:ext cx="1190190" cy="1477819"/>
          </a:xfrm>
          <a:prstGeom prst="rect">
            <a:avLst/>
          </a:prstGeom>
        </p:spPr>
      </p:pic>
      <p:sp>
        <p:nvSpPr>
          <p:cNvPr id="103" name="TextBox 102">
            <a:extLst>
              <a:ext uri="{FF2B5EF4-FFF2-40B4-BE49-F238E27FC236}">
                <a16:creationId xmlns:a16="http://schemas.microsoft.com/office/drawing/2014/main" id="{CDEAAC98-6F27-4D7A-7C62-C8FE72BA36B0}"/>
              </a:ext>
            </a:extLst>
          </p:cNvPr>
          <p:cNvSpPr txBox="1"/>
          <p:nvPr/>
        </p:nvSpPr>
        <p:spPr>
          <a:xfrm>
            <a:off x="5121497" y="5174693"/>
            <a:ext cx="1190190" cy="369332"/>
          </a:xfrm>
          <a:prstGeom prst="rect">
            <a:avLst/>
          </a:prstGeom>
          <a:noFill/>
        </p:spPr>
        <p:txBody>
          <a:bodyPr wrap="square" rtlCol="0">
            <a:spAutoFit/>
          </a:bodyPr>
          <a:lstStyle/>
          <a:p>
            <a:r>
              <a:rPr lang="en-US" dirty="0"/>
              <a:t>Suessapex</a:t>
            </a:r>
          </a:p>
        </p:txBody>
      </p:sp>
      <p:sp>
        <p:nvSpPr>
          <p:cNvPr id="104" name="TextBox 103">
            <a:extLst>
              <a:ext uri="{FF2B5EF4-FFF2-40B4-BE49-F238E27FC236}">
                <a16:creationId xmlns:a16="http://schemas.microsoft.com/office/drawing/2014/main" id="{9D42E3AB-F69F-35D1-4683-B6C1CF57E015}"/>
              </a:ext>
            </a:extLst>
          </p:cNvPr>
          <p:cNvSpPr txBox="1"/>
          <p:nvPr/>
        </p:nvSpPr>
        <p:spPr>
          <a:xfrm>
            <a:off x="6482767" y="5542932"/>
            <a:ext cx="1736436"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a:t>
            </a:r>
          </a:p>
        </p:txBody>
      </p:sp>
      <p:sp>
        <p:nvSpPr>
          <p:cNvPr id="105" name="Rectangle 104">
            <a:extLst>
              <a:ext uri="{FF2B5EF4-FFF2-40B4-BE49-F238E27FC236}">
                <a16:creationId xmlns:a16="http://schemas.microsoft.com/office/drawing/2014/main" id="{A087CC36-0905-1BD0-DAB2-D7BD94C8B4DF}"/>
              </a:ext>
            </a:extLst>
          </p:cNvPr>
          <p:cNvSpPr/>
          <p:nvPr/>
        </p:nvSpPr>
        <p:spPr>
          <a:xfrm>
            <a:off x="8441695" y="2860959"/>
            <a:ext cx="3300002"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 name="Picture 105" descr="A picture containing dark&#10;&#10;Description automatically generated">
            <a:extLst>
              <a:ext uri="{FF2B5EF4-FFF2-40B4-BE49-F238E27FC236}">
                <a16:creationId xmlns:a16="http://schemas.microsoft.com/office/drawing/2014/main" id="{E43A8CA6-CE66-F8AF-7FEB-82C33362AB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5723" y="3345867"/>
            <a:ext cx="1190190" cy="1477819"/>
          </a:xfrm>
          <a:prstGeom prst="rect">
            <a:avLst/>
          </a:prstGeom>
        </p:spPr>
      </p:pic>
      <p:sp>
        <p:nvSpPr>
          <p:cNvPr id="107" name="TextBox 106">
            <a:extLst>
              <a:ext uri="{FF2B5EF4-FFF2-40B4-BE49-F238E27FC236}">
                <a16:creationId xmlns:a16="http://schemas.microsoft.com/office/drawing/2014/main" id="{EA1BE8CC-BD3D-100F-F565-23250BAF2531}"/>
              </a:ext>
            </a:extLst>
          </p:cNvPr>
          <p:cNvSpPr txBox="1"/>
          <p:nvPr/>
        </p:nvSpPr>
        <p:spPr>
          <a:xfrm>
            <a:off x="8635724" y="2953322"/>
            <a:ext cx="1190190" cy="369332"/>
          </a:xfrm>
          <a:prstGeom prst="rect">
            <a:avLst/>
          </a:prstGeom>
          <a:noFill/>
        </p:spPr>
        <p:txBody>
          <a:bodyPr wrap="square" rtlCol="0">
            <a:spAutoFit/>
          </a:bodyPr>
          <a:lstStyle/>
          <a:p>
            <a:r>
              <a:rPr lang="en-US" dirty="0"/>
              <a:t>Suessapex</a:t>
            </a:r>
          </a:p>
        </p:txBody>
      </p:sp>
      <p:sp>
        <p:nvSpPr>
          <p:cNvPr id="108" name="TextBox 107">
            <a:extLst>
              <a:ext uri="{FF2B5EF4-FFF2-40B4-BE49-F238E27FC236}">
                <a16:creationId xmlns:a16="http://schemas.microsoft.com/office/drawing/2014/main" id="{6664F7AA-5CED-83C4-AD67-61161BDEB7B4}"/>
              </a:ext>
            </a:extLst>
          </p:cNvPr>
          <p:cNvSpPr txBox="1"/>
          <p:nvPr/>
        </p:nvSpPr>
        <p:spPr>
          <a:xfrm>
            <a:off x="9996994" y="3321561"/>
            <a:ext cx="1736436"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a:t>
            </a:r>
          </a:p>
        </p:txBody>
      </p:sp>
      <p:sp>
        <p:nvSpPr>
          <p:cNvPr id="109" name="Rectangle 108">
            <a:extLst>
              <a:ext uri="{FF2B5EF4-FFF2-40B4-BE49-F238E27FC236}">
                <a16:creationId xmlns:a16="http://schemas.microsoft.com/office/drawing/2014/main" id="{737A656B-60B0-B1D1-3EF4-D6C82B5E1B03}"/>
              </a:ext>
            </a:extLst>
          </p:cNvPr>
          <p:cNvSpPr/>
          <p:nvPr/>
        </p:nvSpPr>
        <p:spPr>
          <a:xfrm>
            <a:off x="8449962" y="5089245"/>
            <a:ext cx="3283468" cy="2105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109" descr="A picture containing dark&#10;&#10;Description automatically generated">
            <a:extLst>
              <a:ext uri="{FF2B5EF4-FFF2-40B4-BE49-F238E27FC236}">
                <a16:creationId xmlns:a16="http://schemas.microsoft.com/office/drawing/2014/main" id="{FC82646A-49A8-F6E9-F680-73E3CD109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3990" y="5574153"/>
            <a:ext cx="1190190" cy="1477819"/>
          </a:xfrm>
          <a:prstGeom prst="rect">
            <a:avLst/>
          </a:prstGeom>
        </p:spPr>
      </p:pic>
      <p:sp>
        <p:nvSpPr>
          <p:cNvPr id="111" name="TextBox 110">
            <a:extLst>
              <a:ext uri="{FF2B5EF4-FFF2-40B4-BE49-F238E27FC236}">
                <a16:creationId xmlns:a16="http://schemas.microsoft.com/office/drawing/2014/main" id="{97FBCF0C-6449-8FA4-5948-8CD3E4E5DDC5}"/>
              </a:ext>
            </a:extLst>
          </p:cNvPr>
          <p:cNvSpPr txBox="1"/>
          <p:nvPr/>
        </p:nvSpPr>
        <p:spPr>
          <a:xfrm>
            <a:off x="8643991" y="5181608"/>
            <a:ext cx="1190190" cy="369332"/>
          </a:xfrm>
          <a:prstGeom prst="rect">
            <a:avLst/>
          </a:prstGeom>
          <a:noFill/>
        </p:spPr>
        <p:txBody>
          <a:bodyPr wrap="square" rtlCol="0">
            <a:spAutoFit/>
          </a:bodyPr>
          <a:lstStyle/>
          <a:p>
            <a:r>
              <a:rPr lang="en-US" dirty="0"/>
              <a:t>Suessapex</a:t>
            </a:r>
          </a:p>
        </p:txBody>
      </p:sp>
      <p:sp>
        <p:nvSpPr>
          <p:cNvPr id="112" name="TextBox 111">
            <a:extLst>
              <a:ext uri="{FF2B5EF4-FFF2-40B4-BE49-F238E27FC236}">
                <a16:creationId xmlns:a16="http://schemas.microsoft.com/office/drawing/2014/main" id="{6912BE55-6D21-B7D3-27D9-858E09EB4EF1}"/>
              </a:ext>
            </a:extLst>
          </p:cNvPr>
          <p:cNvSpPr txBox="1"/>
          <p:nvPr/>
        </p:nvSpPr>
        <p:spPr>
          <a:xfrm>
            <a:off x="10005261" y="5549847"/>
            <a:ext cx="1736436" cy="1600438"/>
          </a:xfrm>
          <a:prstGeom prst="rect">
            <a:avLst/>
          </a:prstGeom>
          <a:noFill/>
        </p:spPr>
        <p:txBody>
          <a:bodyPr wrap="square" rtlCol="0">
            <a:spAutoFit/>
          </a:bodyPr>
          <a:lstStyle/>
          <a:p>
            <a:r>
              <a:rPr lang="en-US" sz="1400" dirty="0"/>
              <a: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incididunt</a:t>
            </a:r>
            <a:r>
              <a:rPr lang="en-US" sz="1400" dirty="0"/>
              <a:t> </a:t>
            </a:r>
            <a:r>
              <a:rPr lang="en-US" sz="1400" dirty="0" err="1"/>
              <a:t>ut</a:t>
            </a:r>
            <a:r>
              <a:rPr lang="en-US" sz="1400" dirty="0"/>
              <a:t> labore et dolore magna </a:t>
            </a:r>
            <a:r>
              <a:rPr lang="en-US" sz="1400" dirty="0" err="1"/>
              <a:t>aliqua</a:t>
            </a:r>
            <a:r>
              <a:rPr lang="en-US" sz="1400" dirty="0"/>
              <a:t>.</a:t>
            </a:r>
          </a:p>
        </p:txBody>
      </p:sp>
    </p:spTree>
    <p:extLst>
      <p:ext uri="{BB962C8B-B14F-4D97-AF65-F5344CB8AC3E}">
        <p14:creationId xmlns:p14="http://schemas.microsoft.com/office/powerpoint/2010/main" val="3213437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1382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773908-7A91-FDBF-100B-79410DAD17C6}"/>
              </a:ext>
            </a:extLst>
          </p:cNvPr>
          <p:cNvSpPr/>
          <p:nvPr/>
        </p:nvSpPr>
        <p:spPr>
          <a:xfrm>
            <a:off x="0" y="1"/>
            <a:ext cx="12192000" cy="1477818"/>
          </a:xfrm>
          <a:prstGeom prst="rect">
            <a:avLst/>
          </a:prstGeom>
          <a:solidFill>
            <a:srgbClr val="282C3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35675A-1B2F-4593-CD2D-24FFFF94386D}"/>
              </a:ext>
            </a:extLst>
          </p:cNvPr>
          <p:cNvSpPr txBox="1"/>
          <p:nvPr/>
        </p:nvSpPr>
        <p:spPr>
          <a:xfrm>
            <a:off x="2900218" y="535709"/>
            <a:ext cx="6567055" cy="646331"/>
          </a:xfrm>
          <a:prstGeom prst="rect">
            <a:avLst/>
          </a:prstGeom>
          <a:noFill/>
        </p:spPr>
        <p:txBody>
          <a:bodyPr wrap="square" rtlCol="0">
            <a:spAutoFit/>
          </a:bodyPr>
          <a:lstStyle/>
          <a:p>
            <a:pPr algn="ctr"/>
            <a:r>
              <a:rPr lang="en-US" sz="3600" b="1" dirty="0">
                <a:solidFill>
                  <a:schemeClr val="bg1"/>
                </a:solidFill>
              </a:rPr>
              <a:t>GO TAPEWORMS</a:t>
            </a:r>
          </a:p>
        </p:txBody>
      </p:sp>
    </p:spTree>
    <p:extLst>
      <p:ext uri="{BB962C8B-B14F-4D97-AF65-F5344CB8AC3E}">
        <p14:creationId xmlns:p14="http://schemas.microsoft.com/office/powerpoint/2010/main" val="3859528205"/>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1057</Words>
  <Application>Microsoft Office PowerPoint</Application>
  <PresentationFormat>Widescreen</PresentationFormat>
  <Paragraphs>116</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Hanselman, James E</dc:creator>
  <cp:lastModifiedBy>James Hanselman</cp:lastModifiedBy>
  <cp:revision>3</cp:revision>
  <dcterms:created xsi:type="dcterms:W3CDTF">2022-06-16T04:10:07Z</dcterms:created>
  <dcterms:modified xsi:type="dcterms:W3CDTF">2022-06-16T17:51:04Z</dcterms:modified>
</cp:coreProperties>
</file>