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7" r:id="rId3"/>
    <p:sldId id="257" r:id="rId4"/>
    <p:sldId id="264" r:id="rId5"/>
    <p:sldId id="265" r:id="rId6"/>
    <p:sldId id="266"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46A"/>
    <a:srgbClr val="013826"/>
    <a:srgbClr val="A5B592"/>
    <a:srgbClr val="546242"/>
    <a:srgbClr val="889D6F"/>
    <a:srgbClr val="EAEAEA"/>
    <a:srgbClr val="687A52"/>
    <a:srgbClr val="6B7D55"/>
    <a:srgbClr val="282C3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B7D71-1B09-4AD1-8A36-1B2B4B2B5FDF}"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7FAC3-2138-4416-AB0F-9C67389DA252}" type="slidenum">
              <a:rPr lang="en-US" smtClean="0"/>
              <a:t>‹#›</a:t>
            </a:fld>
            <a:endParaRPr lang="en-US"/>
          </a:p>
        </p:txBody>
      </p:sp>
    </p:spTree>
    <p:extLst>
      <p:ext uri="{BB962C8B-B14F-4D97-AF65-F5344CB8AC3E}">
        <p14:creationId xmlns:p14="http://schemas.microsoft.com/office/powerpoint/2010/main" val="89342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2</a:t>
            </a:fld>
            <a:endParaRPr lang="en-US"/>
          </a:p>
        </p:txBody>
      </p:sp>
    </p:spTree>
    <p:extLst>
      <p:ext uri="{BB962C8B-B14F-4D97-AF65-F5344CB8AC3E}">
        <p14:creationId xmlns:p14="http://schemas.microsoft.com/office/powerpoint/2010/main" val="25853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3</a:t>
            </a:fld>
            <a:endParaRPr lang="en-US"/>
          </a:p>
        </p:txBody>
      </p:sp>
    </p:spTree>
    <p:extLst>
      <p:ext uri="{BB962C8B-B14F-4D97-AF65-F5344CB8AC3E}">
        <p14:creationId xmlns:p14="http://schemas.microsoft.com/office/powerpoint/2010/main" val="154847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4</a:t>
            </a:fld>
            <a:endParaRPr lang="en-US"/>
          </a:p>
        </p:txBody>
      </p:sp>
    </p:spTree>
    <p:extLst>
      <p:ext uri="{BB962C8B-B14F-4D97-AF65-F5344CB8AC3E}">
        <p14:creationId xmlns:p14="http://schemas.microsoft.com/office/powerpoint/2010/main" val="105933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5</a:t>
            </a:fld>
            <a:endParaRPr lang="en-US"/>
          </a:p>
        </p:txBody>
      </p:sp>
    </p:spTree>
    <p:extLst>
      <p:ext uri="{BB962C8B-B14F-4D97-AF65-F5344CB8AC3E}">
        <p14:creationId xmlns:p14="http://schemas.microsoft.com/office/powerpoint/2010/main" val="378051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6</a:t>
            </a:fld>
            <a:endParaRPr lang="en-US"/>
          </a:p>
        </p:txBody>
      </p:sp>
    </p:spTree>
    <p:extLst>
      <p:ext uri="{BB962C8B-B14F-4D97-AF65-F5344CB8AC3E}">
        <p14:creationId xmlns:p14="http://schemas.microsoft.com/office/powerpoint/2010/main" val="81748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7</a:t>
            </a:fld>
            <a:endParaRPr lang="en-US"/>
          </a:p>
        </p:txBody>
      </p:sp>
    </p:spTree>
    <p:extLst>
      <p:ext uri="{BB962C8B-B14F-4D97-AF65-F5344CB8AC3E}">
        <p14:creationId xmlns:p14="http://schemas.microsoft.com/office/powerpoint/2010/main" val="317552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0391-07BA-C781-424C-E5AB234DB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C33D7-96BA-90A6-AD2A-B5C337496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77AA0-6EB3-F744-ECA0-CB7334FB5715}"/>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8468C9DB-4D38-7049-8527-74397CF99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21F09-ECBD-701E-7DE7-D98A17D1C00D}"/>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39236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FBD-0ADE-46B3-50A6-DCF80C82C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F89BF5-B7F1-189C-06B5-FB8B9F724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F39E-7A35-F1D8-2D25-EE35EE85C0D4}"/>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164C62DF-FEAD-1C1C-F1C6-AA51E71AC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4542-3AAC-B093-3237-0693B5C72AC2}"/>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41019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3A4AF-9291-C3F1-58C4-EC6471A1B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34CFC-3B8F-7F92-F160-ABEE92951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F0C08-7615-90A0-26DE-FED47CCF921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32580EB8-0ADC-A519-3242-EC5CE098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0A872-6563-4560-1655-D75D39BF7169}"/>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4723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5644-A720-944A-155C-4CF33F22E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21DBD-9491-6F4A-98A7-ABC0A2C8D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8158-C98A-8D49-D0F3-536354BA0B8A}"/>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629BA5BA-B94C-263C-2D83-4D5E4A42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CF303-24DE-C936-C34F-35E01C48C9DF}"/>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11037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2A23-4525-D744-F5AF-70DBEEB15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080A39-3824-0BBC-4800-534023B31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25D03-4E73-5313-DECA-972DACA9A33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1EF1C8BA-C930-ABE6-087C-EFF7E7E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75359-B774-2031-FF44-EE533A9D377C}"/>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98207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BD8-9ED2-C89E-7391-F24201565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C4D67-B30D-A7EF-6C71-99B6158A2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3E87C-6206-DA1C-28E5-A39820CE1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9BF80-BF4A-FAEE-6831-7FC802E3776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8A523F8B-CCA6-4B5A-54E2-145682273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A6F56-32ED-92FC-00DE-906AEB0C259B}"/>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54742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40EE-98A3-4546-02E0-3FDD5D466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297FC-0085-D6CA-6946-B5D7FD886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FDD92-BDC5-FED9-F17F-2A2590803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F6102-AE54-018A-41E8-1C7644814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039F-60B4-0E0F-7377-6854C2715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5E9EB-83BD-00F0-D63E-F8966E76F052}"/>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8" name="Footer Placeholder 7">
            <a:extLst>
              <a:ext uri="{FF2B5EF4-FFF2-40B4-BE49-F238E27FC236}">
                <a16:creationId xmlns:a16="http://schemas.microsoft.com/office/drawing/2014/main" id="{78EA950B-4075-11D4-7197-889FB2BDF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8824B-6B0E-E586-FE6F-2284CE8CAD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1601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4F6A-926E-3288-53D1-735B60943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0F4F38-B207-3688-4B32-5F175916B78C}"/>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4" name="Footer Placeholder 3">
            <a:extLst>
              <a:ext uri="{FF2B5EF4-FFF2-40B4-BE49-F238E27FC236}">
                <a16:creationId xmlns:a16="http://schemas.microsoft.com/office/drawing/2014/main" id="{B25D17A6-9342-C368-73F7-B80583048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2591C-9189-D20F-C52D-539613324FD6}"/>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1504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DF8C0-B3FA-5E2C-9263-FC31B92E9B4A}"/>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3" name="Footer Placeholder 2">
            <a:extLst>
              <a:ext uri="{FF2B5EF4-FFF2-40B4-BE49-F238E27FC236}">
                <a16:creationId xmlns:a16="http://schemas.microsoft.com/office/drawing/2014/main" id="{D81B8E97-0961-2042-D6B4-85659007F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55DD7-4BA1-64EB-C930-DA1824A7A8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74705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50F8-4FDE-E1E9-0AD8-05315AA66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AD29E-BE0F-C846-31A9-4AB725466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F4AB0-A015-B412-F7AD-95036112D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90227-C027-3803-1979-E919ADE7CDE1}"/>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32AC8E08-70A9-1D3D-1D45-2805E42D1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2BF9B-414F-3A5F-4C39-4F555A37AC5A}"/>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91364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C62-5D73-33EC-725A-D8EC200CF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1DA40-62F5-A405-C966-C79A98149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14311-FC7A-36C2-5566-95BD49017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2383A-5A29-287F-218C-D497B58779DF}"/>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80682B91-399C-A0C2-B900-6ACC4C64B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8D3DC-4905-1081-C21A-509BE5357B41}"/>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05943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DBD3E-6506-FDD6-8933-BAE840ED0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0688B-AB4E-E9D5-6D67-3249F5287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6FDAB-5D88-0B8C-918B-266AF5258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D4053F21-157C-B85C-4727-D5DC60D64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EB968-84C2-7766-082C-BD64A5FD0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46B3C-B78B-4E98-862E-D85B00A703A2}" type="slidenum">
              <a:rPr lang="en-US" smtClean="0"/>
              <a:t>‹#›</a:t>
            </a:fld>
            <a:endParaRPr lang="en-US"/>
          </a:p>
        </p:txBody>
      </p:sp>
    </p:spTree>
    <p:extLst>
      <p:ext uri="{BB962C8B-B14F-4D97-AF65-F5344CB8AC3E}">
        <p14:creationId xmlns:p14="http://schemas.microsoft.com/office/powerpoint/2010/main" val="229141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pic>
        <p:nvPicPr>
          <p:cNvPr id="11" name="Picture 10">
            <a:extLst>
              <a:ext uri="{FF2B5EF4-FFF2-40B4-BE49-F238E27FC236}">
                <a16:creationId xmlns:a16="http://schemas.microsoft.com/office/drawing/2014/main" id="{A70F15F9-864A-AAC0-1081-E12923F0E18A}"/>
              </a:ext>
            </a:extLst>
          </p:cNvPr>
          <p:cNvPicPr>
            <a:picLocks noChangeAspect="1"/>
          </p:cNvPicPr>
          <p:nvPr/>
        </p:nvPicPr>
        <p:blipFill>
          <a:blip r:embed="rId2"/>
          <a:stretch>
            <a:fillRect/>
          </a:stretch>
        </p:blipFill>
        <p:spPr>
          <a:xfrm>
            <a:off x="0" y="82623"/>
            <a:ext cx="12192000" cy="6083153"/>
          </a:xfrm>
          <a:prstGeom prst="rect">
            <a:avLst/>
          </a:prstGeom>
        </p:spPr>
      </p:pic>
    </p:spTree>
    <p:extLst>
      <p:ext uri="{BB962C8B-B14F-4D97-AF65-F5344CB8AC3E}">
        <p14:creationId xmlns:p14="http://schemas.microsoft.com/office/powerpoint/2010/main" val="3583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10987201" y="318101"/>
            <a:ext cx="171402" cy="227208"/>
          </a:xfrm>
          <a:prstGeom prst="rect">
            <a:avLst/>
          </a:prstGeom>
        </p:spPr>
      </p:pic>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F9F9A62-13B9-D01D-3A3E-08E430D50F5F}"/>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419303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472268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54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430282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487331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846D293-69CA-F029-9704-60338EB7AD0F}"/>
              </a:ext>
            </a:extLst>
          </p:cNvPr>
          <p:cNvSpPr txBox="1"/>
          <p:nvPr/>
        </p:nvSpPr>
        <p:spPr>
          <a:xfrm>
            <a:off x="508722" y="6117128"/>
            <a:ext cx="801832" cy="307777"/>
          </a:xfrm>
          <a:prstGeom prst="rect">
            <a:avLst/>
          </a:prstGeom>
          <a:noFill/>
        </p:spPr>
        <p:txBody>
          <a:bodyPr wrap="square" rtlCol="0">
            <a:spAutoFit/>
          </a:bodyPr>
          <a:lstStyle/>
          <a:p>
            <a:r>
              <a:rPr lang="en-US" sz="1400" dirty="0"/>
              <a:t>Clear All</a:t>
            </a:r>
          </a:p>
        </p:txBody>
      </p:sp>
      <p:sp>
        <p:nvSpPr>
          <p:cNvPr id="42" name="Oval 41">
            <a:extLst>
              <a:ext uri="{FF2B5EF4-FFF2-40B4-BE49-F238E27FC236}">
                <a16:creationId xmlns:a16="http://schemas.microsoft.com/office/drawing/2014/main" id="{6D1D6608-A96A-74FF-0548-F9B9EE7070A8}"/>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7" name="Rectangle 6">
            <a:extLst>
              <a:ext uri="{FF2B5EF4-FFF2-40B4-BE49-F238E27FC236}">
                <a16:creationId xmlns:a16="http://schemas.microsoft.com/office/drawing/2014/main" id="{3168D2B7-9FB3-198A-4520-15F6010E6AF2}"/>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20392-A884-FAC4-F59D-CDA3C4DE034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50DC07-E52C-5EB1-D5A7-CCDAB433FA53}"/>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DC02B4-25A6-A8DF-3021-2837AE792F76}"/>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498D38-A625-2289-FAE4-850D98394D8A}"/>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B0C3244-168F-1148-5B3F-0C569BD27C1B}"/>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72FF32-ADC7-94D0-B619-7AAD7E90D0DB}"/>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DCF903E-D475-8405-4667-F30CA870E3B1}"/>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B194DB0-B867-41D7-CB1C-3E739F8470C7}"/>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EE192F-84C7-7EFA-EF90-7F7D616BF718}"/>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CFC540D1-637D-49DC-33AB-FBD5629A5AC5}"/>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C5E10201-EDA3-D849-75BC-5ECB8505D81B}"/>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6CE8A4B2-2A0A-C28D-E159-8A9BCA92D1CE}"/>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9065AE59-1717-2E0F-A088-5B2771DC468C}"/>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80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6" name="Rectangle 25">
            <a:extLst>
              <a:ext uri="{FF2B5EF4-FFF2-40B4-BE49-F238E27FC236}">
                <a16:creationId xmlns:a16="http://schemas.microsoft.com/office/drawing/2014/main" id="{00078C4D-7746-A6C2-1610-023644A0540D}"/>
              </a:ext>
            </a:extLst>
          </p:cNvPr>
          <p:cNvSpPr/>
          <p:nvPr/>
        </p:nvSpPr>
        <p:spPr>
          <a:xfrm>
            <a:off x="7512542" y="1477819"/>
            <a:ext cx="2176403" cy="646331"/>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p:spPr>
        <p:txBody>
          <a:bodyPr wrap="square" rtlCol="0">
            <a:spAutoFit/>
          </a:bodyPr>
          <a:lstStyle/>
          <a:p>
            <a:pPr algn="ctr"/>
            <a:r>
              <a:rPr lang="en-US" dirty="0">
                <a:solidFill>
                  <a:srgbClr val="EAEAEA"/>
                </a:solidFill>
              </a:rPr>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8174771" y="2004303"/>
            <a:ext cx="171402" cy="227208"/>
          </a:xfrm>
          <a:prstGeom prst="rect">
            <a:avLst/>
          </a:prstGeom>
        </p:spPr>
      </p:pic>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F9F9A62-13B9-D01D-3A3E-08E430D50F5F}"/>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419303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472268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54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430282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487331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846D293-69CA-F029-9704-60338EB7AD0F}"/>
              </a:ext>
            </a:extLst>
          </p:cNvPr>
          <p:cNvSpPr txBox="1"/>
          <p:nvPr/>
        </p:nvSpPr>
        <p:spPr>
          <a:xfrm>
            <a:off x="508722" y="6117128"/>
            <a:ext cx="801832" cy="307777"/>
          </a:xfrm>
          <a:prstGeom prst="rect">
            <a:avLst/>
          </a:prstGeom>
          <a:noFill/>
        </p:spPr>
        <p:txBody>
          <a:bodyPr wrap="square" rtlCol="0">
            <a:spAutoFit/>
          </a:bodyPr>
          <a:lstStyle/>
          <a:p>
            <a:r>
              <a:rPr lang="en-US" sz="1400" dirty="0"/>
              <a:t>Clear All</a:t>
            </a:r>
          </a:p>
        </p:txBody>
      </p:sp>
      <p:sp>
        <p:nvSpPr>
          <p:cNvPr id="42" name="Oval 41">
            <a:extLst>
              <a:ext uri="{FF2B5EF4-FFF2-40B4-BE49-F238E27FC236}">
                <a16:creationId xmlns:a16="http://schemas.microsoft.com/office/drawing/2014/main" id="{6D1D6608-A96A-74FF-0548-F9B9EE7070A8}"/>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7" name="Rectangle 6">
            <a:extLst>
              <a:ext uri="{FF2B5EF4-FFF2-40B4-BE49-F238E27FC236}">
                <a16:creationId xmlns:a16="http://schemas.microsoft.com/office/drawing/2014/main" id="{3168D2B7-9FB3-198A-4520-15F6010E6AF2}"/>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20392-A884-FAC4-F59D-CDA3C4DE034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50DC07-E52C-5EB1-D5A7-CCDAB433FA53}"/>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DC02B4-25A6-A8DF-3021-2837AE792F76}"/>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498D38-A625-2289-FAE4-850D98394D8A}"/>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B0C3244-168F-1148-5B3F-0C569BD27C1B}"/>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72FF32-ADC7-94D0-B619-7AAD7E90D0DB}"/>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DCF903E-D475-8405-4667-F30CA870E3B1}"/>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B194DB0-B867-41D7-CB1C-3E739F8470C7}"/>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EE192F-84C7-7EFA-EF90-7F7D616BF718}"/>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9B96E763-E953-3F05-DDF5-806F1D36E0AE}"/>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C790F28C-7122-80D5-634A-61415D63525F}"/>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0D823103-F6EF-2220-37F1-C8253127BD6D}"/>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7B45697A-E866-800C-852A-55C14C34449A}"/>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68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AEAEA"/>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chemeClr val="accent1">
              <a:lumMod val="60000"/>
              <a:lumOff val="40000"/>
            </a:schemeClr>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313446" y="3881608"/>
            <a:ext cx="171402" cy="227208"/>
          </a:xfrm>
          <a:prstGeom prst="rect">
            <a:avLst/>
          </a:prstGeom>
        </p:spPr>
      </p:pic>
      <p:sp>
        <p:nvSpPr>
          <p:cNvPr id="41" name="Rectangle 40">
            <a:extLst>
              <a:ext uri="{FF2B5EF4-FFF2-40B4-BE49-F238E27FC236}">
                <a16:creationId xmlns:a16="http://schemas.microsoft.com/office/drawing/2014/main" id="{117EA233-2B40-2291-4AB5-9F5C78B2BC88}"/>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88D1AD-0768-0929-2971-AA12B072AA5E}"/>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224222-5CD7-BB3F-A415-130E860762EE}"/>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CEA671-E44E-FD9A-3EF9-5679D2DB6DF9}"/>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84453C3-CC52-4515-9DF8-40F8F8E33A51}"/>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F9FFF79-49AC-0FC2-D7FF-6EABE1F03B54}"/>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9B7F878-7176-2336-8847-0AF90AD70B75}"/>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C3F86C8-F53D-73A1-CE80-EF839CC5D6E5}"/>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A108940-0430-35D6-C9E3-CECA8367B9D9}"/>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7A10F07-6690-0E59-7302-4603F985577D}"/>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888A850A-2F83-F6C9-3973-47035A80D86B}"/>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F81282BC-2F93-D7F2-87C8-C2681B3A5A25}"/>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BE2DA9AB-CD74-97B2-93CD-722350723C62}"/>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75F75AA3-65F1-23AD-7F24-5D6477256DD7}"/>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9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610749" y="3196176"/>
            <a:ext cx="171402" cy="227208"/>
          </a:xfrm>
          <a:prstGeom prst="rect">
            <a:avLst/>
          </a:prstGeom>
        </p:spPr>
      </p:pic>
      <p:sp>
        <p:nvSpPr>
          <p:cNvPr id="7" name="Speech Bubble: Rectangle 6">
            <a:extLst>
              <a:ext uri="{FF2B5EF4-FFF2-40B4-BE49-F238E27FC236}">
                <a16:creationId xmlns:a16="http://schemas.microsoft.com/office/drawing/2014/main" id="{C2E96965-2CC9-CB06-374B-7A4D4375E67A}"/>
              </a:ext>
            </a:extLst>
          </p:cNvPr>
          <p:cNvSpPr/>
          <p:nvPr/>
        </p:nvSpPr>
        <p:spPr>
          <a:xfrm>
            <a:off x="4304360" y="2216513"/>
            <a:ext cx="2090797" cy="2018165"/>
          </a:xfrm>
          <a:prstGeom prst="wedgeRectCallout">
            <a:avLst>
              <a:gd name="adj1" fmla="val -79130"/>
              <a:gd name="adj2" fmla="val -393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u="sng" dirty="0">
                <a:solidFill>
                  <a:schemeClr val="tx1"/>
                </a:solidFill>
              </a:rPr>
              <a:t>HELP</a:t>
            </a:r>
            <a:endParaRPr lang="en-US" sz="1200" dirty="0">
              <a:solidFill>
                <a:schemeClr val="tx1"/>
              </a:solidFill>
            </a:endParaRPr>
          </a:p>
          <a:p>
            <a:r>
              <a:rPr lang="en-US" sz="1200" dirty="0">
                <a:solidFill>
                  <a:schemeClr val="tx1"/>
                </a:solidFill>
              </a:rPr>
              <a:t>Start from any point on the tapeworm you are identifying and click on it. Then after finding an identifying feature on that tapeworm (ex. Body length of 6mm) select the appropriate filter. Repeat until you have successfully identified your tapeworm!</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EAB04C0D-FD46-7906-F5F8-31C57C78D5F2}"/>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AE65395F-1E9A-79C0-40BB-79ADD0E505E9}"/>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B1013887-40EC-9BCE-A190-656F04640320}"/>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65FFA51D-8C1E-2D9E-A026-3ABE68D6D0D6}"/>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8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599799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F9C2A85-5C17-9A1B-9A70-47FCFE48222B}"/>
              </a:ext>
            </a:extLst>
          </p:cNvPr>
          <p:cNvSpPr/>
          <p:nvPr/>
        </p:nvSpPr>
        <p:spPr>
          <a:xfrm>
            <a:off x="8154671" y="2848466"/>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A picture containing dark&#10;&#10;Description automatically generated">
            <a:extLst>
              <a:ext uri="{FF2B5EF4-FFF2-40B4-BE49-F238E27FC236}">
                <a16:creationId xmlns:a16="http://schemas.microsoft.com/office/drawing/2014/main" id="{CA49107E-1442-2AD9-E655-D3826256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699" y="3333374"/>
            <a:ext cx="1190190" cy="1477819"/>
          </a:xfrm>
          <a:prstGeom prst="rect">
            <a:avLst/>
          </a:prstGeom>
        </p:spPr>
      </p:pic>
      <p:sp>
        <p:nvSpPr>
          <p:cNvPr id="63" name="TextBox 62">
            <a:extLst>
              <a:ext uri="{FF2B5EF4-FFF2-40B4-BE49-F238E27FC236}">
                <a16:creationId xmlns:a16="http://schemas.microsoft.com/office/drawing/2014/main" id="{892CBAAB-FC24-2E7A-0F67-4F1B719E68EC}"/>
              </a:ext>
            </a:extLst>
          </p:cNvPr>
          <p:cNvSpPr txBox="1"/>
          <p:nvPr/>
        </p:nvSpPr>
        <p:spPr>
          <a:xfrm>
            <a:off x="8348700" y="2940829"/>
            <a:ext cx="1190190" cy="369332"/>
          </a:xfrm>
          <a:prstGeom prst="rect">
            <a:avLst/>
          </a:prstGeom>
          <a:noFill/>
        </p:spPr>
        <p:txBody>
          <a:bodyPr wrap="square" rtlCol="0">
            <a:spAutoFit/>
          </a:bodyPr>
          <a:lstStyle/>
          <a:p>
            <a:r>
              <a:rPr lang="en-US" dirty="0"/>
              <a:t>Suessapex</a:t>
            </a:r>
          </a:p>
        </p:txBody>
      </p:sp>
      <p:sp>
        <p:nvSpPr>
          <p:cNvPr id="64" name="TextBox 63">
            <a:extLst>
              <a:ext uri="{FF2B5EF4-FFF2-40B4-BE49-F238E27FC236}">
                <a16:creationId xmlns:a16="http://schemas.microsoft.com/office/drawing/2014/main" id="{2BB2126E-50AD-C9A0-A649-DD24071BCB91}"/>
              </a:ext>
            </a:extLst>
          </p:cNvPr>
          <p:cNvSpPr txBox="1"/>
          <p:nvPr/>
        </p:nvSpPr>
        <p:spPr>
          <a:xfrm>
            <a:off x="9709970" y="3309068"/>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67" name="Rectangle 66">
            <a:extLst>
              <a:ext uri="{FF2B5EF4-FFF2-40B4-BE49-F238E27FC236}">
                <a16:creationId xmlns:a16="http://schemas.microsoft.com/office/drawing/2014/main" id="{BA0BD5A8-1D6B-8159-BEA3-E542094A02C6}"/>
              </a:ext>
            </a:extLst>
          </p:cNvPr>
          <p:cNvSpPr/>
          <p:nvPr/>
        </p:nvSpPr>
        <p:spPr>
          <a:xfrm>
            <a:off x="4450958" y="5082330"/>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picture containing dark&#10;&#10;Description automatically generated">
            <a:extLst>
              <a:ext uri="{FF2B5EF4-FFF2-40B4-BE49-F238E27FC236}">
                <a16:creationId xmlns:a16="http://schemas.microsoft.com/office/drawing/2014/main" id="{4D8A31BF-1D43-1B2D-A47C-F55C13581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986" y="5567238"/>
            <a:ext cx="1190190" cy="1477819"/>
          </a:xfrm>
          <a:prstGeom prst="rect">
            <a:avLst/>
          </a:prstGeom>
        </p:spPr>
      </p:pic>
      <p:sp>
        <p:nvSpPr>
          <p:cNvPr id="69" name="TextBox 68">
            <a:extLst>
              <a:ext uri="{FF2B5EF4-FFF2-40B4-BE49-F238E27FC236}">
                <a16:creationId xmlns:a16="http://schemas.microsoft.com/office/drawing/2014/main" id="{6B7060C2-CFA4-7800-AA6D-16BD6AD7FBCA}"/>
              </a:ext>
            </a:extLst>
          </p:cNvPr>
          <p:cNvSpPr txBox="1"/>
          <p:nvPr/>
        </p:nvSpPr>
        <p:spPr>
          <a:xfrm>
            <a:off x="4644987" y="5174693"/>
            <a:ext cx="1190190" cy="369332"/>
          </a:xfrm>
          <a:prstGeom prst="rect">
            <a:avLst/>
          </a:prstGeom>
          <a:noFill/>
        </p:spPr>
        <p:txBody>
          <a:bodyPr wrap="square" rtlCol="0">
            <a:spAutoFit/>
          </a:bodyPr>
          <a:lstStyle/>
          <a:p>
            <a:r>
              <a:rPr lang="en-US" dirty="0"/>
              <a:t>Suessapex</a:t>
            </a:r>
          </a:p>
        </p:txBody>
      </p:sp>
      <p:sp>
        <p:nvSpPr>
          <p:cNvPr id="70" name="TextBox 69">
            <a:extLst>
              <a:ext uri="{FF2B5EF4-FFF2-40B4-BE49-F238E27FC236}">
                <a16:creationId xmlns:a16="http://schemas.microsoft.com/office/drawing/2014/main" id="{6844EB5E-D554-424F-310B-646C5BE885C6}"/>
              </a:ext>
            </a:extLst>
          </p:cNvPr>
          <p:cNvSpPr txBox="1"/>
          <p:nvPr/>
        </p:nvSpPr>
        <p:spPr>
          <a:xfrm>
            <a:off x="600625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71" name="Rectangle 70">
            <a:extLst>
              <a:ext uri="{FF2B5EF4-FFF2-40B4-BE49-F238E27FC236}">
                <a16:creationId xmlns:a16="http://schemas.microsoft.com/office/drawing/2014/main" id="{6F19205C-7173-0319-CA6A-03C97E7324F4}"/>
              </a:ext>
            </a:extLst>
          </p:cNvPr>
          <p:cNvSpPr/>
          <p:nvPr/>
        </p:nvSpPr>
        <p:spPr>
          <a:xfrm>
            <a:off x="8162938" y="5076752"/>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descr="A picture containing dark&#10;&#10;Description automatically generated">
            <a:extLst>
              <a:ext uri="{FF2B5EF4-FFF2-40B4-BE49-F238E27FC236}">
                <a16:creationId xmlns:a16="http://schemas.microsoft.com/office/drawing/2014/main" id="{47E12A66-91CA-000D-AB3E-69ED761EB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966" y="5561660"/>
            <a:ext cx="1190190" cy="1477819"/>
          </a:xfrm>
          <a:prstGeom prst="rect">
            <a:avLst/>
          </a:prstGeom>
        </p:spPr>
      </p:pic>
      <p:sp>
        <p:nvSpPr>
          <p:cNvPr id="73" name="TextBox 72">
            <a:extLst>
              <a:ext uri="{FF2B5EF4-FFF2-40B4-BE49-F238E27FC236}">
                <a16:creationId xmlns:a16="http://schemas.microsoft.com/office/drawing/2014/main" id="{9A85261E-B59D-2B92-DFE3-06297688EFA5}"/>
              </a:ext>
            </a:extLst>
          </p:cNvPr>
          <p:cNvSpPr txBox="1"/>
          <p:nvPr/>
        </p:nvSpPr>
        <p:spPr>
          <a:xfrm>
            <a:off x="8356967" y="5169115"/>
            <a:ext cx="1190190" cy="369332"/>
          </a:xfrm>
          <a:prstGeom prst="rect">
            <a:avLst/>
          </a:prstGeom>
          <a:noFill/>
        </p:spPr>
        <p:txBody>
          <a:bodyPr wrap="square" rtlCol="0">
            <a:spAutoFit/>
          </a:bodyPr>
          <a:lstStyle/>
          <a:p>
            <a:r>
              <a:rPr lang="en-US" dirty="0"/>
              <a:t>Suessapex</a:t>
            </a:r>
          </a:p>
        </p:txBody>
      </p:sp>
      <p:sp>
        <p:nvSpPr>
          <p:cNvPr id="74" name="TextBox 73">
            <a:extLst>
              <a:ext uri="{FF2B5EF4-FFF2-40B4-BE49-F238E27FC236}">
                <a16:creationId xmlns:a16="http://schemas.microsoft.com/office/drawing/2014/main" id="{60587E16-6776-36BC-4B43-1D89EF3066CA}"/>
              </a:ext>
            </a:extLst>
          </p:cNvPr>
          <p:cNvSpPr txBox="1"/>
          <p:nvPr/>
        </p:nvSpPr>
        <p:spPr>
          <a:xfrm>
            <a:off x="9718237" y="5537354"/>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75" name="Isosceles Triangle 74">
            <a:extLst>
              <a:ext uri="{FF2B5EF4-FFF2-40B4-BE49-F238E27FC236}">
                <a16:creationId xmlns:a16="http://schemas.microsoft.com/office/drawing/2014/main" id="{2ABA3DFA-8811-C687-4180-A02F002D696F}"/>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F592131A-2A1C-636B-D598-0B66C39307F3}"/>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3F2714D2-5F46-ACE4-0E23-1E259652078B}"/>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0B142E8-0EC0-90F6-AD14-96EE6C30E5A6}"/>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776733" y="6563205"/>
            <a:ext cx="171402" cy="227208"/>
          </a:xfrm>
          <a:prstGeom prst="rect">
            <a:avLst/>
          </a:prstGeom>
        </p:spPr>
      </p:pic>
    </p:spTree>
    <p:extLst>
      <p:ext uri="{BB962C8B-B14F-4D97-AF65-F5344CB8AC3E}">
        <p14:creationId xmlns:p14="http://schemas.microsoft.com/office/powerpoint/2010/main" val="184138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1402311" y="2854044"/>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33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1596340" y="2946407"/>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3" y="2854044"/>
            <a:ext cx="698038"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295761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44" name="Rectangle 43">
            <a:extLst>
              <a:ext uri="{FF2B5EF4-FFF2-40B4-BE49-F238E27FC236}">
                <a16:creationId xmlns:a16="http://schemas.microsoft.com/office/drawing/2014/main" id="{4BA42E61-B437-96BC-5109-FC81951AEEBE}"/>
              </a:ext>
            </a:extLst>
          </p:cNvPr>
          <p:cNvSpPr/>
          <p:nvPr/>
        </p:nvSpPr>
        <p:spPr>
          <a:xfrm rot="16200000">
            <a:off x="-843356" y="442306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2028299" y="2323013"/>
            <a:ext cx="171402" cy="227208"/>
          </a:xfrm>
          <a:prstGeom prst="rect">
            <a:avLst/>
          </a:prstGeom>
        </p:spPr>
      </p:pic>
      <p:sp>
        <p:nvSpPr>
          <p:cNvPr id="67" name="Rectangle 66">
            <a:extLst>
              <a:ext uri="{FF2B5EF4-FFF2-40B4-BE49-F238E27FC236}">
                <a16:creationId xmlns:a16="http://schemas.microsoft.com/office/drawing/2014/main" id="{BA0BD5A8-1D6B-8159-BEA3-E542094A02C6}"/>
              </a:ext>
            </a:extLst>
          </p:cNvPr>
          <p:cNvSpPr/>
          <p:nvPr/>
        </p:nvSpPr>
        <p:spPr>
          <a:xfrm>
            <a:off x="1410578" y="5082330"/>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picture containing dark&#10;&#10;Description automatically generated">
            <a:extLst>
              <a:ext uri="{FF2B5EF4-FFF2-40B4-BE49-F238E27FC236}">
                <a16:creationId xmlns:a16="http://schemas.microsoft.com/office/drawing/2014/main" id="{4D8A31BF-1D43-1B2D-A47C-F55C13581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606" y="5567238"/>
            <a:ext cx="1190190" cy="1477819"/>
          </a:xfrm>
          <a:prstGeom prst="rect">
            <a:avLst/>
          </a:prstGeom>
        </p:spPr>
      </p:pic>
      <p:sp>
        <p:nvSpPr>
          <p:cNvPr id="69" name="TextBox 68">
            <a:extLst>
              <a:ext uri="{FF2B5EF4-FFF2-40B4-BE49-F238E27FC236}">
                <a16:creationId xmlns:a16="http://schemas.microsoft.com/office/drawing/2014/main" id="{6B7060C2-CFA4-7800-AA6D-16BD6AD7FBCA}"/>
              </a:ext>
            </a:extLst>
          </p:cNvPr>
          <p:cNvSpPr txBox="1"/>
          <p:nvPr/>
        </p:nvSpPr>
        <p:spPr>
          <a:xfrm>
            <a:off x="1604607" y="5174693"/>
            <a:ext cx="1190190" cy="369332"/>
          </a:xfrm>
          <a:prstGeom prst="rect">
            <a:avLst/>
          </a:prstGeom>
          <a:noFill/>
        </p:spPr>
        <p:txBody>
          <a:bodyPr wrap="square" rtlCol="0">
            <a:spAutoFit/>
          </a:bodyPr>
          <a:lstStyle/>
          <a:p>
            <a:r>
              <a:rPr lang="en-US" dirty="0"/>
              <a:t>Suessapex</a:t>
            </a:r>
          </a:p>
        </p:txBody>
      </p:sp>
      <p:sp>
        <p:nvSpPr>
          <p:cNvPr id="70" name="TextBox 69">
            <a:extLst>
              <a:ext uri="{FF2B5EF4-FFF2-40B4-BE49-F238E27FC236}">
                <a16:creationId xmlns:a16="http://schemas.microsoft.com/office/drawing/2014/main" id="{6844EB5E-D554-424F-310B-646C5BE885C6}"/>
              </a:ext>
            </a:extLst>
          </p:cNvPr>
          <p:cNvSpPr txBox="1"/>
          <p:nvPr/>
        </p:nvSpPr>
        <p:spPr>
          <a:xfrm>
            <a:off x="296587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59" name="Isosceles Triangle 58">
            <a:extLst>
              <a:ext uri="{FF2B5EF4-FFF2-40B4-BE49-F238E27FC236}">
                <a16:creationId xmlns:a16="http://schemas.microsoft.com/office/drawing/2014/main" id="{E5DEF38F-B62E-CCF4-223E-7AAA09EC5B24}"/>
              </a:ext>
            </a:extLst>
          </p:cNvPr>
          <p:cNvSpPr/>
          <p:nvPr/>
        </p:nvSpPr>
        <p:spPr>
          <a:xfrm rot="5400000">
            <a:off x="582880" y="6522781"/>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32CFA0C7-A997-C15C-55A4-A3F7E1076860}"/>
              </a:ext>
            </a:extLst>
          </p:cNvPr>
          <p:cNvSpPr/>
          <p:nvPr/>
        </p:nvSpPr>
        <p:spPr>
          <a:xfrm rot="5400000">
            <a:off x="516279" y="6521477"/>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F5241909-FC67-91B2-0074-E1D5E4028993}"/>
              </a:ext>
            </a:extLst>
          </p:cNvPr>
          <p:cNvSpPr/>
          <p:nvPr/>
        </p:nvSpPr>
        <p:spPr>
          <a:xfrm rot="5400000">
            <a:off x="458054" y="6522781"/>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50E25791-192B-64C4-B81C-740144B8A4C1}"/>
              </a:ext>
            </a:extLst>
          </p:cNvPr>
          <p:cNvSpPr/>
          <p:nvPr/>
        </p:nvSpPr>
        <p:spPr>
          <a:xfrm rot="5400000">
            <a:off x="390100" y="6523348"/>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30B8B52-FB55-F0AA-0522-92D300786C64}"/>
              </a:ext>
            </a:extLst>
          </p:cNvPr>
          <p:cNvSpPr/>
          <p:nvPr/>
        </p:nvSpPr>
        <p:spPr>
          <a:xfrm>
            <a:off x="4919201" y="2854044"/>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descr="A picture containing dark&#10;&#10;Description automatically generated">
            <a:extLst>
              <a:ext uri="{FF2B5EF4-FFF2-40B4-BE49-F238E27FC236}">
                <a16:creationId xmlns:a16="http://schemas.microsoft.com/office/drawing/2014/main" id="{B2409E07-9005-E8D9-5C88-5696329B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229" y="3338952"/>
            <a:ext cx="1190190" cy="1477819"/>
          </a:xfrm>
          <a:prstGeom prst="rect">
            <a:avLst/>
          </a:prstGeom>
        </p:spPr>
      </p:pic>
      <p:sp>
        <p:nvSpPr>
          <p:cNvPr id="99" name="TextBox 98">
            <a:extLst>
              <a:ext uri="{FF2B5EF4-FFF2-40B4-BE49-F238E27FC236}">
                <a16:creationId xmlns:a16="http://schemas.microsoft.com/office/drawing/2014/main" id="{3AA71C53-316D-6FB3-94EE-FBA8D3542BBC}"/>
              </a:ext>
            </a:extLst>
          </p:cNvPr>
          <p:cNvSpPr txBox="1"/>
          <p:nvPr/>
        </p:nvSpPr>
        <p:spPr>
          <a:xfrm>
            <a:off x="5113230" y="2946407"/>
            <a:ext cx="1190190" cy="369332"/>
          </a:xfrm>
          <a:prstGeom prst="rect">
            <a:avLst/>
          </a:prstGeom>
          <a:noFill/>
        </p:spPr>
        <p:txBody>
          <a:bodyPr wrap="square" rtlCol="0">
            <a:spAutoFit/>
          </a:bodyPr>
          <a:lstStyle/>
          <a:p>
            <a:r>
              <a:rPr lang="en-US" dirty="0"/>
              <a:t>Suessapex</a:t>
            </a:r>
          </a:p>
        </p:txBody>
      </p:sp>
      <p:sp>
        <p:nvSpPr>
          <p:cNvPr id="100" name="TextBox 99">
            <a:extLst>
              <a:ext uri="{FF2B5EF4-FFF2-40B4-BE49-F238E27FC236}">
                <a16:creationId xmlns:a16="http://schemas.microsoft.com/office/drawing/2014/main" id="{4285F360-DC7A-A305-6A7B-4E52CD9E632F}"/>
              </a:ext>
            </a:extLst>
          </p:cNvPr>
          <p:cNvSpPr txBox="1"/>
          <p:nvPr/>
        </p:nvSpPr>
        <p:spPr>
          <a:xfrm>
            <a:off x="647450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1" name="Rectangle 100">
            <a:extLst>
              <a:ext uri="{FF2B5EF4-FFF2-40B4-BE49-F238E27FC236}">
                <a16:creationId xmlns:a16="http://schemas.microsoft.com/office/drawing/2014/main" id="{AC239BA9-1713-998E-CE2C-9567B42AE720}"/>
              </a:ext>
            </a:extLst>
          </p:cNvPr>
          <p:cNvSpPr/>
          <p:nvPr/>
        </p:nvSpPr>
        <p:spPr>
          <a:xfrm>
            <a:off x="4927468" y="5082330"/>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descr="A picture containing dark&#10;&#10;Description automatically generated">
            <a:extLst>
              <a:ext uri="{FF2B5EF4-FFF2-40B4-BE49-F238E27FC236}">
                <a16:creationId xmlns:a16="http://schemas.microsoft.com/office/drawing/2014/main" id="{24CB37F5-7729-968F-2B4E-F3A03FCD8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496" y="5567238"/>
            <a:ext cx="1190190" cy="1477819"/>
          </a:xfrm>
          <a:prstGeom prst="rect">
            <a:avLst/>
          </a:prstGeom>
        </p:spPr>
      </p:pic>
      <p:sp>
        <p:nvSpPr>
          <p:cNvPr id="103" name="TextBox 102">
            <a:extLst>
              <a:ext uri="{FF2B5EF4-FFF2-40B4-BE49-F238E27FC236}">
                <a16:creationId xmlns:a16="http://schemas.microsoft.com/office/drawing/2014/main" id="{CDEAAC98-6F27-4D7A-7C62-C8FE72BA36B0}"/>
              </a:ext>
            </a:extLst>
          </p:cNvPr>
          <p:cNvSpPr txBox="1"/>
          <p:nvPr/>
        </p:nvSpPr>
        <p:spPr>
          <a:xfrm>
            <a:off x="5121497" y="5174693"/>
            <a:ext cx="1190190" cy="369332"/>
          </a:xfrm>
          <a:prstGeom prst="rect">
            <a:avLst/>
          </a:prstGeom>
          <a:noFill/>
        </p:spPr>
        <p:txBody>
          <a:bodyPr wrap="square" rtlCol="0">
            <a:spAutoFit/>
          </a:bodyPr>
          <a:lstStyle/>
          <a:p>
            <a:r>
              <a:rPr lang="en-US" dirty="0"/>
              <a:t>Suessapex</a:t>
            </a:r>
          </a:p>
        </p:txBody>
      </p:sp>
      <p:sp>
        <p:nvSpPr>
          <p:cNvPr id="104" name="TextBox 103">
            <a:extLst>
              <a:ext uri="{FF2B5EF4-FFF2-40B4-BE49-F238E27FC236}">
                <a16:creationId xmlns:a16="http://schemas.microsoft.com/office/drawing/2014/main" id="{9D42E3AB-F69F-35D1-4683-B6C1CF57E015}"/>
              </a:ext>
            </a:extLst>
          </p:cNvPr>
          <p:cNvSpPr txBox="1"/>
          <p:nvPr/>
        </p:nvSpPr>
        <p:spPr>
          <a:xfrm>
            <a:off x="648276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5" name="Rectangle 104">
            <a:extLst>
              <a:ext uri="{FF2B5EF4-FFF2-40B4-BE49-F238E27FC236}">
                <a16:creationId xmlns:a16="http://schemas.microsoft.com/office/drawing/2014/main" id="{A087CC36-0905-1BD0-DAB2-D7BD94C8B4DF}"/>
              </a:ext>
            </a:extLst>
          </p:cNvPr>
          <p:cNvSpPr/>
          <p:nvPr/>
        </p:nvSpPr>
        <p:spPr>
          <a:xfrm>
            <a:off x="8441695" y="2860959"/>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descr="A picture containing dark&#10;&#10;Description automatically generated">
            <a:extLst>
              <a:ext uri="{FF2B5EF4-FFF2-40B4-BE49-F238E27FC236}">
                <a16:creationId xmlns:a16="http://schemas.microsoft.com/office/drawing/2014/main" id="{E43A8CA6-CE66-F8AF-7FEB-82C33362A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723" y="3345867"/>
            <a:ext cx="1190190" cy="1477819"/>
          </a:xfrm>
          <a:prstGeom prst="rect">
            <a:avLst/>
          </a:prstGeom>
        </p:spPr>
      </p:pic>
      <p:sp>
        <p:nvSpPr>
          <p:cNvPr id="107" name="TextBox 106">
            <a:extLst>
              <a:ext uri="{FF2B5EF4-FFF2-40B4-BE49-F238E27FC236}">
                <a16:creationId xmlns:a16="http://schemas.microsoft.com/office/drawing/2014/main" id="{EA1BE8CC-BD3D-100F-F565-23250BAF2531}"/>
              </a:ext>
            </a:extLst>
          </p:cNvPr>
          <p:cNvSpPr txBox="1"/>
          <p:nvPr/>
        </p:nvSpPr>
        <p:spPr>
          <a:xfrm>
            <a:off x="8635724" y="2953322"/>
            <a:ext cx="1190190" cy="369332"/>
          </a:xfrm>
          <a:prstGeom prst="rect">
            <a:avLst/>
          </a:prstGeom>
          <a:noFill/>
        </p:spPr>
        <p:txBody>
          <a:bodyPr wrap="square" rtlCol="0">
            <a:spAutoFit/>
          </a:bodyPr>
          <a:lstStyle/>
          <a:p>
            <a:r>
              <a:rPr lang="en-US" dirty="0"/>
              <a:t>Suessapex</a:t>
            </a:r>
          </a:p>
        </p:txBody>
      </p:sp>
      <p:sp>
        <p:nvSpPr>
          <p:cNvPr id="108" name="TextBox 107">
            <a:extLst>
              <a:ext uri="{FF2B5EF4-FFF2-40B4-BE49-F238E27FC236}">
                <a16:creationId xmlns:a16="http://schemas.microsoft.com/office/drawing/2014/main" id="{6664F7AA-5CED-83C4-AD67-61161BDEB7B4}"/>
              </a:ext>
            </a:extLst>
          </p:cNvPr>
          <p:cNvSpPr txBox="1"/>
          <p:nvPr/>
        </p:nvSpPr>
        <p:spPr>
          <a:xfrm>
            <a:off x="9996994" y="3321561"/>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9" name="Rectangle 108">
            <a:extLst>
              <a:ext uri="{FF2B5EF4-FFF2-40B4-BE49-F238E27FC236}">
                <a16:creationId xmlns:a16="http://schemas.microsoft.com/office/drawing/2014/main" id="{737A656B-60B0-B1D1-3EF4-D6C82B5E1B03}"/>
              </a:ext>
            </a:extLst>
          </p:cNvPr>
          <p:cNvSpPr/>
          <p:nvPr/>
        </p:nvSpPr>
        <p:spPr>
          <a:xfrm>
            <a:off x="8449962" y="5089245"/>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A picture containing dark&#10;&#10;Description automatically generated">
            <a:extLst>
              <a:ext uri="{FF2B5EF4-FFF2-40B4-BE49-F238E27FC236}">
                <a16:creationId xmlns:a16="http://schemas.microsoft.com/office/drawing/2014/main" id="{FC82646A-49A8-F6E9-F680-73E3CD109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3990" y="5574153"/>
            <a:ext cx="1190190" cy="1477819"/>
          </a:xfrm>
          <a:prstGeom prst="rect">
            <a:avLst/>
          </a:prstGeom>
        </p:spPr>
      </p:pic>
      <p:sp>
        <p:nvSpPr>
          <p:cNvPr id="111" name="TextBox 110">
            <a:extLst>
              <a:ext uri="{FF2B5EF4-FFF2-40B4-BE49-F238E27FC236}">
                <a16:creationId xmlns:a16="http://schemas.microsoft.com/office/drawing/2014/main" id="{97FBCF0C-6449-8FA4-5948-8CD3E4E5DDC5}"/>
              </a:ext>
            </a:extLst>
          </p:cNvPr>
          <p:cNvSpPr txBox="1"/>
          <p:nvPr/>
        </p:nvSpPr>
        <p:spPr>
          <a:xfrm>
            <a:off x="8643991" y="5181608"/>
            <a:ext cx="1190190" cy="369332"/>
          </a:xfrm>
          <a:prstGeom prst="rect">
            <a:avLst/>
          </a:prstGeom>
          <a:noFill/>
        </p:spPr>
        <p:txBody>
          <a:bodyPr wrap="square" rtlCol="0">
            <a:spAutoFit/>
          </a:bodyPr>
          <a:lstStyle/>
          <a:p>
            <a:r>
              <a:rPr lang="en-US" dirty="0"/>
              <a:t>Suessapex</a:t>
            </a:r>
          </a:p>
        </p:txBody>
      </p:sp>
      <p:sp>
        <p:nvSpPr>
          <p:cNvPr id="112" name="TextBox 111">
            <a:extLst>
              <a:ext uri="{FF2B5EF4-FFF2-40B4-BE49-F238E27FC236}">
                <a16:creationId xmlns:a16="http://schemas.microsoft.com/office/drawing/2014/main" id="{6912BE55-6D21-B7D3-27D9-858E09EB4EF1}"/>
              </a:ext>
            </a:extLst>
          </p:cNvPr>
          <p:cNvSpPr txBox="1"/>
          <p:nvPr/>
        </p:nvSpPr>
        <p:spPr>
          <a:xfrm>
            <a:off x="10005261" y="5549847"/>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Tree>
    <p:extLst>
      <p:ext uri="{BB962C8B-B14F-4D97-AF65-F5344CB8AC3E}">
        <p14:creationId xmlns:p14="http://schemas.microsoft.com/office/powerpoint/2010/main" val="321343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Tree>
    <p:extLst>
      <p:ext uri="{BB962C8B-B14F-4D97-AF65-F5344CB8AC3E}">
        <p14:creationId xmlns:p14="http://schemas.microsoft.com/office/powerpoint/2010/main" val="3859528205"/>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1057</Words>
  <Application>Microsoft Office PowerPoint</Application>
  <PresentationFormat>Widescreen</PresentationFormat>
  <Paragraphs>116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Hanselman, James E</dc:creator>
  <cp:lastModifiedBy>James Hanselman</cp:lastModifiedBy>
  <cp:revision>3</cp:revision>
  <dcterms:created xsi:type="dcterms:W3CDTF">2022-06-16T04:10:07Z</dcterms:created>
  <dcterms:modified xsi:type="dcterms:W3CDTF">2022-06-16T17:51:35Z</dcterms:modified>
</cp:coreProperties>
</file>