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4" r:id="rId4"/>
    <p:sldId id="265"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242"/>
    <a:srgbClr val="889D6F"/>
    <a:srgbClr val="A5B592"/>
    <a:srgbClr val="EAEAEA"/>
    <a:srgbClr val="687A52"/>
    <a:srgbClr val="6B7D55"/>
    <a:srgbClr val="282C34"/>
    <a:srgbClr val="D9D9D9"/>
    <a:srgbClr val="013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p:scale>
          <a:sx n="100" d="100"/>
          <a:sy n="100" d="100"/>
        </p:scale>
        <p:origin x="99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B7D71-1B09-4AD1-8A36-1B2B4B2B5FDF}"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7FAC3-2138-4416-AB0F-9C67389DA252}" type="slidenum">
              <a:rPr lang="en-US" smtClean="0"/>
              <a:t>‹#›</a:t>
            </a:fld>
            <a:endParaRPr lang="en-US"/>
          </a:p>
        </p:txBody>
      </p:sp>
    </p:spTree>
    <p:extLst>
      <p:ext uri="{BB962C8B-B14F-4D97-AF65-F5344CB8AC3E}">
        <p14:creationId xmlns:p14="http://schemas.microsoft.com/office/powerpoint/2010/main" val="89342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2</a:t>
            </a:fld>
            <a:endParaRPr lang="en-US"/>
          </a:p>
        </p:txBody>
      </p:sp>
    </p:spTree>
    <p:extLst>
      <p:ext uri="{BB962C8B-B14F-4D97-AF65-F5344CB8AC3E}">
        <p14:creationId xmlns:p14="http://schemas.microsoft.com/office/powerpoint/2010/main" val="1548479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3</a:t>
            </a:fld>
            <a:endParaRPr lang="en-US"/>
          </a:p>
        </p:txBody>
      </p:sp>
    </p:spTree>
    <p:extLst>
      <p:ext uri="{BB962C8B-B14F-4D97-AF65-F5344CB8AC3E}">
        <p14:creationId xmlns:p14="http://schemas.microsoft.com/office/powerpoint/2010/main" val="105933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4</a:t>
            </a:fld>
            <a:endParaRPr lang="en-US"/>
          </a:p>
        </p:txBody>
      </p:sp>
    </p:spTree>
    <p:extLst>
      <p:ext uri="{BB962C8B-B14F-4D97-AF65-F5344CB8AC3E}">
        <p14:creationId xmlns:p14="http://schemas.microsoft.com/office/powerpoint/2010/main" val="378051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0391-07BA-C781-424C-E5AB234DB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0C33D7-96BA-90A6-AD2A-B5C337496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777AA0-6EB3-F744-ECA0-CB7334FB5715}"/>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5" name="Footer Placeholder 4">
            <a:extLst>
              <a:ext uri="{FF2B5EF4-FFF2-40B4-BE49-F238E27FC236}">
                <a16:creationId xmlns:a16="http://schemas.microsoft.com/office/drawing/2014/main" id="{8468C9DB-4D38-7049-8527-74397CF99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21F09-ECBD-701E-7DE7-D98A17D1C00D}"/>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239236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3FBD-0ADE-46B3-50A6-DCF80C82C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F89BF5-B7F1-189C-06B5-FB8B9F724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8F39E-7A35-F1D8-2D25-EE35EE85C0D4}"/>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5" name="Footer Placeholder 4">
            <a:extLst>
              <a:ext uri="{FF2B5EF4-FFF2-40B4-BE49-F238E27FC236}">
                <a16:creationId xmlns:a16="http://schemas.microsoft.com/office/drawing/2014/main" id="{164C62DF-FEAD-1C1C-F1C6-AA51E71AC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4542-3AAC-B093-3237-0693B5C72AC2}"/>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410194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3A4AF-9291-C3F1-58C4-EC6471A1B0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F34CFC-3B8F-7F92-F160-ABEE92951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F0C08-7615-90A0-26DE-FED47CCF9213}"/>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5" name="Footer Placeholder 4">
            <a:extLst>
              <a:ext uri="{FF2B5EF4-FFF2-40B4-BE49-F238E27FC236}">
                <a16:creationId xmlns:a16="http://schemas.microsoft.com/office/drawing/2014/main" id="{32580EB8-0ADC-A519-3242-EC5CE098B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0A872-6563-4560-1655-D75D39BF7169}"/>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47230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5644-A720-944A-155C-4CF33F22E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621DBD-9491-6F4A-98A7-ABC0A2C8D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38158-C98A-8D49-D0F3-536354BA0B8A}"/>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5" name="Footer Placeholder 4">
            <a:extLst>
              <a:ext uri="{FF2B5EF4-FFF2-40B4-BE49-F238E27FC236}">
                <a16:creationId xmlns:a16="http://schemas.microsoft.com/office/drawing/2014/main" id="{629BA5BA-B94C-263C-2D83-4D5E4A420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CF303-24DE-C936-C34F-35E01C48C9DF}"/>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311037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2A23-4525-D744-F5AF-70DBEEB15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080A39-3824-0BBC-4800-534023B31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925D03-4E73-5313-DECA-972DACA9A333}"/>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5" name="Footer Placeholder 4">
            <a:extLst>
              <a:ext uri="{FF2B5EF4-FFF2-40B4-BE49-F238E27FC236}">
                <a16:creationId xmlns:a16="http://schemas.microsoft.com/office/drawing/2014/main" id="{1EF1C8BA-C930-ABE6-087C-EFF7E7E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75359-B774-2031-FF44-EE533A9D377C}"/>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98207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BD8-9ED2-C89E-7391-F24201565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C4D67-B30D-A7EF-6C71-99B6158A2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3E87C-6206-DA1C-28E5-A39820CE1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49BF80-BF4A-FAEE-6831-7FC802E37763}"/>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6" name="Footer Placeholder 5">
            <a:extLst>
              <a:ext uri="{FF2B5EF4-FFF2-40B4-BE49-F238E27FC236}">
                <a16:creationId xmlns:a16="http://schemas.microsoft.com/office/drawing/2014/main" id="{8A523F8B-CCA6-4B5A-54E2-145682273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A6F56-32ED-92FC-00DE-906AEB0C259B}"/>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54742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40EE-98A3-4546-02E0-3FDD5D466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297FC-0085-D6CA-6946-B5D7FD886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FDD92-BDC5-FED9-F17F-2A2590803F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F6102-AE54-018A-41E8-1C7644814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4039F-60B4-0E0F-7377-6854C27152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5E9EB-83BD-00F0-D63E-F8966E76F052}"/>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8" name="Footer Placeholder 7">
            <a:extLst>
              <a:ext uri="{FF2B5EF4-FFF2-40B4-BE49-F238E27FC236}">
                <a16:creationId xmlns:a16="http://schemas.microsoft.com/office/drawing/2014/main" id="{78EA950B-4075-11D4-7197-889FB2BDF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8824B-6B0E-E586-FE6F-2284CE8CAD93}"/>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216014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4F6A-926E-3288-53D1-735B60943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0F4F38-B207-3688-4B32-5F175916B78C}"/>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4" name="Footer Placeholder 3">
            <a:extLst>
              <a:ext uri="{FF2B5EF4-FFF2-40B4-BE49-F238E27FC236}">
                <a16:creationId xmlns:a16="http://schemas.microsoft.com/office/drawing/2014/main" id="{B25D17A6-9342-C368-73F7-B805830482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22591C-9189-D20F-C52D-539613324FD6}"/>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15041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DF8C0-B3FA-5E2C-9263-FC31B92E9B4A}"/>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3" name="Footer Placeholder 2">
            <a:extLst>
              <a:ext uri="{FF2B5EF4-FFF2-40B4-BE49-F238E27FC236}">
                <a16:creationId xmlns:a16="http://schemas.microsoft.com/office/drawing/2014/main" id="{D81B8E97-0961-2042-D6B4-85659007F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B55DD7-4BA1-64EB-C930-DA1824A7A893}"/>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374705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50F8-4FDE-E1E9-0AD8-05315AA66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BAD29E-BE0F-C846-31A9-4AB725466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8F4AB0-A015-B412-F7AD-95036112D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90227-C027-3803-1979-E919ADE7CDE1}"/>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6" name="Footer Placeholder 5">
            <a:extLst>
              <a:ext uri="{FF2B5EF4-FFF2-40B4-BE49-F238E27FC236}">
                <a16:creationId xmlns:a16="http://schemas.microsoft.com/office/drawing/2014/main" id="{32AC8E08-70A9-1D3D-1D45-2805E42D1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2BF9B-414F-3A5F-4C39-4F555A37AC5A}"/>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91364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8C62-5D73-33EC-725A-D8EC200CF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21DA40-62F5-A405-C966-C79A98149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14311-FC7A-36C2-5566-95BD49017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2383A-5A29-287F-218C-D497B58779DF}"/>
              </a:ext>
            </a:extLst>
          </p:cNvPr>
          <p:cNvSpPr>
            <a:spLocks noGrp="1"/>
          </p:cNvSpPr>
          <p:nvPr>
            <p:ph type="dt" sz="half" idx="10"/>
          </p:nvPr>
        </p:nvSpPr>
        <p:spPr/>
        <p:txBody>
          <a:bodyPr/>
          <a:lstStyle/>
          <a:p>
            <a:fld id="{934CBC3E-CDC3-4646-AF0D-C3B780FD1052}" type="datetimeFigureOut">
              <a:rPr lang="en-US" smtClean="0"/>
              <a:t>6/15/2022</a:t>
            </a:fld>
            <a:endParaRPr lang="en-US"/>
          </a:p>
        </p:txBody>
      </p:sp>
      <p:sp>
        <p:nvSpPr>
          <p:cNvPr id="6" name="Footer Placeholder 5">
            <a:extLst>
              <a:ext uri="{FF2B5EF4-FFF2-40B4-BE49-F238E27FC236}">
                <a16:creationId xmlns:a16="http://schemas.microsoft.com/office/drawing/2014/main" id="{80682B91-399C-A0C2-B900-6ACC4C64B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8D3DC-4905-1081-C21A-509BE5357B41}"/>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205943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EDBD3E-6506-FDD6-8933-BAE840ED0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A0688B-AB4E-E9D5-6D67-3249F5287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6FDAB-5D88-0B8C-918B-266AF5258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CBC3E-CDC3-4646-AF0D-C3B780FD1052}" type="datetimeFigureOut">
              <a:rPr lang="en-US" smtClean="0"/>
              <a:t>6/15/2022</a:t>
            </a:fld>
            <a:endParaRPr lang="en-US"/>
          </a:p>
        </p:txBody>
      </p:sp>
      <p:sp>
        <p:nvSpPr>
          <p:cNvPr id="5" name="Footer Placeholder 4">
            <a:extLst>
              <a:ext uri="{FF2B5EF4-FFF2-40B4-BE49-F238E27FC236}">
                <a16:creationId xmlns:a16="http://schemas.microsoft.com/office/drawing/2014/main" id="{D4053F21-157C-B85C-4727-D5DC60D64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DEB968-84C2-7766-082C-BD64A5FD0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46B3C-B78B-4E98-862E-D85B00A703A2}" type="slidenum">
              <a:rPr lang="en-US" smtClean="0"/>
              <a:t>‹#›</a:t>
            </a:fld>
            <a:endParaRPr lang="en-US"/>
          </a:p>
        </p:txBody>
      </p:sp>
    </p:spTree>
    <p:extLst>
      <p:ext uri="{BB962C8B-B14F-4D97-AF65-F5344CB8AC3E}">
        <p14:creationId xmlns:p14="http://schemas.microsoft.com/office/powerpoint/2010/main" val="229141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pic>
        <p:nvPicPr>
          <p:cNvPr id="11" name="Picture 10">
            <a:extLst>
              <a:ext uri="{FF2B5EF4-FFF2-40B4-BE49-F238E27FC236}">
                <a16:creationId xmlns:a16="http://schemas.microsoft.com/office/drawing/2014/main" id="{A70F15F9-864A-AAC0-1081-E12923F0E18A}"/>
              </a:ext>
            </a:extLst>
          </p:cNvPr>
          <p:cNvPicPr>
            <a:picLocks noChangeAspect="1"/>
          </p:cNvPicPr>
          <p:nvPr/>
        </p:nvPicPr>
        <p:blipFill>
          <a:blip r:embed="rId2"/>
          <a:stretch>
            <a:fillRect/>
          </a:stretch>
        </p:blipFill>
        <p:spPr>
          <a:xfrm>
            <a:off x="0" y="82623"/>
            <a:ext cx="12192000" cy="6083153"/>
          </a:xfrm>
          <a:prstGeom prst="rect">
            <a:avLst/>
          </a:prstGeom>
        </p:spPr>
      </p:pic>
    </p:spTree>
    <p:extLst>
      <p:ext uri="{BB962C8B-B14F-4D97-AF65-F5344CB8AC3E}">
        <p14:creationId xmlns:p14="http://schemas.microsoft.com/office/powerpoint/2010/main" val="358344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6" name="Rectangle 25">
            <a:extLst>
              <a:ext uri="{FF2B5EF4-FFF2-40B4-BE49-F238E27FC236}">
                <a16:creationId xmlns:a16="http://schemas.microsoft.com/office/drawing/2014/main" id="{00078C4D-7746-A6C2-1610-023644A0540D}"/>
              </a:ext>
            </a:extLst>
          </p:cNvPr>
          <p:cNvSpPr/>
          <p:nvPr/>
        </p:nvSpPr>
        <p:spPr>
          <a:xfrm>
            <a:off x="7512542" y="1477819"/>
            <a:ext cx="2176403" cy="646331"/>
          </a:xfrm>
          <a:prstGeom prst="rect">
            <a:avLst/>
          </a:prstGeom>
          <a:solidFill>
            <a:srgbClr val="687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p:spPr>
        <p:txBody>
          <a:bodyPr wrap="square" rtlCol="0">
            <a:spAutoFit/>
          </a:bodyPr>
          <a:lstStyle/>
          <a:p>
            <a:pPr algn="ctr"/>
            <a:r>
              <a:rPr lang="en-US" dirty="0">
                <a:solidFill>
                  <a:srgbClr val="EAEAEA"/>
                </a:solidFill>
              </a:rPr>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8174771" y="2004303"/>
            <a:ext cx="171402" cy="227208"/>
          </a:xfrm>
          <a:prstGeom prst="rect">
            <a:avLst/>
          </a:prstGeom>
        </p:spPr>
      </p:pic>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F9F9A62-13B9-D01D-3A3E-08E430D50F5F}"/>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419303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472268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54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430282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487331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846D293-69CA-F029-9704-60338EB7AD0F}"/>
              </a:ext>
            </a:extLst>
          </p:cNvPr>
          <p:cNvSpPr txBox="1"/>
          <p:nvPr/>
        </p:nvSpPr>
        <p:spPr>
          <a:xfrm>
            <a:off x="508722" y="6117128"/>
            <a:ext cx="801832" cy="307777"/>
          </a:xfrm>
          <a:prstGeom prst="rect">
            <a:avLst/>
          </a:prstGeom>
          <a:noFill/>
        </p:spPr>
        <p:txBody>
          <a:bodyPr wrap="square" rtlCol="0">
            <a:spAutoFit/>
          </a:bodyPr>
          <a:lstStyle/>
          <a:p>
            <a:r>
              <a:rPr lang="en-US" sz="1400" dirty="0"/>
              <a:t>Clear All</a:t>
            </a:r>
          </a:p>
        </p:txBody>
      </p:sp>
      <p:sp>
        <p:nvSpPr>
          <p:cNvPr id="42" name="Oval 41">
            <a:extLst>
              <a:ext uri="{FF2B5EF4-FFF2-40B4-BE49-F238E27FC236}">
                <a16:creationId xmlns:a16="http://schemas.microsoft.com/office/drawing/2014/main" id="{6D1D6608-A96A-74FF-0548-F9B9EE7070A8}"/>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spTree>
    <p:extLst>
      <p:ext uri="{BB962C8B-B14F-4D97-AF65-F5344CB8AC3E}">
        <p14:creationId xmlns:p14="http://schemas.microsoft.com/office/powerpoint/2010/main" val="205768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687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AEAEA"/>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5338586"/>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5913874"/>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10800000">
            <a:off x="704850" y="3771900"/>
            <a:ext cx="161925" cy="247650"/>
          </a:xfrm>
          <a:prstGeom prst="triangle">
            <a:avLst/>
          </a:prstGeom>
          <a:solidFill>
            <a:schemeClr val="accent1">
              <a:lumMod val="60000"/>
              <a:lumOff val="40000"/>
            </a:schemeClr>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544838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601887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E77F93-BF59-D88C-1638-267AD23BE4F8}"/>
              </a:ext>
            </a:extLst>
          </p:cNvPr>
          <p:cNvSpPr/>
          <p:nvPr/>
        </p:nvSpPr>
        <p:spPr>
          <a:xfrm>
            <a:off x="971024" y="4192517"/>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Apical Organ</a:t>
            </a:r>
          </a:p>
        </p:txBody>
      </p:sp>
      <p:sp>
        <p:nvSpPr>
          <p:cNvPr id="36" name="Isosceles Triangle 35">
            <a:extLst>
              <a:ext uri="{FF2B5EF4-FFF2-40B4-BE49-F238E27FC236}">
                <a16:creationId xmlns:a16="http://schemas.microsoft.com/office/drawing/2014/main" id="{A33262C0-37E9-BE83-484B-87667C683943}"/>
              </a:ext>
            </a:extLst>
          </p:cNvPr>
          <p:cNvSpPr/>
          <p:nvPr/>
        </p:nvSpPr>
        <p:spPr>
          <a:xfrm rot="5400000">
            <a:off x="1101212" y="4302311"/>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0C65C5-2159-7532-87C4-9A7570617285}"/>
              </a:ext>
            </a:extLst>
          </p:cNvPr>
          <p:cNvSpPr/>
          <p:nvPr/>
        </p:nvSpPr>
        <p:spPr>
          <a:xfrm>
            <a:off x="971024" y="4767473"/>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43" name="Isosceles Triangle 42">
            <a:extLst>
              <a:ext uri="{FF2B5EF4-FFF2-40B4-BE49-F238E27FC236}">
                <a16:creationId xmlns:a16="http://schemas.microsoft.com/office/drawing/2014/main" id="{7C5BD833-7359-6C7F-0D07-4C000A080962}"/>
              </a:ext>
            </a:extLst>
          </p:cNvPr>
          <p:cNvSpPr/>
          <p:nvPr/>
        </p:nvSpPr>
        <p:spPr>
          <a:xfrm rot="5400000">
            <a:off x="1101212" y="4877267"/>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A42E61-B437-96BC-5109-FC81951AEEBE}"/>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5" name="Oval 44">
            <a:extLst>
              <a:ext uri="{FF2B5EF4-FFF2-40B4-BE49-F238E27FC236}">
                <a16:creationId xmlns:a16="http://schemas.microsoft.com/office/drawing/2014/main" id="{809DB900-D35B-8B6D-741E-DAD3A8EF53A1}"/>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3313446" y="3881608"/>
            <a:ext cx="171402" cy="227208"/>
          </a:xfrm>
          <a:prstGeom prst="rect">
            <a:avLst/>
          </a:prstGeom>
        </p:spPr>
      </p:pic>
    </p:spTree>
    <p:extLst>
      <p:ext uri="{BB962C8B-B14F-4D97-AF65-F5344CB8AC3E}">
        <p14:creationId xmlns:p14="http://schemas.microsoft.com/office/powerpoint/2010/main" val="24569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5338586"/>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5913874"/>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108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544838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601887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E77F93-BF59-D88C-1638-267AD23BE4F8}"/>
              </a:ext>
            </a:extLst>
          </p:cNvPr>
          <p:cNvSpPr/>
          <p:nvPr/>
        </p:nvSpPr>
        <p:spPr>
          <a:xfrm>
            <a:off x="971024" y="4192517"/>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Apical Organ</a:t>
            </a:r>
          </a:p>
        </p:txBody>
      </p:sp>
      <p:sp>
        <p:nvSpPr>
          <p:cNvPr id="36" name="Isosceles Triangle 35">
            <a:extLst>
              <a:ext uri="{FF2B5EF4-FFF2-40B4-BE49-F238E27FC236}">
                <a16:creationId xmlns:a16="http://schemas.microsoft.com/office/drawing/2014/main" id="{A33262C0-37E9-BE83-484B-87667C683943}"/>
              </a:ext>
            </a:extLst>
          </p:cNvPr>
          <p:cNvSpPr/>
          <p:nvPr/>
        </p:nvSpPr>
        <p:spPr>
          <a:xfrm rot="5400000">
            <a:off x="1101212" y="4302311"/>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0C65C5-2159-7532-87C4-9A7570617285}"/>
              </a:ext>
            </a:extLst>
          </p:cNvPr>
          <p:cNvSpPr/>
          <p:nvPr/>
        </p:nvSpPr>
        <p:spPr>
          <a:xfrm>
            <a:off x="971024" y="4767473"/>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43" name="Isosceles Triangle 42">
            <a:extLst>
              <a:ext uri="{FF2B5EF4-FFF2-40B4-BE49-F238E27FC236}">
                <a16:creationId xmlns:a16="http://schemas.microsoft.com/office/drawing/2014/main" id="{7C5BD833-7359-6C7F-0D07-4C000A080962}"/>
              </a:ext>
            </a:extLst>
          </p:cNvPr>
          <p:cNvSpPr/>
          <p:nvPr/>
        </p:nvSpPr>
        <p:spPr>
          <a:xfrm rot="5400000">
            <a:off x="1101212" y="4877267"/>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A42E61-B437-96BC-5109-FC81951AEEBE}"/>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5" name="Oval 44">
            <a:extLst>
              <a:ext uri="{FF2B5EF4-FFF2-40B4-BE49-F238E27FC236}">
                <a16:creationId xmlns:a16="http://schemas.microsoft.com/office/drawing/2014/main" id="{809DB900-D35B-8B6D-741E-DAD3A8EF53A1}"/>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3610749" y="3196176"/>
            <a:ext cx="171402" cy="227208"/>
          </a:xfrm>
          <a:prstGeom prst="rect">
            <a:avLst/>
          </a:prstGeom>
        </p:spPr>
      </p:pic>
      <p:sp>
        <p:nvSpPr>
          <p:cNvPr id="7" name="Speech Bubble: Rectangle 6">
            <a:extLst>
              <a:ext uri="{FF2B5EF4-FFF2-40B4-BE49-F238E27FC236}">
                <a16:creationId xmlns:a16="http://schemas.microsoft.com/office/drawing/2014/main" id="{C2E96965-2CC9-CB06-374B-7A4D4375E67A}"/>
              </a:ext>
            </a:extLst>
          </p:cNvPr>
          <p:cNvSpPr/>
          <p:nvPr/>
        </p:nvSpPr>
        <p:spPr>
          <a:xfrm>
            <a:off x="4304360" y="2216513"/>
            <a:ext cx="2090797" cy="2018165"/>
          </a:xfrm>
          <a:prstGeom prst="wedgeRectCallout">
            <a:avLst>
              <a:gd name="adj1" fmla="val -79130"/>
              <a:gd name="adj2" fmla="val -393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u="sng" dirty="0">
                <a:solidFill>
                  <a:schemeClr val="tx1"/>
                </a:solidFill>
              </a:rPr>
              <a:t>HELP</a:t>
            </a:r>
            <a:endParaRPr lang="en-US" sz="1200" dirty="0">
              <a:solidFill>
                <a:schemeClr val="tx1"/>
              </a:solidFill>
            </a:endParaRPr>
          </a:p>
          <a:p>
            <a:r>
              <a:rPr lang="en-US" sz="1200" dirty="0">
                <a:solidFill>
                  <a:schemeClr val="tx1"/>
                </a:solidFill>
              </a:rPr>
              <a:t>Start from any point on the tapeworm you are identifying and click on it. Then after finding an identifying feature on that tapeworm (ex. Body length of 6mm) select the appropriate filter. Repeat until you have successfully identified your tapeworm!</a:t>
            </a:r>
          </a:p>
        </p:txBody>
      </p:sp>
    </p:spTree>
    <p:extLst>
      <p:ext uri="{BB962C8B-B14F-4D97-AF65-F5344CB8AC3E}">
        <p14:creationId xmlns:p14="http://schemas.microsoft.com/office/powerpoint/2010/main" val="414683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Tree>
    <p:extLst>
      <p:ext uri="{BB962C8B-B14F-4D97-AF65-F5344CB8AC3E}">
        <p14:creationId xmlns:p14="http://schemas.microsoft.com/office/powerpoint/2010/main" val="3859528205"/>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599</Words>
  <Application>Microsoft Office PowerPoint</Application>
  <PresentationFormat>Widescreen</PresentationFormat>
  <Paragraphs>57</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Hanselman, James E</dc:creator>
  <cp:lastModifiedBy>Hanselman, James E</cp:lastModifiedBy>
  <cp:revision>2</cp:revision>
  <dcterms:created xsi:type="dcterms:W3CDTF">2022-06-16T04:10:07Z</dcterms:created>
  <dcterms:modified xsi:type="dcterms:W3CDTF">2022-06-16T05:15:27Z</dcterms:modified>
</cp:coreProperties>
</file>