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cbc362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cbc362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cbc362b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acbc362b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cbc362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acbc362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cbc362b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cbc362b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cbc362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acbc362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cbc362b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cbc362b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cbc362b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cbc362b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cbc362b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cbc362b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cbc36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cbc36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cbc36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cbc36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Stem portal data and it shows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86e2ee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86e2ee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Bailey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For the introduction, be sure to describe the larger project briefly and focus mostly on the specific question(s) your group investigated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Questions: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How is research divided up amongst the science departments at UC Davis? -- Bailey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How UC Davis helps women thrive in STEM? -- Vishwanath 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How is diversity divided and accommodated across the UC Davis STEM Portal?</a:t>
            </a:r>
            <a:r>
              <a:rPr lang="en" sz="1200">
                <a:solidFill>
                  <a:srgbClr val="2D3B45"/>
                </a:solidFill>
              </a:rPr>
              <a:t> -- Shivam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</a:rPr>
              <a:t>What </a:t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cbc362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cbc362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cbc362b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cbc362b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cbc362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cbc362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86e2ee87_5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86e2ee87_5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each person in your group should mention one personal "defeat" and one "victory."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Defeats are things that frustrated you, things you wish you could have figured out or done better.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86e2ee87_5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a86e2ee87_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each person in your group should mention one personal "defeat" and one "victory."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Victories are things that you discovered that were really neat, something that surprised you (in a good way!), or accomplishments that made you proud.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59a9941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b59a9941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59a9941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59a9941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86e2ee87_5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86e2ee87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cbc362b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cbc362b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86e2ee87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a86e2ee87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You may need multiple slides for the results/interpretation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cbc362b6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cbc362b6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cbc362b6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cbc362b6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cbc362b6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cbc362b6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cbc362b6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cbc362b6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45250" y="844975"/>
            <a:ext cx="85206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Scraping Google</a:t>
            </a:r>
            <a:endParaRPr sz="5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Bailey Wallen, Vishwanath Prathikanti, James Hizon, and Shivam Mistry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(AKA. Group Cheese and Crackers)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Davis and women in STEM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How is UC Davis encouraging women in STEM?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Method to answer: Find gendered words in word frequency table and interpret if UC Davis is fostering a healthy </a:t>
            </a:r>
            <a:r>
              <a:rPr lang="en"/>
              <a:t>environment</a:t>
            </a:r>
            <a:r>
              <a:rPr lang="en"/>
              <a:t> for women in 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93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the 461 pages scraped,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“women” appeared 110 times, “woman” appeared 3 times, “women’s” appeared 27 times, “womens” appeared 497 times, and “female” appeared 42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“mens” appeared 497 times, “male” appeared 15 times, and the other male equivalent words (“man”, “men”, “men’s”) appeared 0 times.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nterpretation 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comes to Research opportunities in STEM and in general, UC Davis is doing well to foster an environment that is </a:t>
            </a:r>
            <a:r>
              <a:rPr lang="en"/>
              <a:t>oriented</a:t>
            </a:r>
            <a:r>
              <a:rPr lang="en"/>
              <a:t> towards women succeeding in STEM.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Apparent that UC Davis is making an effort to increase feminine participation in 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5"/>
            <a:ext cx="83682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too broad scope of the data for big </a:t>
            </a: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every google search with “uc davis research centers” that had domain belonging to ucdavis.edu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gendered words could be part of research opportunities, research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come from things like sports, where gendered words are similar in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frequency data does not show what words came before/after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r>
              <a:rPr lang="en"/>
              <a:t>: make the UC Davis CAMPOS website more apparent/relevant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“CAMPOS” (Center for Advancement of Multicultural Perspectives on Science) appeared 0 times in the word frequency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</a:t>
            </a:r>
            <a:r>
              <a:rPr lang="en" sz="2400"/>
              <a:t>ow is diversity divided and accommodated across the UC Davis STEM Portal?</a:t>
            </a:r>
            <a:endParaRPr sz="240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find answer: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the STEM portal and the UC Davis Academic STEM website.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a search for</a:t>
            </a:r>
            <a:r>
              <a:rPr lang="en"/>
              <a:t> diversity and related words in word frequency table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an interpretation and analysis based on the searches.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461 pages scraped: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“Diverse” appears 51 times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“diversity” appears 41 times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“International” appears 600 times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“National” appears 354 times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229100"/>
            <a:ext cx="83682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it comes to Research opportunities in STEM and in general, UC Davis is doing ok in providing an environment that leads all diversity in prospering in STEM.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apparent that UC Davis STEM is increasing its efforts in providing a program for all diverse groups.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results show a wide program for international students, which is good. Though when going into specific, less diverse groups are seen available, including the info specific to them.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UC Davis STEM portal should accommodate diversity more. While it does have a significant resource identifying “international” students, the portal should grasp more specifics.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links and programs should be readily </a:t>
            </a:r>
            <a:r>
              <a:rPr lang="en"/>
              <a:t>available</a:t>
            </a:r>
            <a:r>
              <a:rPr lang="en"/>
              <a:t> for these diverse groups so there is  more equal opportunity for all diverse groups.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77925" y="174750"/>
            <a:ext cx="8952300" cy="11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How is research divided up amongst the science departments at UC Davis? </a:t>
            </a:r>
            <a:endParaRPr sz="2400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looked at STEM portal data as well as </a:t>
            </a:r>
            <a:r>
              <a:rPr lang="en"/>
              <a:t>Academic</a:t>
            </a:r>
            <a:r>
              <a:rPr lang="en"/>
              <a:t> </a:t>
            </a:r>
            <a:r>
              <a:rPr lang="en"/>
              <a:t>Department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inferences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Explained observations through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Overview and class research question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development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data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research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98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69793"/>
            <a:ext cx="9144001" cy="217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show?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 Portal is missing departments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Representing Davis as a Biological, Agricultural and Engineering </a:t>
            </a:r>
            <a:r>
              <a:rPr lang="en"/>
              <a:t>institution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options each depending on how the school wants to be represented</a:t>
            </a:r>
            <a:endParaRPr/>
          </a:p>
          <a:p>
            <a:pPr indent="-3429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Davis focuses on Biology, Engineering and Agriculture</a:t>
            </a:r>
            <a:endParaRPr/>
          </a:p>
          <a:p>
            <a:pPr indent="-342900" lvl="0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Davis represents a broad range of research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Caveat: Our research may not be an accurate representation of STEM Portal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Defeats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knowing the programming language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knowing what was wrong with the primary for loops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knowing how to write for-loops and trycatches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understanding webscraping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Victories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skills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Figuring out the problem with the nested for-loop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working without errors after troubleshooting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and being able to write code for cleaning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1680300" y="304945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490250" y="526350"/>
            <a:ext cx="842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Bailey Wallen (bswallen@ucdavis.edu)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Vishwanath Prathikanti (vprathikanti@ucdavis.edu)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James Hizon (jrhizon@ucdavis.edu)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Shivam Mistry (smistry@ucdavis.edu)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Primarily used Nested for-loops and nested trycatches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for-loops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Outermost for-loop goes through every primary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Inner for-loop goes through every secondary URL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Nested trycatches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Outermost trycatch catches bad links in the list of primary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Innermost trycatch </a:t>
            </a:r>
            <a:r>
              <a:rPr lang="en"/>
              <a:t>catches bad links in the list of primary links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252675"/>
            <a:ext cx="8368200" cy="10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kind of topics should we expect most of our research to be related to?</a:t>
            </a:r>
            <a:endParaRPr sz="24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Intertopic Distance Map in combination with most salient/relevant terms.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5227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Intertopic Distance map to observe representation of all terms inside STEM Portal by topic.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Each circle represents a unique topic.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3967" l="24435" r="41645" t="20742"/>
          <a:stretch/>
        </p:blipFill>
        <p:spPr>
          <a:xfrm>
            <a:off x="4777676" y="389050"/>
            <a:ext cx="3978424" cy="417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Term: “Research”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3494" l="25080" r="3157" t="22093"/>
          <a:stretch/>
        </p:blipFill>
        <p:spPr>
          <a:xfrm>
            <a:off x="0" y="1144113"/>
            <a:ext cx="8856952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13: Research for the Environmental Sciences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13528" l="27462" r="625" t="23136"/>
          <a:stretch/>
        </p:blipFill>
        <p:spPr>
          <a:xfrm>
            <a:off x="387900" y="1144125"/>
            <a:ext cx="8073048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3904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14: Resources to aid in Research Involvement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6081" l="23242" r="3529" t="19023"/>
          <a:stretch/>
        </p:blipFill>
        <p:spPr>
          <a:xfrm>
            <a:off x="387900" y="1076550"/>
            <a:ext cx="8258348" cy="40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Based off a single topic in our topic analysis, because the representation of Topic 13 is quite small, compared to say, Topic 14, it can suggest a need to include more research in the area of environmental sciences across disciplines in the near future.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