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7" r:id="rId3"/>
    <p:sldId id="288" r:id="rId4"/>
    <p:sldId id="286" r:id="rId5"/>
    <p:sldId id="264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6" r:id="rId15"/>
    <p:sldId id="277" r:id="rId16"/>
    <p:sldId id="279" r:id="rId17"/>
    <p:sldId id="280" r:id="rId18"/>
    <p:sldId id="281" r:id="rId19"/>
    <p:sldId id="282" r:id="rId20"/>
    <p:sldId id="284" r:id="rId21"/>
    <p:sldId id="285" r:id="rId22"/>
    <p:sldId id="28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AFCFAB-7269-415B-BBC2-B559DF685D82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3CD88088-8B3E-4AFA-B842-7EFA3A73012B}">
      <dgm:prSet phldrT="[文字]" custT="1"/>
      <dgm:spPr/>
      <dgm:t>
        <a:bodyPr/>
        <a:lstStyle/>
        <a:p>
          <a:pPr algn="l"/>
          <a:r>
            <a:rPr lang="zh-TW" altLang="en-US" sz="1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客戶登入需開啟客戶確認</a:t>
          </a:r>
          <a:endParaRPr lang="zh-TW" altLang="en-US" sz="1800" b="1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03C84F-57F2-4DFA-9480-9C4091EF35D6}" type="parTrans" cxnId="{B7D79A27-E979-4094-9F6F-726E3AC9F7F7}">
      <dgm:prSet/>
      <dgm:spPr/>
      <dgm:t>
        <a:bodyPr/>
        <a:lstStyle/>
        <a:p>
          <a:endParaRPr lang="zh-TW" altLang="en-US"/>
        </a:p>
      </dgm:t>
    </dgm:pt>
    <dgm:pt modelId="{B2C8B8F2-542C-4F9D-980A-F51B9ED91967}" type="sibTrans" cxnId="{B7D79A27-E979-4094-9F6F-726E3AC9F7F7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  <dgm:t>
        <a:bodyPr/>
        <a:lstStyle/>
        <a:p>
          <a:endParaRPr lang="zh-TW" altLang="en-US"/>
        </a:p>
      </dgm:t>
    </dgm:pt>
    <dgm:pt modelId="{D9084A67-0C0C-48EC-8F0C-E6BF95FFA535}" type="pres">
      <dgm:prSet presAssocID="{AEAFCFAB-7269-415B-BBC2-B559DF685D82}" presName="Name0" presStyleCnt="0">
        <dgm:presLayoutVars>
          <dgm:dir/>
        </dgm:presLayoutVars>
      </dgm:prSet>
      <dgm:spPr/>
    </dgm:pt>
    <dgm:pt modelId="{9C85FE00-EF97-4997-8446-F9FB580745BB}" type="pres">
      <dgm:prSet presAssocID="{B2C8B8F2-542C-4F9D-980A-F51B9ED91967}" presName="picture_1" presStyleLbl="bgImgPlace1" presStyleIdx="0" presStyleCnt="1" custLinFactNeighborX="-256" custLinFactNeighborY="-17791"/>
      <dgm:spPr/>
      <dgm:t>
        <a:bodyPr/>
        <a:lstStyle/>
        <a:p>
          <a:endParaRPr lang="zh-TW" altLang="en-US"/>
        </a:p>
      </dgm:t>
    </dgm:pt>
    <dgm:pt modelId="{436F395E-768A-4B9F-9474-7E735A944AEB}" type="pres">
      <dgm:prSet presAssocID="{3CD88088-8B3E-4AFA-B842-7EFA3A73012B}" presName="text_1" presStyleLbl="node1" presStyleIdx="0" presStyleCnt="0" custScaleX="123494" custScaleY="25182" custLinFactNeighborX="11444" custLinFactNeighborY="-3990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415605-D438-4582-AD0E-378F52AEA50B}" type="pres">
      <dgm:prSet presAssocID="{AEAFCFAB-7269-415B-BBC2-B559DF685D82}" presName="maxNode" presStyleCnt="0"/>
      <dgm:spPr/>
    </dgm:pt>
    <dgm:pt modelId="{C9FF7EBB-A82C-483A-8B8F-994F807E3680}" type="pres">
      <dgm:prSet presAssocID="{AEAFCFAB-7269-415B-BBC2-B559DF685D82}" presName="Name33" presStyleCnt="0"/>
      <dgm:spPr/>
    </dgm:pt>
  </dgm:ptLst>
  <dgm:cxnLst>
    <dgm:cxn modelId="{52AF45A0-84EA-4E9C-9297-7DCBFB7A6116}" type="presOf" srcId="{B2C8B8F2-542C-4F9D-980A-F51B9ED91967}" destId="{9C85FE00-EF97-4997-8446-F9FB580745BB}" srcOrd="0" destOrd="0" presId="urn:microsoft.com/office/officeart/2008/layout/AccentedPicture"/>
    <dgm:cxn modelId="{B7D79A27-E979-4094-9F6F-726E3AC9F7F7}" srcId="{AEAFCFAB-7269-415B-BBC2-B559DF685D82}" destId="{3CD88088-8B3E-4AFA-B842-7EFA3A73012B}" srcOrd="0" destOrd="0" parTransId="{F103C84F-57F2-4DFA-9480-9C4091EF35D6}" sibTransId="{B2C8B8F2-542C-4F9D-980A-F51B9ED91967}"/>
    <dgm:cxn modelId="{926B7047-E4DC-4327-A73F-386E51CC8BAD}" type="presOf" srcId="{3CD88088-8B3E-4AFA-B842-7EFA3A73012B}" destId="{436F395E-768A-4B9F-9474-7E735A944AEB}" srcOrd="0" destOrd="0" presId="urn:microsoft.com/office/officeart/2008/layout/AccentedPicture"/>
    <dgm:cxn modelId="{713F389F-4A6F-4E87-9D95-0EE60833A7F9}" type="presOf" srcId="{AEAFCFAB-7269-415B-BBC2-B559DF685D82}" destId="{D9084A67-0C0C-48EC-8F0C-E6BF95FFA535}" srcOrd="0" destOrd="0" presId="urn:microsoft.com/office/officeart/2008/layout/AccentedPicture"/>
    <dgm:cxn modelId="{39042FC9-0CC6-4DF9-A3F8-769BE932049F}" type="presParOf" srcId="{D9084A67-0C0C-48EC-8F0C-E6BF95FFA535}" destId="{9C85FE00-EF97-4997-8446-F9FB580745BB}" srcOrd="0" destOrd="0" presId="urn:microsoft.com/office/officeart/2008/layout/AccentedPicture"/>
    <dgm:cxn modelId="{5862B801-CAE2-455A-B6D3-7FC45B964ED1}" type="presParOf" srcId="{D9084A67-0C0C-48EC-8F0C-E6BF95FFA535}" destId="{436F395E-768A-4B9F-9474-7E735A944AEB}" srcOrd="1" destOrd="0" presId="urn:microsoft.com/office/officeart/2008/layout/AccentedPicture"/>
    <dgm:cxn modelId="{705B9209-5E9D-47F9-AB50-57F0669F9FFF}" type="presParOf" srcId="{D9084A67-0C0C-48EC-8F0C-E6BF95FFA535}" destId="{70415605-D438-4582-AD0E-378F52AEA50B}" srcOrd="2" destOrd="0" presId="urn:microsoft.com/office/officeart/2008/layout/AccentedPicture"/>
    <dgm:cxn modelId="{D018D790-66B6-4CB3-9299-744585E19C50}" type="presParOf" srcId="{70415605-D438-4582-AD0E-378F52AEA50B}" destId="{C9FF7EBB-A82C-483A-8B8F-994F807E3680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DE5286-6607-45EC-842F-417AA682A09B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29B9C6F0-41AA-4C24-8570-5B574E37CCF2}">
      <dgm:prSet phldrT="[文字]" custT="1"/>
      <dgm:spPr/>
      <dgm:t>
        <a:bodyPr/>
        <a:lstStyle/>
        <a:p>
          <a:r>
            <a:rPr lang="zh-TW" altLang="en-US" sz="2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員工登入需關閉客戶確認</a:t>
          </a:r>
          <a:endParaRPr lang="zh-TW" altLang="en-US" sz="2000" dirty="0"/>
        </a:p>
      </dgm:t>
    </dgm:pt>
    <dgm:pt modelId="{6D3923A3-D104-498A-80AC-2EB03C93D01A}" type="parTrans" cxnId="{E90E6DB9-22D8-448D-8C9B-51F9D3770554}">
      <dgm:prSet/>
      <dgm:spPr/>
      <dgm:t>
        <a:bodyPr/>
        <a:lstStyle/>
        <a:p>
          <a:endParaRPr lang="zh-TW" altLang="en-US"/>
        </a:p>
      </dgm:t>
    </dgm:pt>
    <dgm:pt modelId="{8033D96C-9719-4564-9A9E-2A2BF837D1E6}" type="sibTrans" cxnId="{E90E6DB9-22D8-448D-8C9B-51F9D3770554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  <dgm:t>
        <a:bodyPr/>
        <a:lstStyle/>
        <a:p>
          <a:endParaRPr lang="zh-TW" altLang="en-US"/>
        </a:p>
      </dgm:t>
    </dgm:pt>
    <dgm:pt modelId="{5FC1E618-7230-4F76-893B-DBB498C1F05E}" type="pres">
      <dgm:prSet presAssocID="{6FDE5286-6607-45EC-842F-417AA682A09B}" presName="Name0" presStyleCnt="0">
        <dgm:presLayoutVars>
          <dgm:dir/>
        </dgm:presLayoutVars>
      </dgm:prSet>
      <dgm:spPr/>
    </dgm:pt>
    <dgm:pt modelId="{4C99B8D3-4744-4441-8B63-19DB76BDB4E7}" type="pres">
      <dgm:prSet presAssocID="{8033D96C-9719-4564-9A9E-2A2BF837D1E6}" presName="picture_1" presStyleLbl="bgImgPlace1" presStyleIdx="0" presStyleCnt="1" custLinFactNeighborX="-2400" custLinFactNeighborY="1307"/>
      <dgm:spPr/>
      <dgm:t>
        <a:bodyPr/>
        <a:lstStyle/>
        <a:p>
          <a:endParaRPr lang="zh-TW" altLang="en-US"/>
        </a:p>
      </dgm:t>
    </dgm:pt>
    <dgm:pt modelId="{D3B6F21E-B1E1-420C-98ED-B9B1B0EAB2FC}" type="pres">
      <dgm:prSet presAssocID="{29B9C6F0-41AA-4C24-8570-5B574E37CCF2}" presName="text_1" presStyleLbl="node1" presStyleIdx="0" presStyleCnt="0" custScaleX="108301" custScaleY="22514" custLinFactNeighborX="11332" custLinFactNeighborY="-698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94F279-912D-462E-A040-6A17F3EC9B13}" type="pres">
      <dgm:prSet presAssocID="{6FDE5286-6607-45EC-842F-417AA682A09B}" presName="maxNode" presStyleCnt="0"/>
      <dgm:spPr/>
    </dgm:pt>
    <dgm:pt modelId="{649914D5-A813-4489-9C60-F4B0CDB1A7C6}" type="pres">
      <dgm:prSet presAssocID="{6FDE5286-6607-45EC-842F-417AA682A09B}" presName="Name33" presStyleCnt="0"/>
      <dgm:spPr/>
    </dgm:pt>
  </dgm:ptLst>
  <dgm:cxnLst>
    <dgm:cxn modelId="{E90E6DB9-22D8-448D-8C9B-51F9D3770554}" srcId="{6FDE5286-6607-45EC-842F-417AA682A09B}" destId="{29B9C6F0-41AA-4C24-8570-5B574E37CCF2}" srcOrd="0" destOrd="0" parTransId="{6D3923A3-D104-498A-80AC-2EB03C93D01A}" sibTransId="{8033D96C-9719-4564-9A9E-2A2BF837D1E6}"/>
    <dgm:cxn modelId="{4DA1AC9A-094E-45DA-B4EA-D9B2889C2BCB}" type="presOf" srcId="{6FDE5286-6607-45EC-842F-417AA682A09B}" destId="{5FC1E618-7230-4F76-893B-DBB498C1F05E}" srcOrd="0" destOrd="0" presId="urn:microsoft.com/office/officeart/2008/layout/AccentedPicture"/>
    <dgm:cxn modelId="{5B41A71F-9C18-48E0-96C8-E23406C06D3B}" type="presOf" srcId="{29B9C6F0-41AA-4C24-8570-5B574E37CCF2}" destId="{D3B6F21E-B1E1-420C-98ED-B9B1B0EAB2FC}" srcOrd="0" destOrd="0" presId="urn:microsoft.com/office/officeart/2008/layout/AccentedPicture"/>
    <dgm:cxn modelId="{45AA25DA-E5B2-4C28-902F-6763AB610C3A}" type="presOf" srcId="{8033D96C-9719-4564-9A9E-2A2BF837D1E6}" destId="{4C99B8D3-4744-4441-8B63-19DB76BDB4E7}" srcOrd="0" destOrd="0" presId="urn:microsoft.com/office/officeart/2008/layout/AccentedPicture"/>
    <dgm:cxn modelId="{A120226F-10B5-4CD4-9C1B-9A44817CDF3D}" type="presParOf" srcId="{5FC1E618-7230-4F76-893B-DBB498C1F05E}" destId="{4C99B8D3-4744-4441-8B63-19DB76BDB4E7}" srcOrd="0" destOrd="0" presId="urn:microsoft.com/office/officeart/2008/layout/AccentedPicture"/>
    <dgm:cxn modelId="{D61B192F-E64D-4C11-B4E9-0102CFAE17FA}" type="presParOf" srcId="{5FC1E618-7230-4F76-893B-DBB498C1F05E}" destId="{D3B6F21E-B1E1-420C-98ED-B9B1B0EAB2FC}" srcOrd="1" destOrd="0" presId="urn:microsoft.com/office/officeart/2008/layout/AccentedPicture"/>
    <dgm:cxn modelId="{645CE4E3-A0A2-42DD-8647-AF0F368E2E42}" type="presParOf" srcId="{5FC1E618-7230-4F76-893B-DBB498C1F05E}" destId="{CE94F279-912D-462E-A040-6A17F3EC9B13}" srcOrd="2" destOrd="0" presId="urn:microsoft.com/office/officeart/2008/layout/AccentedPicture"/>
    <dgm:cxn modelId="{DD7A4F1E-0CE6-48A0-86A1-34C15BFCC3FD}" type="presParOf" srcId="{CE94F279-912D-462E-A040-6A17F3EC9B13}" destId="{649914D5-A813-4489-9C60-F4B0CDB1A7C6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04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8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22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06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66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07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07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70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57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14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471F-E7A1-4E72-9DBF-1826B4E92927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471F-E7A1-4E72-9DBF-1826B4E92927}" type="datetimeFigureOut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EA0A-0A55-4098-B16F-71DF899DD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6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298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9874" y="2967335"/>
            <a:ext cx="6372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欣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竑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使用說明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894794" y="4011246"/>
            <a:ext cx="373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Edit by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JamesHU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2019-03-22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6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叫修機台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9" r="1078" b="-31209"/>
          <a:stretch/>
        </p:blipFill>
        <p:spPr>
          <a:xfrm>
            <a:off x="3559105" y="2169727"/>
            <a:ext cx="3816000" cy="622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559105" y="4111996"/>
            <a:ext cx="1406455" cy="1548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圖說文字 12"/>
          <p:cNvSpPr/>
          <p:nvPr/>
        </p:nvSpPr>
        <p:spPr>
          <a:xfrm>
            <a:off x="7466225" y="3785336"/>
            <a:ext cx="3064475" cy="1101101"/>
          </a:xfrm>
          <a:prstGeom prst="wedgeRoundRectCallout">
            <a:avLst>
              <a:gd name="adj1" fmla="val -128575"/>
              <a:gd name="adj2" fmla="val 31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點擊叫修機台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61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08" y="-11896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368182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叫修機台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" b="28937"/>
          <a:stretch/>
        </p:blipFill>
        <p:spPr>
          <a:xfrm>
            <a:off x="1866900" y="1964337"/>
            <a:ext cx="3857625" cy="4680000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6384851" y="2216762"/>
            <a:ext cx="3064475" cy="1200342"/>
          </a:xfrm>
          <a:prstGeom prst="wedgeRoundRectCallout">
            <a:avLst>
              <a:gd name="adj1" fmla="val -88694"/>
              <a:gd name="adj2" fmla="val 38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選擇維修問題、機台名稱、機台編號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6400943" y="3596691"/>
            <a:ext cx="3064475" cy="1200342"/>
          </a:xfrm>
          <a:prstGeom prst="wedgeRoundRectCallout">
            <a:avLst>
              <a:gd name="adj1" fmla="val -87140"/>
              <a:gd name="adj2" fmla="val 73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填入故障描述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6384851" y="5156208"/>
            <a:ext cx="3064475" cy="1200342"/>
          </a:xfrm>
          <a:prstGeom prst="wedgeRoundRectCallout">
            <a:avLst>
              <a:gd name="adj1" fmla="val -83099"/>
              <a:gd name="adj2" fmla="val 421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可使用相機拍照附帶照片抑或是使用手機相簿內相片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977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機台履歷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9" r="1078" b="-31209"/>
          <a:stretch/>
        </p:blipFill>
        <p:spPr>
          <a:xfrm>
            <a:off x="3559105" y="2169727"/>
            <a:ext cx="3816000" cy="622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86455" y="4111996"/>
            <a:ext cx="1406455" cy="1548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圖說文字 12"/>
          <p:cNvSpPr/>
          <p:nvPr/>
        </p:nvSpPr>
        <p:spPr>
          <a:xfrm>
            <a:off x="7466225" y="3785336"/>
            <a:ext cx="3064475" cy="1101101"/>
          </a:xfrm>
          <a:prstGeom prst="wedgeRoundRectCallout">
            <a:avLst>
              <a:gd name="adj1" fmla="val -83506"/>
              <a:gd name="adj2" fmla="val 201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點擊叫修機台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185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08" y="-11896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368182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機台履歷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5" b="34163"/>
          <a:stretch/>
        </p:blipFill>
        <p:spPr>
          <a:xfrm>
            <a:off x="2610358" y="2042259"/>
            <a:ext cx="3857625" cy="4284000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6699176" y="1957650"/>
            <a:ext cx="3064475" cy="1200342"/>
          </a:xfrm>
          <a:prstGeom prst="wedgeRoundRectCallout">
            <a:avLst>
              <a:gd name="adj1" fmla="val -88694"/>
              <a:gd name="adj2" fmla="val 382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選擇機器類別、機器編號後按下搜尋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469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08" y="-11896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368182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機台履歷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32150"/>
          <a:stretch/>
        </p:blipFill>
        <p:spPr>
          <a:xfrm>
            <a:off x="1841038" y="1957650"/>
            <a:ext cx="3857625" cy="446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 b="30046"/>
          <a:stretch/>
        </p:blipFill>
        <p:spPr>
          <a:xfrm>
            <a:off x="5698663" y="1957650"/>
            <a:ext cx="3857625" cy="4608000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9127525" y="2072691"/>
            <a:ext cx="3064475" cy="2318334"/>
          </a:xfrm>
          <a:prstGeom prst="wedgeRoundRectCallout">
            <a:avLst>
              <a:gd name="adj1" fmla="val -73153"/>
              <a:gd name="adj2" fmla="val 36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搜尋完成可檢視機台的維修紀錄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點擊維修紀錄可檢視維修履歷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772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8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員工登入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99" y="2291025"/>
            <a:ext cx="2258529" cy="40159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61471" y="2291025"/>
            <a:ext cx="667264" cy="411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圖說文字 13"/>
          <p:cNvSpPr/>
          <p:nvPr/>
        </p:nvSpPr>
        <p:spPr>
          <a:xfrm>
            <a:off x="6120714" y="2891481"/>
            <a:ext cx="3064475" cy="1101101"/>
          </a:xfrm>
          <a:prstGeom prst="wedgeRoundRectCallout">
            <a:avLst>
              <a:gd name="adj1" fmla="val -71639"/>
              <a:gd name="adj2" fmla="val -52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擊右上角登入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007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員工登入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638922215"/>
              </p:ext>
            </p:extLst>
          </p:nvPr>
        </p:nvGraphicFramePr>
        <p:xfrm>
          <a:off x="4440188" y="1009649"/>
          <a:ext cx="3571657" cy="6349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矩形 12"/>
          <p:cNvSpPr/>
          <p:nvPr/>
        </p:nvSpPr>
        <p:spPr>
          <a:xfrm>
            <a:off x="4622971" y="3894685"/>
            <a:ext cx="1381382" cy="5302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58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員工資訊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-36303" r="501" b="36303"/>
          <a:stretch/>
        </p:blipFill>
        <p:spPr>
          <a:xfrm>
            <a:off x="2043404" y="92626"/>
            <a:ext cx="3421215" cy="6112912"/>
          </a:xfrm>
          <a:prstGeom prst="rect">
            <a:avLst/>
          </a:prstGeom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2043404" y="2378948"/>
            <a:ext cx="886408" cy="5878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2331019" y="4278401"/>
            <a:ext cx="3064475" cy="1101101"/>
          </a:xfrm>
          <a:prstGeom prst="wedgeRoundRectCallout">
            <a:avLst>
              <a:gd name="adj1" fmla="val -47280"/>
              <a:gd name="adj2" fmla="val -1482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點擊左上角資訊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" b="25763"/>
          <a:stretch/>
        </p:blipFill>
        <p:spPr>
          <a:xfrm>
            <a:off x="5642988" y="1935691"/>
            <a:ext cx="3500477" cy="4475384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8623221" y="4690405"/>
            <a:ext cx="3064475" cy="1101101"/>
          </a:xfrm>
          <a:prstGeom prst="wedgeRoundRectCallout">
            <a:avLst>
              <a:gd name="adj1" fmla="val -70515"/>
              <a:gd name="adj2" fmla="val 16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員工使用的功能導覽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283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派工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b="27248"/>
          <a:stretch/>
        </p:blipFill>
        <p:spPr>
          <a:xfrm>
            <a:off x="2152650" y="2432963"/>
            <a:ext cx="3500477" cy="3744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52649" y="4866235"/>
            <a:ext cx="3143251" cy="5302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" b="49649"/>
          <a:stretch/>
        </p:blipFill>
        <p:spPr>
          <a:xfrm>
            <a:off x="5653126" y="2363582"/>
            <a:ext cx="3857625" cy="3258000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8385097" y="4902318"/>
            <a:ext cx="3454478" cy="1101101"/>
          </a:xfrm>
          <a:prstGeom prst="wedgeRoundRectCallout">
            <a:avLst>
              <a:gd name="adj1" fmla="val -83880"/>
              <a:gd name="adj2" fmla="val -1081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選擇需要派工的叫修單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5295900" y="4997998"/>
            <a:ext cx="495300" cy="2667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82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派工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5" b="35954"/>
          <a:stretch/>
        </p:blipFill>
        <p:spPr>
          <a:xfrm>
            <a:off x="1012475" y="2338519"/>
            <a:ext cx="3857625" cy="324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9" b="16724"/>
          <a:stretch/>
        </p:blipFill>
        <p:spPr>
          <a:xfrm>
            <a:off x="5425952" y="1640963"/>
            <a:ext cx="3474516" cy="4536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3278396" y="5507776"/>
            <a:ext cx="3064475" cy="1101101"/>
          </a:xfrm>
          <a:prstGeom prst="wedgeRoundRectCallout">
            <a:avLst>
              <a:gd name="adj1" fmla="val -57226"/>
              <a:gd name="adj2" fmla="val -77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選擇人員點選派工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8848863" y="5397267"/>
            <a:ext cx="3064475" cy="1101101"/>
          </a:xfrm>
          <a:prstGeom prst="wedgeRoundRectCallout">
            <a:avLst>
              <a:gd name="adj1" fmla="val -68961"/>
              <a:gd name="adj2" fmla="val -1237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該員工行動裝置隨即跳出任務推撥通知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89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語言設定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9" r="1078" b="-31209"/>
          <a:stretch/>
        </p:blipFill>
        <p:spPr>
          <a:xfrm>
            <a:off x="3559105" y="2169727"/>
            <a:ext cx="3816000" cy="622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014210" y="2654559"/>
            <a:ext cx="1406455" cy="1548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圖說文字 12"/>
          <p:cNvSpPr/>
          <p:nvPr/>
        </p:nvSpPr>
        <p:spPr>
          <a:xfrm>
            <a:off x="7466225" y="3785336"/>
            <a:ext cx="3064475" cy="1101101"/>
          </a:xfrm>
          <a:prstGeom prst="wedgeRoundRectCallout">
            <a:avLst>
              <a:gd name="adj1" fmla="val -59059"/>
              <a:gd name="adj2" fmla="val -450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點擊設定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041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任務查詢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b="27248"/>
          <a:stretch/>
        </p:blipFill>
        <p:spPr>
          <a:xfrm>
            <a:off x="2152650" y="2432963"/>
            <a:ext cx="3500477" cy="3744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" b="41648"/>
          <a:stretch/>
        </p:blipFill>
        <p:spPr>
          <a:xfrm>
            <a:off x="5732958" y="2432963"/>
            <a:ext cx="3857625" cy="3744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52650" y="5282273"/>
            <a:ext cx="3143251" cy="5302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295901" y="5414036"/>
            <a:ext cx="495300" cy="2667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圖說文字 11"/>
          <p:cNvSpPr/>
          <p:nvPr/>
        </p:nvSpPr>
        <p:spPr>
          <a:xfrm>
            <a:off x="8385097" y="4902318"/>
            <a:ext cx="3454478" cy="1101101"/>
          </a:xfrm>
          <a:prstGeom prst="wedgeRoundRectCallout">
            <a:avLst>
              <a:gd name="adj1" fmla="val -76987"/>
              <a:gd name="adj2" fmla="val -1791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選擇任務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3916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任務查詢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7" b="34624"/>
          <a:stretch/>
        </p:blipFill>
        <p:spPr>
          <a:xfrm>
            <a:off x="1435373" y="2281500"/>
            <a:ext cx="3857625" cy="3888000"/>
          </a:xfrm>
          <a:prstGeom prst="rect">
            <a:avLst/>
          </a:prstGeom>
          <a:noFill/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7" b="11601"/>
          <a:stretch/>
        </p:blipFill>
        <p:spPr>
          <a:xfrm>
            <a:off x="5848350" y="1784963"/>
            <a:ext cx="3080742" cy="4392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3364185" y="5330174"/>
            <a:ext cx="3512865" cy="1101101"/>
          </a:xfrm>
          <a:prstGeom prst="wedgeRoundRectCallout">
            <a:avLst>
              <a:gd name="adj1" fmla="val -39602"/>
              <a:gd name="adj2" fmla="val -76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選擇預計出發任務時間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8730188" y="5068399"/>
            <a:ext cx="3064475" cy="1101101"/>
          </a:xfrm>
          <a:prstGeom prst="wedgeRoundRectCallout">
            <a:avLst>
              <a:gd name="adj1" fmla="val -68961"/>
              <a:gd name="adj2" fmla="val -1237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隨即跳出預計日期到廠維修推撥通知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2372" y="4819650"/>
            <a:ext cx="3913053" cy="295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924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53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21552099-123C-454B-8372-7B35792D0DBB}"/>
              </a:ext>
            </a:extLst>
          </p:cNvPr>
          <p:cNvSpPr txBox="1"/>
          <p:nvPr/>
        </p:nvSpPr>
        <p:spPr>
          <a:xfrm>
            <a:off x="4700016" y="3264407"/>
            <a:ext cx="363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Consolas" panose="020B0609020204030204" pitchFamily="49" charset="0"/>
              </a:rPr>
              <a:t>Thank you.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9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語言設定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2" b="6392"/>
          <a:stretch/>
        </p:blipFill>
        <p:spPr>
          <a:xfrm>
            <a:off x="4255591" y="1688675"/>
            <a:ext cx="3166467" cy="475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5" b="8847"/>
          <a:stretch/>
        </p:blipFill>
        <p:spPr>
          <a:xfrm>
            <a:off x="7352509" y="1589387"/>
            <a:ext cx="3332345" cy="4851288"/>
          </a:xfrm>
          <a:prstGeom prst="rect">
            <a:avLst/>
          </a:prstGeom>
        </p:spPr>
      </p:pic>
      <p:sp>
        <p:nvSpPr>
          <p:cNvPr id="13" name="圓角矩形圖說文字 12"/>
          <p:cNvSpPr/>
          <p:nvPr/>
        </p:nvSpPr>
        <p:spPr>
          <a:xfrm>
            <a:off x="1352796" y="3754457"/>
            <a:ext cx="3064475" cy="1101101"/>
          </a:xfrm>
          <a:prstGeom prst="wedgeRoundRectCallout">
            <a:avLst>
              <a:gd name="adj1" fmla="val 71174"/>
              <a:gd name="adj2" fmla="val 1184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選擇語言送出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即可更換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433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8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客戶登入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99" y="2291025"/>
            <a:ext cx="2258529" cy="40159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61471" y="2291025"/>
            <a:ext cx="667264" cy="411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圖說文字 13"/>
          <p:cNvSpPr/>
          <p:nvPr/>
        </p:nvSpPr>
        <p:spPr>
          <a:xfrm>
            <a:off x="6120714" y="2891481"/>
            <a:ext cx="3064475" cy="1101101"/>
          </a:xfrm>
          <a:prstGeom prst="wedgeRoundRectCallout">
            <a:avLst>
              <a:gd name="adj1" fmla="val -71639"/>
              <a:gd name="adj2" fmla="val -52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擊右上角登入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537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68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99" y="2291025"/>
            <a:ext cx="2258529" cy="40159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61471" y="2291025"/>
            <a:ext cx="667264" cy="411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圖說文字 13"/>
          <p:cNvSpPr/>
          <p:nvPr/>
        </p:nvSpPr>
        <p:spPr>
          <a:xfrm>
            <a:off x="6120714" y="2891481"/>
            <a:ext cx="3064475" cy="1101101"/>
          </a:xfrm>
          <a:prstGeom prst="wedgeRoundRectCallout">
            <a:avLst>
              <a:gd name="adj1" fmla="val -71639"/>
              <a:gd name="adj2" fmla="val -52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擊右上角登入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777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3240194927"/>
              </p:ext>
            </p:extLst>
          </p:nvPr>
        </p:nvGraphicFramePr>
        <p:xfrm>
          <a:off x="3972605" y="2283693"/>
          <a:ext cx="3222723" cy="5730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矩形 12"/>
          <p:cNvSpPr/>
          <p:nvPr/>
        </p:nvSpPr>
        <p:spPr>
          <a:xfrm>
            <a:off x="4175296" y="4074725"/>
            <a:ext cx="1381382" cy="5302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56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客戶資訊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-36303" r="501" b="36303"/>
          <a:stretch/>
        </p:blipFill>
        <p:spPr>
          <a:xfrm>
            <a:off x="2152650" y="252000"/>
            <a:ext cx="3421215" cy="6112912"/>
          </a:xfrm>
          <a:prstGeom prst="rect">
            <a:avLst/>
          </a:prstGeom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2043404" y="2537927"/>
            <a:ext cx="886408" cy="5878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圖說文字 8"/>
          <p:cNvSpPr/>
          <p:nvPr/>
        </p:nvSpPr>
        <p:spPr>
          <a:xfrm>
            <a:off x="2331019" y="4278401"/>
            <a:ext cx="3064475" cy="1101101"/>
          </a:xfrm>
          <a:prstGeom prst="wedgeRoundRectCallout">
            <a:avLst>
              <a:gd name="adj1" fmla="val -47280"/>
              <a:gd name="adj2" fmla="val -1482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點擊左上角資訊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0" r="146" b="29766"/>
          <a:stretch/>
        </p:blipFill>
        <p:spPr>
          <a:xfrm>
            <a:off x="5752234" y="2291025"/>
            <a:ext cx="3852000" cy="3996000"/>
          </a:xfrm>
          <a:prstGeom prst="rect">
            <a:avLst/>
          </a:prstGeom>
        </p:spPr>
      </p:pic>
      <p:sp>
        <p:nvSpPr>
          <p:cNvPr id="12" name="圓角矩形圖說文字 11"/>
          <p:cNvSpPr/>
          <p:nvPr/>
        </p:nvSpPr>
        <p:spPr>
          <a:xfrm>
            <a:off x="8623221" y="4690405"/>
            <a:ext cx="3064475" cy="1101101"/>
          </a:xfrm>
          <a:prstGeom prst="wedgeRoundRectCallout">
            <a:avLst>
              <a:gd name="adj1" fmla="val -65853"/>
              <a:gd name="adj2" fmla="val -770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確認客戶資訊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3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5" y="0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701557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進度查詢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9" r="1078" b="-31209"/>
          <a:stretch/>
        </p:blipFill>
        <p:spPr>
          <a:xfrm>
            <a:off x="3559105" y="2169727"/>
            <a:ext cx="3816000" cy="622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568436" y="2654559"/>
            <a:ext cx="1406455" cy="15488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圖說文字 12"/>
          <p:cNvSpPr/>
          <p:nvPr/>
        </p:nvSpPr>
        <p:spPr>
          <a:xfrm>
            <a:off x="7466225" y="3785336"/>
            <a:ext cx="3064475" cy="1101101"/>
          </a:xfrm>
          <a:prstGeom prst="wedgeRoundRectCallout">
            <a:avLst>
              <a:gd name="adj1" fmla="val -123399"/>
              <a:gd name="adj2" fmla="val -753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點擊進度查詢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586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08" y="-11896"/>
            <a:ext cx="91429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52650" y="1368182"/>
            <a:ext cx="7886700" cy="589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進度查詢</a:t>
            </a:r>
            <a:endParaRPr 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2672862"/>
            <a:ext cx="7886700" cy="3504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" b="38275"/>
          <a:stretch/>
        </p:blipFill>
        <p:spPr>
          <a:xfrm>
            <a:off x="6181725" y="2081475"/>
            <a:ext cx="3857625" cy="40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7" t="2173" r="-1517" b="38513"/>
          <a:stretch/>
        </p:blipFill>
        <p:spPr>
          <a:xfrm>
            <a:off x="2036541" y="2181362"/>
            <a:ext cx="3857625" cy="406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36541" y="4101193"/>
            <a:ext cx="3857625" cy="11103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圖說文字 11"/>
          <p:cNvSpPr/>
          <p:nvPr/>
        </p:nvSpPr>
        <p:spPr>
          <a:xfrm>
            <a:off x="8739330" y="1964337"/>
            <a:ext cx="3064475" cy="1805518"/>
          </a:xfrm>
          <a:prstGeom prst="wedgeRoundRectCallout">
            <a:avLst>
              <a:gd name="adj1" fmla="val -58545"/>
              <a:gd name="adj2" fmla="val 1120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左圖中選擇日期以及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叫修單號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按下查詢進度後即顯示叫修進度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258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258</Words>
  <Application>Microsoft Office PowerPoint</Application>
  <PresentationFormat>寬螢幕</PresentationFormat>
  <Paragraphs>55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F10備份還原– 操作說明</dc:title>
  <dc:creator>cinphown</dc:creator>
  <cp:lastModifiedBy>cinphown</cp:lastModifiedBy>
  <cp:revision>57</cp:revision>
  <dcterms:created xsi:type="dcterms:W3CDTF">2019-03-12T05:19:38Z</dcterms:created>
  <dcterms:modified xsi:type="dcterms:W3CDTF">2019-03-22T08:52:12Z</dcterms:modified>
</cp:coreProperties>
</file>