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90" r:id="rId3"/>
    <p:sldId id="291" r:id="rId4"/>
    <p:sldId id="292" r:id="rId5"/>
    <p:sldId id="277" r:id="rId6"/>
    <p:sldId id="279" r:id="rId7"/>
    <p:sldId id="280" r:id="rId8"/>
    <p:sldId id="281" r:id="rId9"/>
    <p:sldId id="282" r:id="rId10"/>
    <p:sldId id="284" r:id="rId11"/>
    <p:sldId id="289" r:id="rId12"/>
    <p:sldId id="28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375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E7745C-B2BB-4830-B859-89D2020B4D3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3A459A5F-C491-4C9A-922E-9E26E689B8C2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itchFamily="34" charset="-120"/>
              <a:ea typeface="微軟正黑體" pitchFamily="34" charset="-120"/>
            </a:rPr>
            <a:t>登入</a:t>
          </a:r>
          <a:r>
            <a:rPr lang="en-US" altLang="zh-TW" sz="2400" dirty="0" smtClean="0"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2400" dirty="0" smtClean="0">
              <a:latin typeface="微軟正黑體" pitchFamily="34" charset="-120"/>
              <a:ea typeface="微軟正黑體" pitchFamily="34" charset="-120"/>
            </a:rPr>
            <a:t>設定</a:t>
          </a:r>
          <a:endParaRPr lang="zh-TW" altLang="en-US" sz="2400" dirty="0">
            <a:latin typeface="微軟正黑體" pitchFamily="34" charset="-120"/>
            <a:ea typeface="微軟正黑體" pitchFamily="34" charset="-120"/>
          </a:endParaRPr>
        </a:p>
      </dgm:t>
    </dgm:pt>
    <dgm:pt modelId="{92911702-F156-435A-ABC9-54E0996FBA38}" type="parTrans" cxnId="{A8EBA490-DDA7-4D7D-AEF5-9BEB1706D36F}">
      <dgm:prSet/>
      <dgm:spPr/>
      <dgm:t>
        <a:bodyPr/>
        <a:lstStyle/>
        <a:p>
          <a:endParaRPr lang="zh-TW" altLang="en-US"/>
        </a:p>
      </dgm:t>
    </dgm:pt>
    <dgm:pt modelId="{470555DE-D501-410D-84C0-280A376C5FBE}" type="sibTrans" cxnId="{A8EBA490-DDA7-4D7D-AEF5-9BEB1706D36F}">
      <dgm:prSet/>
      <dgm:spPr/>
      <dgm:t>
        <a:bodyPr/>
        <a:lstStyle/>
        <a:p>
          <a:endParaRPr lang="zh-TW" altLang="en-US"/>
        </a:p>
      </dgm:t>
    </dgm:pt>
    <dgm:pt modelId="{52C2B8AA-D38A-41A7-9FEA-16B2BB791A43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itchFamily="34" charset="-120"/>
              <a:ea typeface="微軟正黑體" pitchFamily="34" charset="-120"/>
            </a:rPr>
            <a:t>功能介紹</a:t>
          </a:r>
          <a:endParaRPr lang="zh-TW" altLang="en-US" sz="2400" dirty="0">
            <a:latin typeface="微軟正黑體" pitchFamily="34" charset="-120"/>
            <a:ea typeface="微軟正黑體" pitchFamily="34" charset="-120"/>
          </a:endParaRPr>
        </a:p>
      </dgm:t>
    </dgm:pt>
    <dgm:pt modelId="{DB9DC2DD-2C5B-44E6-B7AD-726EDFE4ABE7}" type="parTrans" cxnId="{406229AD-F208-46AA-8416-2C326A5B833F}">
      <dgm:prSet/>
      <dgm:spPr/>
      <dgm:t>
        <a:bodyPr/>
        <a:lstStyle/>
        <a:p>
          <a:endParaRPr lang="zh-TW" altLang="en-US"/>
        </a:p>
      </dgm:t>
    </dgm:pt>
    <dgm:pt modelId="{B168D8DF-C724-46F3-B036-9BCFA68B682D}" type="sibTrans" cxnId="{406229AD-F208-46AA-8416-2C326A5B833F}">
      <dgm:prSet/>
      <dgm:spPr/>
      <dgm:t>
        <a:bodyPr/>
        <a:lstStyle/>
        <a:p>
          <a:endParaRPr lang="zh-TW" altLang="en-US"/>
        </a:p>
      </dgm:t>
    </dgm:pt>
    <dgm:pt modelId="{6892EA8A-7F2D-4537-9D55-50E61A5DD675}">
      <dgm:prSet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員工登入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64F203C3-5640-428D-BD81-925D0EF51D62}" type="parTrans" cxnId="{B06EEC27-70C6-4723-B240-384345828245}">
      <dgm:prSet/>
      <dgm:spPr/>
      <dgm:t>
        <a:bodyPr/>
        <a:lstStyle/>
        <a:p>
          <a:endParaRPr lang="zh-TW" altLang="en-US"/>
        </a:p>
      </dgm:t>
    </dgm:pt>
    <dgm:pt modelId="{A117B892-23A0-40A3-8713-9663E48DECF6}" type="sibTrans" cxnId="{B06EEC27-70C6-4723-B240-384345828245}">
      <dgm:prSet/>
      <dgm:spPr/>
      <dgm:t>
        <a:bodyPr/>
        <a:lstStyle/>
        <a:p>
          <a:endParaRPr lang="zh-TW" altLang="en-US"/>
        </a:p>
      </dgm:t>
    </dgm:pt>
    <dgm:pt modelId="{D41C5D58-58F5-4DED-B818-45962A26C05B}">
      <dgm:prSet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資訊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F57A7B14-40A1-4212-A43B-129184F3061F}" type="parTrans" cxnId="{2E425A1B-85CA-4AD9-9DAB-921D7BCE654B}">
      <dgm:prSet/>
      <dgm:spPr/>
      <dgm:t>
        <a:bodyPr/>
        <a:lstStyle/>
        <a:p>
          <a:endParaRPr lang="zh-TW" altLang="en-US"/>
        </a:p>
      </dgm:t>
    </dgm:pt>
    <dgm:pt modelId="{9E017764-8288-4C08-A763-DC7B000C4223}" type="sibTrans" cxnId="{2E425A1B-85CA-4AD9-9DAB-921D7BCE654B}">
      <dgm:prSet/>
      <dgm:spPr/>
      <dgm:t>
        <a:bodyPr/>
        <a:lstStyle/>
        <a:p>
          <a:endParaRPr lang="zh-TW" altLang="en-US"/>
        </a:p>
      </dgm:t>
    </dgm:pt>
    <dgm:pt modelId="{DBC7D2EA-9BC8-43DC-B12E-AA8F4F31D4EE}">
      <dgm:prSet custT="1"/>
      <dgm:spPr/>
      <dgm:t>
        <a:bodyPr/>
        <a:lstStyle/>
        <a:p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35610C76-4F51-477B-96A9-1A56B916C954}" type="parTrans" cxnId="{53168597-95C5-4A27-983D-C640885B84C9}">
      <dgm:prSet/>
      <dgm:spPr/>
      <dgm:t>
        <a:bodyPr/>
        <a:lstStyle/>
        <a:p>
          <a:endParaRPr lang="zh-TW" altLang="en-US"/>
        </a:p>
      </dgm:t>
    </dgm:pt>
    <dgm:pt modelId="{E79DB227-1E09-41A7-BC91-493868A19990}" type="sibTrans" cxnId="{53168597-95C5-4A27-983D-C640885B84C9}">
      <dgm:prSet/>
      <dgm:spPr/>
      <dgm:t>
        <a:bodyPr/>
        <a:lstStyle/>
        <a:p>
          <a:endParaRPr lang="zh-TW" altLang="en-US"/>
        </a:p>
      </dgm:t>
    </dgm:pt>
    <dgm:pt modelId="{A182A574-71EA-4750-937C-A7A9419F0BB9}">
      <dgm:prSet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語言設定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72228423-4412-413C-B3FC-329DD9148C7A}" type="parTrans" cxnId="{07E4740A-9745-48EB-87E3-D85298E8ED36}">
      <dgm:prSet/>
      <dgm:spPr/>
      <dgm:t>
        <a:bodyPr/>
        <a:lstStyle/>
        <a:p>
          <a:endParaRPr lang="zh-TW" altLang="en-US"/>
        </a:p>
      </dgm:t>
    </dgm:pt>
    <dgm:pt modelId="{CFE814A2-1545-4B04-BEEC-CAC58DEBAC04}" type="sibTrans" cxnId="{07E4740A-9745-48EB-87E3-D85298E8ED36}">
      <dgm:prSet/>
      <dgm:spPr/>
      <dgm:t>
        <a:bodyPr/>
        <a:lstStyle/>
        <a:p>
          <a:endParaRPr lang="zh-TW" altLang="en-US"/>
        </a:p>
      </dgm:t>
    </dgm:pt>
    <dgm:pt modelId="{71E26903-747F-4CF3-BE2F-4D37D9C6C364}">
      <dgm:prSet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派工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FF152E2B-33B8-4D30-B2FD-3E4DC22A5A69}" type="parTrans" cxnId="{74BF9F40-B596-4A7F-99E4-737010EF3980}">
      <dgm:prSet/>
      <dgm:spPr/>
      <dgm:t>
        <a:bodyPr/>
        <a:lstStyle/>
        <a:p>
          <a:endParaRPr lang="zh-TW" altLang="en-US"/>
        </a:p>
      </dgm:t>
    </dgm:pt>
    <dgm:pt modelId="{F75912AA-E5E7-40A4-BC32-184AFD783D08}" type="sibTrans" cxnId="{74BF9F40-B596-4A7F-99E4-737010EF3980}">
      <dgm:prSet/>
      <dgm:spPr/>
      <dgm:t>
        <a:bodyPr/>
        <a:lstStyle/>
        <a:p>
          <a:endParaRPr lang="zh-TW" altLang="en-US"/>
        </a:p>
      </dgm:t>
    </dgm:pt>
    <dgm:pt modelId="{5172CF7C-5A4F-4646-83CB-D7380CCE7E9C}">
      <dgm:prSet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任務查詢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4814A1DA-FBF7-43AF-8E27-0555BA49299E}" type="parTrans" cxnId="{49C19B93-F808-4C8C-81E1-A9117CEF57EA}">
      <dgm:prSet/>
      <dgm:spPr/>
      <dgm:t>
        <a:bodyPr/>
        <a:lstStyle/>
        <a:p>
          <a:endParaRPr lang="zh-TW" altLang="en-US"/>
        </a:p>
      </dgm:t>
    </dgm:pt>
    <dgm:pt modelId="{867A2DBD-D200-489F-A9E1-0505B83481E8}" type="sibTrans" cxnId="{49C19B93-F808-4C8C-81E1-A9117CEF57EA}">
      <dgm:prSet/>
      <dgm:spPr/>
      <dgm:t>
        <a:bodyPr/>
        <a:lstStyle/>
        <a:p>
          <a:endParaRPr lang="zh-TW" altLang="en-US"/>
        </a:p>
      </dgm:t>
    </dgm:pt>
    <dgm:pt modelId="{ACE8CDAE-ADC1-49D4-9B0D-7E63158F263E}">
      <dgm:prSet custT="1"/>
      <dgm:spPr/>
      <dgm:t>
        <a:bodyPr/>
        <a:lstStyle/>
        <a:p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48A3CADF-B272-4B86-8C6F-81AF74E91D18}" type="parTrans" cxnId="{7799244A-C915-43D4-9BAF-2818A044CADA}">
      <dgm:prSet/>
      <dgm:spPr/>
      <dgm:t>
        <a:bodyPr/>
        <a:lstStyle/>
        <a:p>
          <a:endParaRPr lang="zh-TW" altLang="en-US"/>
        </a:p>
      </dgm:t>
    </dgm:pt>
    <dgm:pt modelId="{2BA0F3D1-0E59-47F0-93AE-957C35A791E5}" type="sibTrans" cxnId="{7799244A-C915-43D4-9BAF-2818A044CADA}">
      <dgm:prSet/>
      <dgm:spPr/>
      <dgm:t>
        <a:bodyPr/>
        <a:lstStyle/>
        <a:p>
          <a:endParaRPr lang="zh-TW" altLang="en-US"/>
        </a:p>
      </dgm:t>
    </dgm:pt>
    <dgm:pt modelId="{2273DDE0-082B-458E-A832-9DADA372BA39}" type="pres">
      <dgm:prSet presAssocID="{6EE7745C-B2BB-4830-B859-89D2020B4D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65C7435-E8C2-4179-8082-E8AAD3651FFD}" type="pres">
      <dgm:prSet presAssocID="{3A459A5F-C491-4C9A-922E-9E26E689B8C2}" presName="parentLin" presStyleCnt="0"/>
      <dgm:spPr/>
    </dgm:pt>
    <dgm:pt modelId="{4D844CE1-0194-4A52-B658-40BF744214AD}" type="pres">
      <dgm:prSet presAssocID="{3A459A5F-C491-4C9A-922E-9E26E689B8C2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699514E6-8E8B-4B30-BC3E-CCD3C0007CF0}" type="pres">
      <dgm:prSet presAssocID="{3A459A5F-C491-4C9A-922E-9E26E689B8C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973F4D-46D2-4AA4-8CF7-8641D9D4AF0B}" type="pres">
      <dgm:prSet presAssocID="{3A459A5F-C491-4C9A-922E-9E26E689B8C2}" presName="negativeSpace" presStyleCnt="0"/>
      <dgm:spPr/>
    </dgm:pt>
    <dgm:pt modelId="{19FFB8B6-5191-497C-9C94-C773482E4C81}" type="pres">
      <dgm:prSet presAssocID="{3A459A5F-C491-4C9A-922E-9E26E689B8C2}" presName="childText" presStyleLbl="conFgAcc1" presStyleIdx="0" presStyleCnt="2" custScaleY="80642" custLinFactY="2483" custLinFactNeighborX="-476" custLinFactNeighborY="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E896EA-B0F2-4D2B-8822-2D7F3B111747}" type="pres">
      <dgm:prSet presAssocID="{470555DE-D501-410D-84C0-280A376C5FBE}" presName="spaceBetweenRectangles" presStyleCnt="0"/>
      <dgm:spPr/>
    </dgm:pt>
    <dgm:pt modelId="{5D46664F-FDAC-4EB0-BDC5-277F2F5CEAFD}" type="pres">
      <dgm:prSet presAssocID="{52C2B8AA-D38A-41A7-9FEA-16B2BB791A43}" presName="parentLin" presStyleCnt="0"/>
      <dgm:spPr/>
    </dgm:pt>
    <dgm:pt modelId="{2E176D35-98F0-4F63-AF7E-93770747F55F}" type="pres">
      <dgm:prSet presAssocID="{52C2B8AA-D38A-41A7-9FEA-16B2BB791A43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5FA4AF07-3467-4A62-82EC-DA1F3EB9F911}" type="pres">
      <dgm:prSet presAssocID="{52C2B8AA-D38A-41A7-9FEA-16B2BB791A4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FC75C1-A753-4BF5-BE79-79AC18359C2B}" type="pres">
      <dgm:prSet presAssocID="{52C2B8AA-D38A-41A7-9FEA-16B2BB791A43}" presName="negativeSpace" presStyleCnt="0"/>
      <dgm:spPr/>
    </dgm:pt>
    <dgm:pt modelId="{3EBEBB83-2FA0-4A51-AB39-1F2F4F1ED8B5}" type="pres">
      <dgm:prSet presAssocID="{52C2B8AA-D38A-41A7-9FEA-16B2BB791A43}" presName="childText" presStyleLbl="conFgAcc1" presStyleIdx="1" presStyleCnt="2" custScaleY="107673" custLinFactNeighborY="864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F96569A-9AB2-44AD-B8CB-165A35D316AE}" type="presOf" srcId="{D41C5D58-58F5-4DED-B818-45962A26C05B}" destId="{19FFB8B6-5191-497C-9C94-C773482E4C81}" srcOrd="0" destOrd="2" presId="urn:microsoft.com/office/officeart/2005/8/layout/list1"/>
    <dgm:cxn modelId="{2E425A1B-85CA-4AD9-9DAB-921D7BCE654B}" srcId="{3A459A5F-C491-4C9A-922E-9E26E689B8C2}" destId="{D41C5D58-58F5-4DED-B818-45962A26C05B}" srcOrd="2" destOrd="0" parTransId="{F57A7B14-40A1-4212-A43B-129184F3061F}" sibTransId="{9E017764-8288-4C08-A763-DC7B000C4223}"/>
    <dgm:cxn modelId="{152DEDA6-47CD-4461-A910-98DB70BFCEFA}" type="presOf" srcId="{6892EA8A-7F2D-4537-9D55-50E61A5DD675}" destId="{19FFB8B6-5191-497C-9C94-C773482E4C81}" srcOrd="0" destOrd="1" presId="urn:microsoft.com/office/officeart/2005/8/layout/list1"/>
    <dgm:cxn modelId="{7799244A-C915-43D4-9BAF-2818A044CADA}" srcId="{52C2B8AA-D38A-41A7-9FEA-16B2BB791A43}" destId="{ACE8CDAE-ADC1-49D4-9B0D-7E63158F263E}" srcOrd="0" destOrd="0" parTransId="{48A3CADF-B272-4B86-8C6F-81AF74E91D18}" sibTransId="{2BA0F3D1-0E59-47F0-93AE-957C35A791E5}"/>
    <dgm:cxn modelId="{61D7BCD5-B515-4F7E-A70A-D2AA53FAB118}" type="presOf" srcId="{3A459A5F-C491-4C9A-922E-9E26E689B8C2}" destId="{699514E6-8E8B-4B30-BC3E-CCD3C0007CF0}" srcOrd="1" destOrd="0" presId="urn:microsoft.com/office/officeart/2005/8/layout/list1"/>
    <dgm:cxn modelId="{7A0D5D58-ECC5-4B0C-B2AF-355B2BDB8ADE}" type="presOf" srcId="{3A459A5F-C491-4C9A-922E-9E26E689B8C2}" destId="{4D844CE1-0194-4A52-B658-40BF744214AD}" srcOrd="0" destOrd="0" presId="urn:microsoft.com/office/officeart/2005/8/layout/list1"/>
    <dgm:cxn modelId="{74BF9F40-B596-4A7F-99E4-737010EF3980}" srcId="{52C2B8AA-D38A-41A7-9FEA-16B2BB791A43}" destId="{71E26903-747F-4CF3-BE2F-4D37D9C6C364}" srcOrd="1" destOrd="0" parTransId="{FF152E2B-33B8-4D30-B2FD-3E4DC22A5A69}" sibTransId="{F75912AA-E5E7-40A4-BC32-184AFD783D08}"/>
    <dgm:cxn modelId="{A8EBA490-DDA7-4D7D-AEF5-9BEB1706D36F}" srcId="{6EE7745C-B2BB-4830-B859-89D2020B4D36}" destId="{3A459A5F-C491-4C9A-922E-9E26E689B8C2}" srcOrd="0" destOrd="0" parTransId="{92911702-F156-435A-ABC9-54E0996FBA38}" sibTransId="{470555DE-D501-410D-84C0-280A376C5FBE}"/>
    <dgm:cxn modelId="{406229AD-F208-46AA-8416-2C326A5B833F}" srcId="{6EE7745C-B2BB-4830-B859-89D2020B4D36}" destId="{52C2B8AA-D38A-41A7-9FEA-16B2BB791A43}" srcOrd="1" destOrd="0" parTransId="{DB9DC2DD-2C5B-44E6-B7AD-726EDFE4ABE7}" sibTransId="{B168D8DF-C724-46F3-B036-9BCFA68B682D}"/>
    <dgm:cxn modelId="{8686E746-8B48-4BB7-9016-DF86FE4622D3}" type="presOf" srcId="{A182A574-71EA-4750-937C-A7A9419F0BB9}" destId="{19FFB8B6-5191-497C-9C94-C773482E4C81}" srcOrd="0" destOrd="0" presId="urn:microsoft.com/office/officeart/2005/8/layout/list1"/>
    <dgm:cxn modelId="{B06EEC27-70C6-4723-B240-384345828245}" srcId="{3A459A5F-C491-4C9A-922E-9E26E689B8C2}" destId="{6892EA8A-7F2D-4537-9D55-50E61A5DD675}" srcOrd="1" destOrd="0" parTransId="{64F203C3-5640-428D-BD81-925D0EF51D62}" sibTransId="{A117B892-23A0-40A3-8713-9663E48DECF6}"/>
    <dgm:cxn modelId="{A04A846A-4150-4DCF-AAA7-11365CA400E2}" type="presOf" srcId="{52C2B8AA-D38A-41A7-9FEA-16B2BB791A43}" destId="{2E176D35-98F0-4F63-AF7E-93770747F55F}" srcOrd="0" destOrd="0" presId="urn:microsoft.com/office/officeart/2005/8/layout/list1"/>
    <dgm:cxn modelId="{49C19B93-F808-4C8C-81E1-A9117CEF57EA}" srcId="{52C2B8AA-D38A-41A7-9FEA-16B2BB791A43}" destId="{5172CF7C-5A4F-4646-83CB-D7380CCE7E9C}" srcOrd="2" destOrd="0" parTransId="{4814A1DA-FBF7-43AF-8E27-0555BA49299E}" sibTransId="{867A2DBD-D200-489F-A9E1-0505B83481E8}"/>
    <dgm:cxn modelId="{0E225F6F-A0B9-496A-B643-75B6B0F9CB20}" type="presOf" srcId="{52C2B8AA-D38A-41A7-9FEA-16B2BB791A43}" destId="{5FA4AF07-3467-4A62-82EC-DA1F3EB9F911}" srcOrd="1" destOrd="0" presId="urn:microsoft.com/office/officeart/2005/8/layout/list1"/>
    <dgm:cxn modelId="{07E4740A-9745-48EB-87E3-D85298E8ED36}" srcId="{3A459A5F-C491-4C9A-922E-9E26E689B8C2}" destId="{A182A574-71EA-4750-937C-A7A9419F0BB9}" srcOrd="0" destOrd="0" parTransId="{72228423-4412-413C-B3FC-329DD9148C7A}" sibTransId="{CFE814A2-1545-4B04-BEEC-CAC58DEBAC04}"/>
    <dgm:cxn modelId="{A8D9748B-7757-43FD-BABD-3C765A6ED498}" type="presOf" srcId="{ACE8CDAE-ADC1-49D4-9B0D-7E63158F263E}" destId="{3EBEBB83-2FA0-4A51-AB39-1F2F4F1ED8B5}" srcOrd="0" destOrd="0" presId="urn:microsoft.com/office/officeart/2005/8/layout/list1"/>
    <dgm:cxn modelId="{01624380-3DC7-4310-8E7C-F540F5523924}" type="presOf" srcId="{DBC7D2EA-9BC8-43DC-B12E-AA8F4F31D4EE}" destId="{19FFB8B6-5191-497C-9C94-C773482E4C81}" srcOrd="0" destOrd="3" presId="urn:microsoft.com/office/officeart/2005/8/layout/list1"/>
    <dgm:cxn modelId="{A25C6AB9-9936-4DF9-83FE-8B32BC0B8C8D}" type="presOf" srcId="{6EE7745C-B2BB-4830-B859-89D2020B4D36}" destId="{2273DDE0-082B-458E-A832-9DADA372BA39}" srcOrd="0" destOrd="0" presId="urn:microsoft.com/office/officeart/2005/8/layout/list1"/>
    <dgm:cxn modelId="{B9C4EE59-ACDD-4635-BE9E-3AEA5187409D}" type="presOf" srcId="{71E26903-747F-4CF3-BE2F-4D37D9C6C364}" destId="{3EBEBB83-2FA0-4A51-AB39-1F2F4F1ED8B5}" srcOrd="0" destOrd="1" presId="urn:microsoft.com/office/officeart/2005/8/layout/list1"/>
    <dgm:cxn modelId="{F7E7EF6A-3C29-44CE-ACA9-BB117813DA95}" type="presOf" srcId="{5172CF7C-5A4F-4646-83CB-D7380CCE7E9C}" destId="{3EBEBB83-2FA0-4A51-AB39-1F2F4F1ED8B5}" srcOrd="0" destOrd="2" presId="urn:microsoft.com/office/officeart/2005/8/layout/list1"/>
    <dgm:cxn modelId="{53168597-95C5-4A27-983D-C640885B84C9}" srcId="{3A459A5F-C491-4C9A-922E-9E26E689B8C2}" destId="{DBC7D2EA-9BC8-43DC-B12E-AA8F4F31D4EE}" srcOrd="3" destOrd="0" parTransId="{35610C76-4F51-477B-96A9-1A56B916C954}" sibTransId="{E79DB227-1E09-41A7-BC91-493868A19990}"/>
    <dgm:cxn modelId="{604E8CE9-5AFA-4EB6-8EC9-B2C5B9E579C3}" type="presParOf" srcId="{2273DDE0-082B-458E-A832-9DADA372BA39}" destId="{E65C7435-E8C2-4179-8082-E8AAD3651FFD}" srcOrd="0" destOrd="0" presId="urn:microsoft.com/office/officeart/2005/8/layout/list1"/>
    <dgm:cxn modelId="{E8C8F84C-0549-45B3-807E-AF0DA6FF0906}" type="presParOf" srcId="{E65C7435-E8C2-4179-8082-E8AAD3651FFD}" destId="{4D844CE1-0194-4A52-B658-40BF744214AD}" srcOrd="0" destOrd="0" presId="urn:microsoft.com/office/officeart/2005/8/layout/list1"/>
    <dgm:cxn modelId="{6217527B-3D1B-48E9-85FC-027246413262}" type="presParOf" srcId="{E65C7435-E8C2-4179-8082-E8AAD3651FFD}" destId="{699514E6-8E8B-4B30-BC3E-CCD3C0007CF0}" srcOrd="1" destOrd="0" presId="urn:microsoft.com/office/officeart/2005/8/layout/list1"/>
    <dgm:cxn modelId="{6D310B42-779A-4525-B8F0-30DEA624D69C}" type="presParOf" srcId="{2273DDE0-082B-458E-A832-9DADA372BA39}" destId="{42973F4D-46D2-4AA4-8CF7-8641D9D4AF0B}" srcOrd="1" destOrd="0" presId="urn:microsoft.com/office/officeart/2005/8/layout/list1"/>
    <dgm:cxn modelId="{082CE867-33E7-4B39-9E80-5B76226663CE}" type="presParOf" srcId="{2273DDE0-082B-458E-A832-9DADA372BA39}" destId="{19FFB8B6-5191-497C-9C94-C773482E4C81}" srcOrd="2" destOrd="0" presId="urn:microsoft.com/office/officeart/2005/8/layout/list1"/>
    <dgm:cxn modelId="{6E5EAE8C-8E69-4400-B129-33E15E04C259}" type="presParOf" srcId="{2273DDE0-082B-458E-A832-9DADA372BA39}" destId="{02E896EA-B0F2-4D2B-8822-2D7F3B111747}" srcOrd="3" destOrd="0" presId="urn:microsoft.com/office/officeart/2005/8/layout/list1"/>
    <dgm:cxn modelId="{4DB528BF-1F98-4AF3-863B-B966EA15CAA5}" type="presParOf" srcId="{2273DDE0-082B-458E-A832-9DADA372BA39}" destId="{5D46664F-FDAC-4EB0-BDC5-277F2F5CEAFD}" srcOrd="4" destOrd="0" presId="urn:microsoft.com/office/officeart/2005/8/layout/list1"/>
    <dgm:cxn modelId="{22FB4411-ABE3-4F46-AABC-1BAEF5C061C8}" type="presParOf" srcId="{5D46664F-FDAC-4EB0-BDC5-277F2F5CEAFD}" destId="{2E176D35-98F0-4F63-AF7E-93770747F55F}" srcOrd="0" destOrd="0" presId="urn:microsoft.com/office/officeart/2005/8/layout/list1"/>
    <dgm:cxn modelId="{C3DF2D71-0B05-49E7-97B0-B53D61163F69}" type="presParOf" srcId="{5D46664F-FDAC-4EB0-BDC5-277F2F5CEAFD}" destId="{5FA4AF07-3467-4A62-82EC-DA1F3EB9F911}" srcOrd="1" destOrd="0" presId="urn:microsoft.com/office/officeart/2005/8/layout/list1"/>
    <dgm:cxn modelId="{0AF884CE-7FEC-4A73-9A50-90A9B1F1E50F}" type="presParOf" srcId="{2273DDE0-082B-458E-A832-9DADA372BA39}" destId="{A3FC75C1-A753-4BF5-BE79-79AC18359C2B}" srcOrd="5" destOrd="0" presId="urn:microsoft.com/office/officeart/2005/8/layout/list1"/>
    <dgm:cxn modelId="{F29AC01A-A34A-4F9A-8C79-C8EEF6C30A40}" type="presParOf" srcId="{2273DDE0-082B-458E-A832-9DADA372BA39}" destId="{3EBEBB83-2FA0-4A51-AB39-1F2F4F1ED8B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DE5286-6607-45EC-842F-417AA682A09B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29B9C6F0-41AA-4C24-8570-5B574E37CCF2}">
      <dgm:prSet phldrT="[文字]" custT="1"/>
      <dgm:spPr/>
      <dgm:t>
        <a:bodyPr/>
        <a:lstStyle/>
        <a:p>
          <a:endParaRPr lang="zh-TW" altLang="en-US" sz="2000" dirty="0"/>
        </a:p>
      </dgm:t>
    </dgm:pt>
    <dgm:pt modelId="{6D3923A3-D104-498A-80AC-2EB03C93D01A}" type="parTrans" cxnId="{E90E6DB9-22D8-448D-8C9B-51F9D3770554}">
      <dgm:prSet/>
      <dgm:spPr/>
      <dgm:t>
        <a:bodyPr/>
        <a:lstStyle/>
        <a:p>
          <a:endParaRPr lang="zh-TW" altLang="en-US"/>
        </a:p>
      </dgm:t>
    </dgm:pt>
    <dgm:pt modelId="{8033D96C-9719-4564-9A9E-2A2BF837D1E6}" type="sibTrans" cxnId="{E90E6DB9-22D8-448D-8C9B-51F9D3770554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  <dgm:t>
        <a:bodyPr/>
        <a:lstStyle/>
        <a:p>
          <a:endParaRPr lang="zh-TW" altLang="en-US"/>
        </a:p>
      </dgm:t>
    </dgm:pt>
    <dgm:pt modelId="{5FC1E618-7230-4F76-893B-DBB498C1F05E}" type="pres">
      <dgm:prSet presAssocID="{6FDE5286-6607-45EC-842F-417AA682A09B}" presName="Name0" presStyleCnt="0">
        <dgm:presLayoutVars>
          <dgm:dir/>
        </dgm:presLayoutVars>
      </dgm:prSet>
      <dgm:spPr/>
    </dgm:pt>
    <dgm:pt modelId="{4C99B8D3-4744-4441-8B63-19DB76BDB4E7}" type="pres">
      <dgm:prSet presAssocID="{8033D96C-9719-4564-9A9E-2A2BF837D1E6}" presName="picture_1" presStyleLbl="bgImgPlace1" presStyleIdx="0" presStyleCnt="1" custLinFactNeighborX="-2400" custLinFactNeighborY="1307"/>
      <dgm:spPr/>
      <dgm:t>
        <a:bodyPr/>
        <a:lstStyle/>
        <a:p>
          <a:endParaRPr lang="zh-TW" altLang="en-US"/>
        </a:p>
      </dgm:t>
    </dgm:pt>
    <dgm:pt modelId="{D3B6F21E-B1E1-420C-98ED-B9B1B0EAB2FC}" type="pres">
      <dgm:prSet presAssocID="{29B9C6F0-41AA-4C24-8570-5B574E37CCF2}" presName="text_1" presStyleLbl="node1" presStyleIdx="0" presStyleCnt="0" custScaleX="108301" custScaleY="22514" custLinFactNeighborX="11332" custLinFactNeighborY="-698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E94F279-912D-462E-A040-6A17F3EC9B13}" type="pres">
      <dgm:prSet presAssocID="{6FDE5286-6607-45EC-842F-417AA682A09B}" presName="maxNode" presStyleCnt="0"/>
      <dgm:spPr/>
    </dgm:pt>
    <dgm:pt modelId="{649914D5-A813-4489-9C60-F4B0CDB1A7C6}" type="pres">
      <dgm:prSet presAssocID="{6FDE5286-6607-45EC-842F-417AA682A09B}" presName="Name33" presStyleCnt="0"/>
      <dgm:spPr/>
    </dgm:pt>
  </dgm:ptLst>
  <dgm:cxnLst>
    <dgm:cxn modelId="{E90E6DB9-22D8-448D-8C9B-51F9D3770554}" srcId="{6FDE5286-6607-45EC-842F-417AA682A09B}" destId="{29B9C6F0-41AA-4C24-8570-5B574E37CCF2}" srcOrd="0" destOrd="0" parTransId="{6D3923A3-D104-498A-80AC-2EB03C93D01A}" sibTransId="{8033D96C-9719-4564-9A9E-2A2BF837D1E6}"/>
    <dgm:cxn modelId="{4DA1AC9A-094E-45DA-B4EA-D9B2889C2BCB}" type="presOf" srcId="{6FDE5286-6607-45EC-842F-417AA682A09B}" destId="{5FC1E618-7230-4F76-893B-DBB498C1F05E}" srcOrd="0" destOrd="0" presId="urn:microsoft.com/office/officeart/2008/layout/AccentedPicture"/>
    <dgm:cxn modelId="{5B41A71F-9C18-48E0-96C8-E23406C06D3B}" type="presOf" srcId="{29B9C6F0-41AA-4C24-8570-5B574E37CCF2}" destId="{D3B6F21E-B1E1-420C-98ED-B9B1B0EAB2FC}" srcOrd="0" destOrd="0" presId="urn:microsoft.com/office/officeart/2008/layout/AccentedPicture"/>
    <dgm:cxn modelId="{45AA25DA-E5B2-4C28-902F-6763AB610C3A}" type="presOf" srcId="{8033D96C-9719-4564-9A9E-2A2BF837D1E6}" destId="{4C99B8D3-4744-4441-8B63-19DB76BDB4E7}" srcOrd="0" destOrd="0" presId="urn:microsoft.com/office/officeart/2008/layout/AccentedPicture"/>
    <dgm:cxn modelId="{A120226F-10B5-4CD4-9C1B-9A44817CDF3D}" type="presParOf" srcId="{5FC1E618-7230-4F76-893B-DBB498C1F05E}" destId="{4C99B8D3-4744-4441-8B63-19DB76BDB4E7}" srcOrd="0" destOrd="0" presId="urn:microsoft.com/office/officeart/2008/layout/AccentedPicture"/>
    <dgm:cxn modelId="{D61B192F-E64D-4C11-B4E9-0102CFAE17FA}" type="presParOf" srcId="{5FC1E618-7230-4F76-893B-DBB498C1F05E}" destId="{D3B6F21E-B1E1-420C-98ED-B9B1B0EAB2FC}" srcOrd="1" destOrd="0" presId="urn:microsoft.com/office/officeart/2008/layout/AccentedPicture"/>
    <dgm:cxn modelId="{645CE4E3-A0A2-42DD-8647-AF0F368E2E42}" type="presParOf" srcId="{5FC1E618-7230-4F76-893B-DBB498C1F05E}" destId="{CE94F279-912D-462E-A040-6A17F3EC9B13}" srcOrd="2" destOrd="0" presId="urn:microsoft.com/office/officeart/2008/layout/AccentedPicture"/>
    <dgm:cxn modelId="{DD7A4F1E-0CE6-48A0-86A1-34C15BFCC3FD}" type="presParOf" srcId="{CE94F279-912D-462E-A040-6A17F3EC9B13}" destId="{649914D5-A813-4489-9C60-F4B0CDB1A7C6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FB8B6-5191-497C-9C94-C773482E4C81}">
      <dsp:nvSpPr>
        <dsp:cNvPr id="0" name=""/>
        <dsp:cNvSpPr/>
      </dsp:nvSpPr>
      <dsp:spPr>
        <a:xfrm>
          <a:off x="0" y="622883"/>
          <a:ext cx="5289629" cy="14225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0534" tIns="249936" rIns="41053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語言設定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員工登入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資訊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622883"/>
        <a:ext cx="5289629" cy="1422524"/>
      </dsp:txXfrm>
    </dsp:sp>
    <dsp:sp modelId="{699514E6-8E8B-4B30-BC3E-CCD3C0007CF0}">
      <dsp:nvSpPr>
        <dsp:cNvPr id="0" name=""/>
        <dsp:cNvSpPr/>
      </dsp:nvSpPr>
      <dsp:spPr>
        <a:xfrm>
          <a:off x="264481" y="14603"/>
          <a:ext cx="3702740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55" tIns="0" rIns="13995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itchFamily="34" charset="-120"/>
              <a:ea typeface="微軟正黑體" pitchFamily="34" charset="-120"/>
            </a:rPr>
            <a:t>登入</a:t>
          </a:r>
          <a:r>
            <a:rPr lang="en-US" altLang="zh-TW" sz="2400" kern="1200" dirty="0" smtClean="0"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2400" kern="1200" dirty="0" smtClean="0">
              <a:latin typeface="微軟正黑體" pitchFamily="34" charset="-120"/>
              <a:ea typeface="微軟正黑體" pitchFamily="34" charset="-120"/>
            </a:rPr>
            <a:t>設定</a:t>
          </a:r>
          <a:endParaRPr lang="zh-TW" altLang="en-US" sz="2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04830" y="54952"/>
        <a:ext cx="3622042" cy="745862"/>
      </dsp:txXfrm>
    </dsp:sp>
    <dsp:sp modelId="{3EBEBB83-2FA0-4A51-AB39-1F2F4F1ED8B5}">
      <dsp:nvSpPr>
        <dsp:cNvPr id="0" name=""/>
        <dsp:cNvSpPr/>
      </dsp:nvSpPr>
      <dsp:spPr>
        <a:xfrm>
          <a:off x="0" y="2429492"/>
          <a:ext cx="5289629" cy="16144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0534" tIns="249936" rIns="41053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派工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任務查詢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2429492"/>
        <a:ext cx="5289629" cy="1614448"/>
      </dsp:txXfrm>
    </dsp:sp>
    <dsp:sp modelId="{5FA4AF07-3467-4A62-82EC-DA1F3EB9F911}">
      <dsp:nvSpPr>
        <dsp:cNvPr id="0" name=""/>
        <dsp:cNvSpPr/>
      </dsp:nvSpPr>
      <dsp:spPr>
        <a:xfrm>
          <a:off x="264481" y="2001608"/>
          <a:ext cx="3702740" cy="8265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55" tIns="0" rIns="13995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itchFamily="34" charset="-120"/>
              <a:ea typeface="微軟正黑體" pitchFamily="34" charset="-120"/>
            </a:rPr>
            <a:t>功能介紹</a:t>
          </a:r>
          <a:endParaRPr lang="zh-TW" altLang="en-US" sz="2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04830" y="2041957"/>
        <a:ext cx="3622042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9B8D3-4744-4441-8B63-19DB76BDB4E7}">
      <dsp:nvSpPr>
        <dsp:cNvPr id="0" name=""/>
        <dsp:cNvSpPr/>
      </dsp:nvSpPr>
      <dsp:spPr>
        <a:xfrm>
          <a:off x="0" y="956506"/>
          <a:ext cx="3571657" cy="4555684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6F21E-B1E1-420C-98ED-B9B1B0EAB2FC}">
      <dsp:nvSpPr>
        <dsp:cNvPr id="0" name=""/>
        <dsp:cNvSpPr/>
      </dsp:nvSpPr>
      <dsp:spPr>
        <a:xfrm>
          <a:off x="340370" y="3587287"/>
          <a:ext cx="2978467" cy="6154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 dirty="0"/>
        </a:p>
      </dsp:txBody>
      <dsp:txXfrm>
        <a:off x="340370" y="3587287"/>
        <a:ext cx="2978467" cy="615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04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8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22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06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66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07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07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70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57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14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2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5471F-E7A1-4E72-9DBF-1826B4E92927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6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298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09874" y="2967335"/>
            <a:ext cx="63722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欣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竑</a:t>
            </a:r>
            <a: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使用說明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3894794" y="4011246"/>
            <a:ext cx="373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Edit by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JamesHU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2019-03-22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4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任務查詢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b="27248"/>
          <a:stretch/>
        </p:blipFill>
        <p:spPr>
          <a:xfrm>
            <a:off x="2152650" y="2432963"/>
            <a:ext cx="3500477" cy="3744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" b="41648"/>
          <a:stretch/>
        </p:blipFill>
        <p:spPr>
          <a:xfrm>
            <a:off x="5732957" y="2432963"/>
            <a:ext cx="3857625" cy="3744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52650" y="5282273"/>
            <a:ext cx="3143251" cy="5302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5295901" y="5414036"/>
            <a:ext cx="495300" cy="2667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圖說文字 11"/>
          <p:cNvSpPr/>
          <p:nvPr/>
        </p:nvSpPr>
        <p:spPr>
          <a:xfrm>
            <a:off x="8385097" y="4902318"/>
            <a:ext cx="3454478" cy="1101101"/>
          </a:xfrm>
          <a:prstGeom prst="wedgeRoundRectCallout">
            <a:avLst>
              <a:gd name="adj1" fmla="val -76987"/>
              <a:gd name="adj2" fmla="val -1791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選擇任務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391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53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21552099-123C-454B-8372-7B35792D0DBB}"/>
              </a:ext>
            </a:extLst>
          </p:cNvPr>
          <p:cNvSpPr txBox="1"/>
          <p:nvPr/>
        </p:nvSpPr>
        <p:spPr>
          <a:xfrm>
            <a:off x="4700016" y="3264407"/>
            <a:ext cx="3630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Consolas" panose="020B0609020204030204" pitchFamily="49" charset="0"/>
              </a:rPr>
              <a:t>Thank you.</a:t>
            </a:r>
            <a:endParaRPr lang="zh-TW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任務查詢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7" b="34624"/>
          <a:stretch/>
        </p:blipFill>
        <p:spPr>
          <a:xfrm>
            <a:off x="1435373" y="2281500"/>
            <a:ext cx="3857625" cy="3888000"/>
          </a:xfrm>
          <a:prstGeom prst="rect">
            <a:avLst/>
          </a:prstGeom>
          <a:noFill/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7" b="11601"/>
          <a:stretch/>
        </p:blipFill>
        <p:spPr>
          <a:xfrm>
            <a:off x="5848350" y="1784963"/>
            <a:ext cx="3080742" cy="4392000"/>
          </a:xfrm>
          <a:prstGeom prst="rect">
            <a:avLst/>
          </a:prstGeom>
        </p:spPr>
      </p:pic>
      <p:sp>
        <p:nvSpPr>
          <p:cNvPr id="12" name="圓角矩形圖說文字 11"/>
          <p:cNvSpPr/>
          <p:nvPr/>
        </p:nvSpPr>
        <p:spPr>
          <a:xfrm>
            <a:off x="8730188" y="5068399"/>
            <a:ext cx="3064475" cy="1101101"/>
          </a:xfrm>
          <a:prstGeom prst="wedgeRoundRectCallout">
            <a:avLst>
              <a:gd name="adj1" fmla="val -68961"/>
              <a:gd name="adj2" fmla="val -1237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隨即跳出預計日期到廠維修推撥通知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92372" y="4819650"/>
            <a:ext cx="3913053" cy="2952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圖說文字 8"/>
          <p:cNvSpPr/>
          <p:nvPr/>
        </p:nvSpPr>
        <p:spPr>
          <a:xfrm>
            <a:off x="3364185" y="5330174"/>
            <a:ext cx="3512865" cy="1101101"/>
          </a:xfrm>
          <a:prstGeom prst="wedgeRoundRectCallout">
            <a:avLst>
              <a:gd name="adj1" fmla="val -39602"/>
              <a:gd name="adj2" fmla="val -764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選擇預計出發任務時間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492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3809223465"/>
              </p:ext>
            </p:extLst>
          </p:nvPr>
        </p:nvGraphicFramePr>
        <p:xfrm>
          <a:off x="1805497" y="1836742"/>
          <a:ext cx="5289629" cy="404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10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99" r="1078" b="-31209"/>
          <a:stretch/>
        </p:blipFill>
        <p:spPr>
          <a:xfrm>
            <a:off x="3559105" y="2169727"/>
            <a:ext cx="3816000" cy="622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014210" y="2654559"/>
            <a:ext cx="1406455" cy="15488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圖說文字 12"/>
          <p:cNvSpPr/>
          <p:nvPr/>
        </p:nvSpPr>
        <p:spPr>
          <a:xfrm>
            <a:off x="7466225" y="3785336"/>
            <a:ext cx="3064475" cy="1101101"/>
          </a:xfrm>
          <a:prstGeom prst="wedgeRoundRectCallout">
            <a:avLst>
              <a:gd name="adj1" fmla="val -59059"/>
              <a:gd name="adj2" fmla="val -450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點擊設定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語言設定</a:t>
            </a:r>
            <a:endParaRPr 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541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語言設定</a:t>
            </a:r>
            <a:endParaRPr 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2" b="6392"/>
          <a:stretch/>
        </p:blipFill>
        <p:spPr>
          <a:xfrm>
            <a:off x="3274080" y="2412360"/>
            <a:ext cx="2682104" cy="402510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5" b="8847"/>
          <a:stretch/>
        </p:blipFill>
        <p:spPr>
          <a:xfrm>
            <a:off x="5956185" y="2412360"/>
            <a:ext cx="2764840" cy="4025104"/>
          </a:xfrm>
          <a:prstGeom prst="rect">
            <a:avLst/>
          </a:prstGeom>
        </p:spPr>
      </p:pic>
      <p:sp>
        <p:nvSpPr>
          <p:cNvPr id="13" name="圓角矩形圖說文字 12"/>
          <p:cNvSpPr/>
          <p:nvPr/>
        </p:nvSpPr>
        <p:spPr>
          <a:xfrm>
            <a:off x="6562359" y="2957502"/>
            <a:ext cx="3064475" cy="1101101"/>
          </a:xfrm>
          <a:prstGeom prst="wedgeRoundRectCallout">
            <a:avLst>
              <a:gd name="adj1" fmla="val -111143"/>
              <a:gd name="adj2" fmla="val 1908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選擇語言送出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即可更換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0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68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員工登入</a:t>
            </a:r>
            <a:endParaRPr 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099" y="2291025"/>
            <a:ext cx="2258529" cy="401594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61471" y="2291025"/>
            <a:ext cx="667264" cy="4118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圖說文字 13"/>
          <p:cNvSpPr/>
          <p:nvPr/>
        </p:nvSpPr>
        <p:spPr>
          <a:xfrm>
            <a:off x="6120714" y="2891481"/>
            <a:ext cx="3064475" cy="1101101"/>
          </a:xfrm>
          <a:prstGeom prst="wedgeRoundRectCallout">
            <a:avLst>
              <a:gd name="adj1" fmla="val -71639"/>
              <a:gd name="adj2" fmla="val -52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擊右上角登入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007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員工登入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2773815893"/>
              </p:ext>
            </p:extLst>
          </p:nvPr>
        </p:nvGraphicFramePr>
        <p:xfrm>
          <a:off x="4440188" y="1009649"/>
          <a:ext cx="3571657" cy="6349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矩形 12"/>
          <p:cNvSpPr/>
          <p:nvPr/>
        </p:nvSpPr>
        <p:spPr>
          <a:xfrm>
            <a:off x="4622971" y="3894685"/>
            <a:ext cx="1381382" cy="5302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圖說文字 6"/>
          <p:cNvSpPr/>
          <p:nvPr/>
        </p:nvSpPr>
        <p:spPr>
          <a:xfrm>
            <a:off x="6867334" y="4424912"/>
            <a:ext cx="3064475" cy="1101101"/>
          </a:xfrm>
          <a:prstGeom prst="wedgeRoundRectCallout">
            <a:avLst>
              <a:gd name="adj1" fmla="val -71639"/>
              <a:gd name="adj2" fmla="val -52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員工登入需關閉客戶確認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8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員工資訊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t="-36303" r="501" b="36303"/>
          <a:stretch/>
        </p:blipFill>
        <p:spPr>
          <a:xfrm>
            <a:off x="2043404" y="92626"/>
            <a:ext cx="3421215" cy="6112912"/>
          </a:xfrm>
          <a:prstGeom prst="rect">
            <a:avLst/>
          </a:prstGeom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2043404" y="2378948"/>
            <a:ext cx="886408" cy="5878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圖說文字 8"/>
          <p:cNvSpPr/>
          <p:nvPr/>
        </p:nvSpPr>
        <p:spPr>
          <a:xfrm>
            <a:off x="2331019" y="4278401"/>
            <a:ext cx="3064475" cy="1101101"/>
          </a:xfrm>
          <a:prstGeom prst="wedgeRoundRectCallout">
            <a:avLst>
              <a:gd name="adj1" fmla="val -47280"/>
              <a:gd name="adj2" fmla="val -1482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點擊左上角資訊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1" b="25763"/>
          <a:stretch/>
        </p:blipFill>
        <p:spPr>
          <a:xfrm>
            <a:off x="5642988" y="1935691"/>
            <a:ext cx="3500477" cy="4475384"/>
          </a:xfrm>
          <a:prstGeom prst="rect">
            <a:avLst/>
          </a:prstGeom>
        </p:spPr>
      </p:pic>
      <p:sp>
        <p:nvSpPr>
          <p:cNvPr id="12" name="圓角矩形圖說文字 11"/>
          <p:cNvSpPr/>
          <p:nvPr/>
        </p:nvSpPr>
        <p:spPr>
          <a:xfrm>
            <a:off x="8623221" y="4690405"/>
            <a:ext cx="3064475" cy="1101101"/>
          </a:xfrm>
          <a:prstGeom prst="wedgeRoundRectCallout">
            <a:avLst>
              <a:gd name="adj1" fmla="val -70515"/>
              <a:gd name="adj2" fmla="val 163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員工使用的功能導覽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283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派工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b="27248"/>
          <a:stretch/>
        </p:blipFill>
        <p:spPr>
          <a:xfrm>
            <a:off x="2152650" y="2432963"/>
            <a:ext cx="3500477" cy="3744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52649" y="4866235"/>
            <a:ext cx="3143251" cy="5302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4" b="49649"/>
          <a:stretch/>
        </p:blipFill>
        <p:spPr>
          <a:xfrm>
            <a:off x="5653126" y="2363582"/>
            <a:ext cx="3857625" cy="3258000"/>
          </a:xfrm>
          <a:prstGeom prst="rect">
            <a:avLst/>
          </a:prstGeom>
        </p:spPr>
      </p:pic>
      <p:sp>
        <p:nvSpPr>
          <p:cNvPr id="12" name="圓角矩形圖說文字 11"/>
          <p:cNvSpPr/>
          <p:nvPr/>
        </p:nvSpPr>
        <p:spPr>
          <a:xfrm>
            <a:off x="8385097" y="4902318"/>
            <a:ext cx="3454478" cy="1101101"/>
          </a:xfrm>
          <a:prstGeom prst="wedgeRoundRectCallout">
            <a:avLst>
              <a:gd name="adj1" fmla="val -83880"/>
              <a:gd name="adj2" fmla="val -1081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選擇需要派工的叫修單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5295900" y="4997998"/>
            <a:ext cx="495300" cy="2667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82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派工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5" b="35954"/>
          <a:stretch/>
        </p:blipFill>
        <p:spPr>
          <a:xfrm>
            <a:off x="1012475" y="2338519"/>
            <a:ext cx="3857625" cy="324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9" b="16724"/>
          <a:stretch/>
        </p:blipFill>
        <p:spPr>
          <a:xfrm>
            <a:off x="5425952" y="1640963"/>
            <a:ext cx="3474516" cy="4536000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3278396" y="5507776"/>
            <a:ext cx="3064475" cy="1101101"/>
          </a:xfrm>
          <a:prstGeom prst="wedgeRoundRectCallout">
            <a:avLst>
              <a:gd name="adj1" fmla="val -57226"/>
              <a:gd name="adj2" fmla="val -77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選擇人員點選派工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8848863" y="5397267"/>
            <a:ext cx="3064475" cy="1101101"/>
          </a:xfrm>
          <a:prstGeom prst="wedgeRoundRectCallout">
            <a:avLst>
              <a:gd name="adj1" fmla="val -68961"/>
              <a:gd name="adj2" fmla="val -1237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該員工行動裝置隨即跳出任務推撥通知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89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118</Words>
  <Application>Microsoft Office PowerPoint</Application>
  <PresentationFormat>自訂</PresentationFormat>
  <Paragraphs>33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F10備份還原– 操作說明</dc:title>
  <dc:creator>cinphown</dc:creator>
  <cp:lastModifiedBy>Owner</cp:lastModifiedBy>
  <cp:revision>63</cp:revision>
  <dcterms:created xsi:type="dcterms:W3CDTF">2019-03-12T05:19:38Z</dcterms:created>
  <dcterms:modified xsi:type="dcterms:W3CDTF">2019-03-24T11:26:35Z</dcterms:modified>
</cp:coreProperties>
</file>