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0" r:id="rId3"/>
    <p:sldId id="287" r:id="rId4"/>
    <p:sldId id="288" r:id="rId5"/>
    <p:sldId id="264" r:id="rId6"/>
    <p:sldId id="268" r:id="rId7"/>
    <p:sldId id="269" r:id="rId8"/>
    <p:sldId id="272" r:id="rId9"/>
    <p:sldId id="274" r:id="rId10"/>
    <p:sldId id="270" r:id="rId11"/>
    <p:sldId id="271" r:id="rId12"/>
    <p:sldId id="273" r:id="rId13"/>
    <p:sldId id="275" r:id="rId14"/>
    <p:sldId id="276" r:id="rId15"/>
    <p:sldId id="28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375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7745C-B2BB-4830-B859-89D2020B4D3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3A459A5F-C491-4C9A-922E-9E26E689B8C2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2400" dirty="0" smtClean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設定</a:t>
          </a:r>
          <a:endParaRPr lang="zh-TW" altLang="en-US" sz="2400" dirty="0">
            <a:latin typeface="微軟正黑體" pitchFamily="34" charset="-120"/>
            <a:ea typeface="微軟正黑體" pitchFamily="34" charset="-120"/>
          </a:endParaRPr>
        </a:p>
      </dgm:t>
    </dgm:pt>
    <dgm:pt modelId="{92911702-F156-435A-ABC9-54E0996FBA38}" type="parTrans" cxnId="{A8EBA490-DDA7-4D7D-AEF5-9BEB1706D36F}">
      <dgm:prSet/>
      <dgm:spPr/>
      <dgm:t>
        <a:bodyPr/>
        <a:lstStyle/>
        <a:p>
          <a:endParaRPr lang="zh-TW" altLang="en-US"/>
        </a:p>
      </dgm:t>
    </dgm:pt>
    <dgm:pt modelId="{470555DE-D501-410D-84C0-280A376C5FBE}" type="sibTrans" cxnId="{A8EBA490-DDA7-4D7D-AEF5-9BEB1706D36F}">
      <dgm:prSet/>
      <dgm:spPr/>
      <dgm:t>
        <a:bodyPr/>
        <a:lstStyle/>
        <a:p>
          <a:endParaRPr lang="zh-TW" altLang="en-US"/>
        </a:p>
      </dgm:t>
    </dgm:pt>
    <dgm:pt modelId="{52C2B8AA-D38A-41A7-9FEA-16B2BB791A43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叫修機台</a:t>
          </a:r>
          <a:endParaRPr lang="zh-TW" altLang="en-US" sz="2400" dirty="0">
            <a:latin typeface="微軟正黑體" pitchFamily="34" charset="-120"/>
            <a:ea typeface="微軟正黑體" pitchFamily="34" charset="-120"/>
          </a:endParaRPr>
        </a:p>
      </dgm:t>
    </dgm:pt>
    <dgm:pt modelId="{DB9DC2DD-2C5B-44E6-B7AD-726EDFE4ABE7}" type="parTrans" cxnId="{406229AD-F208-46AA-8416-2C326A5B833F}">
      <dgm:prSet/>
      <dgm:spPr/>
      <dgm:t>
        <a:bodyPr/>
        <a:lstStyle/>
        <a:p>
          <a:endParaRPr lang="zh-TW" altLang="en-US"/>
        </a:p>
      </dgm:t>
    </dgm:pt>
    <dgm:pt modelId="{B168D8DF-C724-46F3-B036-9BCFA68B682D}" type="sibTrans" cxnId="{406229AD-F208-46AA-8416-2C326A5B833F}">
      <dgm:prSet/>
      <dgm:spPr/>
      <dgm:t>
        <a:bodyPr/>
        <a:lstStyle/>
        <a:p>
          <a:endParaRPr lang="zh-TW" altLang="en-US"/>
        </a:p>
      </dgm:t>
    </dgm:pt>
    <dgm:pt modelId="{2E50DEFC-429B-49FD-B4BC-9048133B5F69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機檯履歷</a:t>
          </a:r>
          <a:endParaRPr lang="zh-TW" altLang="en-US" sz="2400" dirty="0">
            <a:latin typeface="微軟正黑體" pitchFamily="34" charset="-120"/>
            <a:ea typeface="微軟正黑體" pitchFamily="34" charset="-120"/>
          </a:endParaRPr>
        </a:p>
      </dgm:t>
    </dgm:pt>
    <dgm:pt modelId="{8A5D34A3-6C27-411C-848A-29503B43412E}" type="parTrans" cxnId="{3EC0323F-63EE-423C-8C7D-3371EB917A7B}">
      <dgm:prSet/>
      <dgm:spPr/>
      <dgm:t>
        <a:bodyPr/>
        <a:lstStyle/>
        <a:p>
          <a:endParaRPr lang="zh-TW" altLang="en-US"/>
        </a:p>
      </dgm:t>
    </dgm:pt>
    <dgm:pt modelId="{00435549-D89F-4725-9989-E1D5F0B0B25A}" type="sibTrans" cxnId="{3EC0323F-63EE-423C-8C7D-3371EB917A7B}">
      <dgm:prSet/>
      <dgm:spPr/>
      <dgm:t>
        <a:bodyPr/>
        <a:lstStyle/>
        <a:p>
          <a:endParaRPr lang="zh-TW" altLang="en-US"/>
        </a:p>
      </dgm:t>
    </dgm:pt>
    <dgm:pt modelId="{6892EA8A-7F2D-4537-9D55-50E61A5DD675}">
      <dgm:prSet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客戶登入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64F203C3-5640-428D-BD81-925D0EF51D62}" type="parTrans" cxnId="{B06EEC27-70C6-4723-B240-384345828245}">
      <dgm:prSet/>
      <dgm:spPr/>
      <dgm:t>
        <a:bodyPr/>
        <a:lstStyle/>
        <a:p>
          <a:endParaRPr lang="zh-TW" altLang="en-US"/>
        </a:p>
      </dgm:t>
    </dgm:pt>
    <dgm:pt modelId="{A117B892-23A0-40A3-8713-9663E48DECF6}" type="sibTrans" cxnId="{B06EEC27-70C6-4723-B240-384345828245}">
      <dgm:prSet/>
      <dgm:spPr/>
      <dgm:t>
        <a:bodyPr/>
        <a:lstStyle/>
        <a:p>
          <a:endParaRPr lang="zh-TW" altLang="en-US"/>
        </a:p>
      </dgm:t>
    </dgm:pt>
    <dgm:pt modelId="{D41C5D58-58F5-4DED-B818-45962A26C05B}">
      <dgm:prSet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客戶資訊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F57A7B14-40A1-4212-A43B-129184F3061F}" type="parTrans" cxnId="{2E425A1B-85CA-4AD9-9DAB-921D7BCE654B}">
      <dgm:prSet/>
      <dgm:spPr/>
      <dgm:t>
        <a:bodyPr/>
        <a:lstStyle/>
        <a:p>
          <a:endParaRPr lang="zh-TW" altLang="en-US"/>
        </a:p>
      </dgm:t>
    </dgm:pt>
    <dgm:pt modelId="{9E017764-8288-4C08-A763-DC7B000C4223}" type="sibTrans" cxnId="{2E425A1B-85CA-4AD9-9DAB-921D7BCE654B}">
      <dgm:prSet/>
      <dgm:spPr/>
      <dgm:t>
        <a:bodyPr/>
        <a:lstStyle/>
        <a:p>
          <a:endParaRPr lang="zh-TW" altLang="en-US"/>
        </a:p>
      </dgm:t>
    </dgm:pt>
    <dgm:pt modelId="{DBC7D2EA-9BC8-43DC-B12E-AA8F4F31D4EE}">
      <dgm:prSet custT="1"/>
      <dgm:spPr/>
      <dgm:t>
        <a:bodyPr/>
        <a:lstStyle/>
        <a:p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35610C76-4F51-477B-96A9-1A56B916C954}" type="parTrans" cxnId="{53168597-95C5-4A27-983D-C640885B84C9}">
      <dgm:prSet/>
      <dgm:spPr/>
      <dgm:t>
        <a:bodyPr/>
        <a:lstStyle/>
        <a:p>
          <a:endParaRPr lang="zh-TW" altLang="en-US"/>
        </a:p>
      </dgm:t>
    </dgm:pt>
    <dgm:pt modelId="{E79DB227-1E09-41A7-BC91-493868A19990}" type="sibTrans" cxnId="{53168597-95C5-4A27-983D-C640885B84C9}">
      <dgm:prSet/>
      <dgm:spPr/>
      <dgm:t>
        <a:bodyPr/>
        <a:lstStyle/>
        <a:p>
          <a:endParaRPr lang="zh-TW" altLang="en-US"/>
        </a:p>
      </dgm:t>
    </dgm:pt>
    <dgm:pt modelId="{A182A574-71EA-4750-937C-A7A9419F0BB9}">
      <dgm:prSet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語言設定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72228423-4412-413C-B3FC-329DD9148C7A}" type="parTrans" cxnId="{07E4740A-9745-48EB-87E3-D85298E8ED36}">
      <dgm:prSet/>
      <dgm:spPr/>
      <dgm:t>
        <a:bodyPr/>
        <a:lstStyle/>
        <a:p>
          <a:endParaRPr lang="zh-TW" altLang="en-US"/>
        </a:p>
      </dgm:t>
    </dgm:pt>
    <dgm:pt modelId="{CFE814A2-1545-4B04-BEEC-CAC58DEBAC04}" type="sibTrans" cxnId="{07E4740A-9745-48EB-87E3-D85298E8ED36}">
      <dgm:prSet/>
      <dgm:spPr/>
      <dgm:t>
        <a:bodyPr/>
        <a:lstStyle/>
        <a:p>
          <a:endParaRPr lang="zh-TW" altLang="en-US"/>
        </a:p>
      </dgm:t>
    </dgm:pt>
    <dgm:pt modelId="{71E26903-747F-4CF3-BE2F-4D37D9C6C364}">
      <dgm:prSet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叫修機台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FF152E2B-33B8-4D30-B2FD-3E4DC22A5A69}" type="parTrans" cxnId="{74BF9F40-B596-4A7F-99E4-737010EF3980}">
      <dgm:prSet/>
      <dgm:spPr/>
      <dgm:t>
        <a:bodyPr/>
        <a:lstStyle/>
        <a:p>
          <a:endParaRPr lang="zh-TW" altLang="en-US"/>
        </a:p>
      </dgm:t>
    </dgm:pt>
    <dgm:pt modelId="{F75912AA-E5E7-40A4-BC32-184AFD783D08}" type="sibTrans" cxnId="{74BF9F40-B596-4A7F-99E4-737010EF3980}">
      <dgm:prSet/>
      <dgm:spPr/>
      <dgm:t>
        <a:bodyPr/>
        <a:lstStyle/>
        <a:p>
          <a:endParaRPr lang="zh-TW" altLang="en-US"/>
        </a:p>
      </dgm:t>
    </dgm:pt>
    <dgm:pt modelId="{5172CF7C-5A4F-4646-83CB-D7380CCE7E9C}">
      <dgm:prSet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進度查詢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4814A1DA-FBF7-43AF-8E27-0555BA49299E}" type="parTrans" cxnId="{49C19B93-F808-4C8C-81E1-A9117CEF57EA}">
      <dgm:prSet/>
      <dgm:spPr/>
      <dgm:t>
        <a:bodyPr/>
        <a:lstStyle/>
        <a:p>
          <a:endParaRPr lang="zh-TW" altLang="en-US"/>
        </a:p>
      </dgm:t>
    </dgm:pt>
    <dgm:pt modelId="{867A2DBD-D200-489F-A9E1-0505B83481E8}" type="sibTrans" cxnId="{49C19B93-F808-4C8C-81E1-A9117CEF57EA}">
      <dgm:prSet/>
      <dgm:spPr/>
      <dgm:t>
        <a:bodyPr/>
        <a:lstStyle/>
        <a:p>
          <a:endParaRPr lang="zh-TW" altLang="en-US"/>
        </a:p>
      </dgm:t>
    </dgm:pt>
    <dgm:pt modelId="{912CE934-34D8-4F0E-8A5C-9FC5206AC15F}">
      <dgm:prSet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機台履歷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F6C5C74A-28B7-4111-97AF-862C7F723AD7}" type="parTrans" cxnId="{1A28021E-A793-40CC-ADD1-780184D4388B}">
      <dgm:prSet/>
      <dgm:spPr/>
      <dgm:t>
        <a:bodyPr/>
        <a:lstStyle/>
        <a:p>
          <a:endParaRPr lang="zh-TW" altLang="en-US"/>
        </a:p>
      </dgm:t>
    </dgm:pt>
    <dgm:pt modelId="{B89B45E7-DFE0-4FC1-A2EA-469566C3557D}" type="sibTrans" cxnId="{1A28021E-A793-40CC-ADD1-780184D4388B}">
      <dgm:prSet/>
      <dgm:spPr/>
      <dgm:t>
        <a:bodyPr/>
        <a:lstStyle/>
        <a:p>
          <a:endParaRPr lang="zh-TW" altLang="en-US"/>
        </a:p>
      </dgm:t>
    </dgm:pt>
    <dgm:pt modelId="{2273DDE0-082B-458E-A832-9DADA372BA39}" type="pres">
      <dgm:prSet presAssocID="{6EE7745C-B2BB-4830-B859-89D2020B4D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65C7435-E8C2-4179-8082-E8AAD3651FFD}" type="pres">
      <dgm:prSet presAssocID="{3A459A5F-C491-4C9A-922E-9E26E689B8C2}" presName="parentLin" presStyleCnt="0"/>
      <dgm:spPr/>
    </dgm:pt>
    <dgm:pt modelId="{4D844CE1-0194-4A52-B658-40BF744214AD}" type="pres">
      <dgm:prSet presAssocID="{3A459A5F-C491-4C9A-922E-9E26E689B8C2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699514E6-8E8B-4B30-BC3E-CCD3C0007CF0}" type="pres">
      <dgm:prSet presAssocID="{3A459A5F-C491-4C9A-922E-9E26E689B8C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973F4D-46D2-4AA4-8CF7-8641D9D4AF0B}" type="pres">
      <dgm:prSet presAssocID="{3A459A5F-C491-4C9A-922E-9E26E689B8C2}" presName="negativeSpace" presStyleCnt="0"/>
      <dgm:spPr/>
    </dgm:pt>
    <dgm:pt modelId="{19FFB8B6-5191-497C-9C94-C773482E4C81}" type="pres">
      <dgm:prSet presAssocID="{3A459A5F-C491-4C9A-922E-9E26E689B8C2}" presName="childText" presStyleLbl="conFgAcc1" presStyleIdx="0" presStyleCnt="3" custScaleY="80642" custLinFactY="2483" custLinFactNeighborX="-476" custLinFactNeighborY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E896EA-B0F2-4D2B-8822-2D7F3B111747}" type="pres">
      <dgm:prSet presAssocID="{470555DE-D501-410D-84C0-280A376C5FBE}" presName="spaceBetweenRectangles" presStyleCnt="0"/>
      <dgm:spPr/>
    </dgm:pt>
    <dgm:pt modelId="{5D46664F-FDAC-4EB0-BDC5-277F2F5CEAFD}" type="pres">
      <dgm:prSet presAssocID="{52C2B8AA-D38A-41A7-9FEA-16B2BB791A43}" presName="parentLin" presStyleCnt="0"/>
      <dgm:spPr/>
    </dgm:pt>
    <dgm:pt modelId="{2E176D35-98F0-4F63-AF7E-93770747F55F}" type="pres">
      <dgm:prSet presAssocID="{52C2B8AA-D38A-41A7-9FEA-16B2BB791A43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5FA4AF07-3467-4A62-82EC-DA1F3EB9F911}" type="pres">
      <dgm:prSet presAssocID="{52C2B8AA-D38A-41A7-9FEA-16B2BB791A4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FC75C1-A753-4BF5-BE79-79AC18359C2B}" type="pres">
      <dgm:prSet presAssocID="{52C2B8AA-D38A-41A7-9FEA-16B2BB791A43}" presName="negativeSpace" presStyleCnt="0"/>
      <dgm:spPr/>
    </dgm:pt>
    <dgm:pt modelId="{3EBEBB83-2FA0-4A51-AB39-1F2F4F1ED8B5}" type="pres">
      <dgm:prSet presAssocID="{52C2B8AA-D38A-41A7-9FEA-16B2BB791A4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C981340-1FCC-48C4-9E15-740E48B0E7C1}" type="pres">
      <dgm:prSet presAssocID="{B168D8DF-C724-46F3-B036-9BCFA68B682D}" presName="spaceBetweenRectangles" presStyleCnt="0"/>
      <dgm:spPr/>
    </dgm:pt>
    <dgm:pt modelId="{6E7A1C12-CC99-4660-99A8-3A98F8052DB2}" type="pres">
      <dgm:prSet presAssocID="{2E50DEFC-429B-49FD-B4BC-9048133B5F69}" presName="parentLin" presStyleCnt="0"/>
      <dgm:spPr/>
    </dgm:pt>
    <dgm:pt modelId="{A6EE3897-79F3-4943-918C-0874CD0461DF}" type="pres">
      <dgm:prSet presAssocID="{2E50DEFC-429B-49FD-B4BC-9048133B5F69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CB50BBB3-2CCA-4F78-9167-4D9646AD2F6C}" type="pres">
      <dgm:prSet presAssocID="{2E50DEFC-429B-49FD-B4BC-9048133B5F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25470A-769C-4503-A1B1-7DC107680FA2}" type="pres">
      <dgm:prSet presAssocID="{2E50DEFC-429B-49FD-B4BC-9048133B5F69}" presName="negativeSpace" presStyleCnt="0"/>
      <dgm:spPr/>
    </dgm:pt>
    <dgm:pt modelId="{A77BE9B2-4BD6-4296-84A7-9B2E69252DE1}" type="pres">
      <dgm:prSet presAssocID="{2E50DEFC-429B-49FD-B4BC-9048133B5F6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E425A1B-85CA-4AD9-9DAB-921D7BCE654B}" srcId="{3A459A5F-C491-4C9A-922E-9E26E689B8C2}" destId="{D41C5D58-58F5-4DED-B818-45962A26C05B}" srcOrd="2" destOrd="0" parTransId="{F57A7B14-40A1-4212-A43B-129184F3061F}" sibTransId="{9E017764-8288-4C08-A763-DC7B000C4223}"/>
    <dgm:cxn modelId="{B56903AF-1AF5-4AC1-9360-A64EC0E10BF3}" type="presOf" srcId="{D41C5D58-58F5-4DED-B818-45962A26C05B}" destId="{19FFB8B6-5191-497C-9C94-C773482E4C81}" srcOrd="0" destOrd="2" presId="urn:microsoft.com/office/officeart/2005/8/layout/list1"/>
    <dgm:cxn modelId="{D070CF29-EEE7-4B34-8A3B-275EBEE61478}" type="presOf" srcId="{2E50DEFC-429B-49FD-B4BC-9048133B5F69}" destId="{A6EE3897-79F3-4943-918C-0874CD0461DF}" srcOrd="0" destOrd="0" presId="urn:microsoft.com/office/officeart/2005/8/layout/list1"/>
    <dgm:cxn modelId="{8079C29F-DF6F-4919-A4C9-42414A4A5F4B}" type="presOf" srcId="{6EE7745C-B2BB-4830-B859-89D2020B4D36}" destId="{2273DDE0-082B-458E-A832-9DADA372BA39}" srcOrd="0" destOrd="0" presId="urn:microsoft.com/office/officeart/2005/8/layout/list1"/>
    <dgm:cxn modelId="{BD70C90A-8A34-4CDD-8F06-F683C4113A55}" type="presOf" srcId="{2E50DEFC-429B-49FD-B4BC-9048133B5F69}" destId="{CB50BBB3-2CCA-4F78-9167-4D9646AD2F6C}" srcOrd="1" destOrd="0" presId="urn:microsoft.com/office/officeart/2005/8/layout/list1"/>
    <dgm:cxn modelId="{9E3FF42E-A70F-4D5F-B856-837B2BC0EC1B}" type="presOf" srcId="{52C2B8AA-D38A-41A7-9FEA-16B2BB791A43}" destId="{2E176D35-98F0-4F63-AF7E-93770747F55F}" srcOrd="0" destOrd="0" presId="urn:microsoft.com/office/officeart/2005/8/layout/list1"/>
    <dgm:cxn modelId="{2AF00E0E-FF40-4CB6-91DE-08AAA56C4CD4}" type="presOf" srcId="{71E26903-747F-4CF3-BE2F-4D37D9C6C364}" destId="{3EBEBB83-2FA0-4A51-AB39-1F2F4F1ED8B5}" srcOrd="0" destOrd="0" presId="urn:microsoft.com/office/officeart/2005/8/layout/list1"/>
    <dgm:cxn modelId="{CA1C214A-B822-4492-9CEA-A1D71F078FEF}" type="presOf" srcId="{3A459A5F-C491-4C9A-922E-9E26E689B8C2}" destId="{699514E6-8E8B-4B30-BC3E-CCD3C0007CF0}" srcOrd="1" destOrd="0" presId="urn:microsoft.com/office/officeart/2005/8/layout/list1"/>
    <dgm:cxn modelId="{74BF9F40-B596-4A7F-99E4-737010EF3980}" srcId="{52C2B8AA-D38A-41A7-9FEA-16B2BB791A43}" destId="{71E26903-747F-4CF3-BE2F-4D37D9C6C364}" srcOrd="0" destOrd="0" parTransId="{FF152E2B-33B8-4D30-B2FD-3E4DC22A5A69}" sibTransId="{F75912AA-E5E7-40A4-BC32-184AFD783D08}"/>
    <dgm:cxn modelId="{A8EBA490-DDA7-4D7D-AEF5-9BEB1706D36F}" srcId="{6EE7745C-B2BB-4830-B859-89D2020B4D36}" destId="{3A459A5F-C491-4C9A-922E-9E26E689B8C2}" srcOrd="0" destOrd="0" parTransId="{92911702-F156-435A-ABC9-54E0996FBA38}" sibTransId="{470555DE-D501-410D-84C0-280A376C5FBE}"/>
    <dgm:cxn modelId="{406229AD-F208-46AA-8416-2C326A5B833F}" srcId="{6EE7745C-B2BB-4830-B859-89D2020B4D36}" destId="{52C2B8AA-D38A-41A7-9FEA-16B2BB791A43}" srcOrd="1" destOrd="0" parTransId="{DB9DC2DD-2C5B-44E6-B7AD-726EDFE4ABE7}" sibTransId="{B168D8DF-C724-46F3-B036-9BCFA68B682D}"/>
    <dgm:cxn modelId="{18487544-32A5-4964-928D-BD3F667176E0}" type="presOf" srcId="{3A459A5F-C491-4C9A-922E-9E26E689B8C2}" destId="{4D844CE1-0194-4A52-B658-40BF744214AD}" srcOrd="0" destOrd="0" presId="urn:microsoft.com/office/officeart/2005/8/layout/list1"/>
    <dgm:cxn modelId="{B06EEC27-70C6-4723-B240-384345828245}" srcId="{3A459A5F-C491-4C9A-922E-9E26E689B8C2}" destId="{6892EA8A-7F2D-4537-9D55-50E61A5DD675}" srcOrd="1" destOrd="0" parTransId="{64F203C3-5640-428D-BD81-925D0EF51D62}" sibTransId="{A117B892-23A0-40A3-8713-9663E48DECF6}"/>
    <dgm:cxn modelId="{3EC0323F-63EE-423C-8C7D-3371EB917A7B}" srcId="{6EE7745C-B2BB-4830-B859-89D2020B4D36}" destId="{2E50DEFC-429B-49FD-B4BC-9048133B5F69}" srcOrd="2" destOrd="0" parTransId="{8A5D34A3-6C27-411C-848A-29503B43412E}" sibTransId="{00435549-D89F-4725-9989-E1D5F0B0B25A}"/>
    <dgm:cxn modelId="{1A28021E-A793-40CC-ADD1-780184D4388B}" srcId="{2E50DEFC-429B-49FD-B4BC-9048133B5F69}" destId="{912CE934-34D8-4F0E-8A5C-9FC5206AC15F}" srcOrd="0" destOrd="0" parTransId="{F6C5C74A-28B7-4111-97AF-862C7F723AD7}" sibTransId="{B89B45E7-DFE0-4FC1-A2EA-469566C3557D}"/>
    <dgm:cxn modelId="{0C7A6402-F0ED-4AD7-A0A6-041C176C8D6A}" type="presOf" srcId="{A182A574-71EA-4750-937C-A7A9419F0BB9}" destId="{19FFB8B6-5191-497C-9C94-C773482E4C81}" srcOrd="0" destOrd="0" presId="urn:microsoft.com/office/officeart/2005/8/layout/list1"/>
    <dgm:cxn modelId="{49C19B93-F808-4C8C-81E1-A9117CEF57EA}" srcId="{52C2B8AA-D38A-41A7-9FEA-16B2BB791A43}" destId="{5172CF7C-5A4F-4646-83CB-D7380CCE7E9C}" srcOrd="1" destOrd="0" parTransId="{4814A1DA-FBF7-43AF-8E27-0555BA49299E}" sibTransId="{867A2DBD-D200-489F-A9E1-0505B83481E8}"/>
    <dgm:cxn modelId="{27746476-CBB9-4191-84C0-6640E7A16DE5}" type="presOf" srcId="{52C2B8AA-D38A-41A7-9FEA-16B2BB791A43}" destId="{5FA4AF07-3467-4A62-82EC-DA1F3EB9F911}" srcOrd="1" destOrd="0" presId="urn:microsoft.com/office/officeart/2005/8/layout/list1"/>
    <dgm:cxn modelId="{73F00B0B-181D-4061-86CE-60CA40015141}" type="presOf" srcId="{DBC7D2EA-9BC8-43DC-B12E-AA8F4F31D4EE}" destId="{19FFB8B6-5191-497C-9C94-C773482E4C81}" srcOrd="0" destOrd="3" presId="urn:microsoft.com/office/officeart/2005/8/layout/list1"/>
    <dgm:cxn modelId="{07E4740A-9745-48EB-87E3-D85298E8ED36}" srcId="{3A459A5F-C491-4C9A-922E-9E26E689B8C2}" destId="{A182A574-71EA-4750-937C-A7A9419F0BB9}" srcOrd="0" destOrd="0" parTransId="{72228423-4412-413C-B3FC-329DD9148C7A}" sibTransId="{CFE814A2-1545-4B04-BEEC-CAC58DEBAC04}"/>
    <dgm:cxn modelId="{17101D58-E2CA-4A4D-B47F-7C2F4819E31E}" type="presOf" srcId="{6892EA8A-7F2D-4537-9D55-50E61A5DD675}" destId="{19FFB8B6-5191-497C-9C94-C773482E4C81}" srcOrd="0" destOrd="1" presId="urn:microsoft.com/office/officeart/2005/8/layout/list1"/>
    <dgm:cxn modelId="{53168597-95C5-4A27-983D-C640885B84C9}" srcId="{3A459A5F-C491-4C9A-922E-9E26E689B8C2}" destId="{DBC7D2EA-9BC8-43DC-B12E-AA8F4F31D4EE}" srcOrd="3" destOrd="0" parTransId="{35610C76-4F51-477B-96A9-1A56B916C954}" sibTransId="{E79DB227-1E09-41A7-BC91-493868A19990}"/>
    <dgm:cxn modelId="{F0A785B6-A3C3-407F-B91A-9CB1D0584BF2}" type="presOf" srcId="{912CE934-34D8-4F0E-8A5C-9FC5206AC15F}" destId="{A77BE9B2-4BD6-4296-84A7-9B2E69252DE1}" srcOrd="0" destOrd="0" presId="urn:microsoft.com/office/officeart/2005/8/layout/list1"/>
    <dgm:cxn modelId="{8FD76409-C058-417D-944E-356F88B9AAB8}" type="presOf" srcId="{5172CF7C-5A4F-4646-83CB-D7380CCE7E9C}" destId="{3EBEBB83-2FA0-4A51-AB39-1F2F4F1ED8B5}" srcOrd="0" destOrd="1" presId="urn:microsoft.com/office/officeart/2005/8/layout/list1"/>
    <dgm:cxn modelId="{AABFC0FC-EB80-4E30-8077-51FFF11B620D}" type="presParOf" srcId="{2273DDE0-082B-458E-A832-9DADA372BA39}" destId="{E65C7435-E8C2-4179-8082-E8AAD3651FFD}" srcOrd="0" destOrd="0" presId="urn:microsoft.com/office/officeart/2005/8/layout/list1"/>
    <dgm:cxn modelId="{04892C27-447C-492A-AFB0-DC7076A4ACE8}" type="presParOf" srcId="{E65C7435-E8C2-4179-8082-E8AAD3651FFD}" destId="{4D844CE1-0194-4A52-B658-40BF744214AD}" srcOrd="0" destOrd="0" presId="urn:microsoft.com/office/officeart/2005/8/layout/list1"/>
    <dgm:cxn modelId="{7A53BDC5-1731-49D0-8334-97882823191E}" type="presParOf" srcId="{E65C7435-E8C2-4179-8082-E8AAD3651FFD}" destId="{699514E6-8E8B-4B30-BC3E-CCD3C0007CF0}" srcOrd="1" destOrd="0" presId="urn:microsoft.com/office/officeart/2005/8/layout/list1"/>
    <dgm:cxn modelId="{CE3011E5-0A16-45A9-AF85-48E27C3A68F4}" type="presParOf" srcId="{2273DDE0-082B-458E-A832-9DADA372BA39}" destId="{42973F4D-46D2-4AA4-8CF7-8641D9D4AF0B}" srcOrd="1" destOrd="0" presId="urn:microsoft.com/office/officeart/2005/8/layout/list1"/>
    <dgm:cxn modelId="{E5615D98-2D07-4DBA-9CFB-91034A7D9F89}" type="presParOf" srcId="{2273DDE0-082B-458E-A832-9DADA372BA39}" destId="{19FFB8B6-5191-497C-9C94-C773482E4C81}" srcOrd="2" destOrd="0" presId="urn:microsoft.com/office/officeart/2005/8/layout/list1"/>
    <dgm:cxn modelId="{55CBA308-D022-4820-AC56-5F4001F1A9FF}" type="presParOf" srcId="{2273DDE0-082B-458E-A832-9DADA372BA39}" destId="{02E896EA-B0F2-4D2B-8822-2D7F3B111747}" srcOrd="3" destOrd="0" presId="urn:microsoft.com/office/officeart/2005/8/layout/list1"/>
    <dgm:cxn modelId="{8E6279A7-4EAD-4976-A0D4-F439BBCBA26D}" type="presParOf" srcId="{2273DDE0-082B-458E-A832-9DADA372BA39}" destId="{5D46664F-FDAC-4EB0-BDC5-277F2F5CEAFD}" srcOrd="4" destOrd="0" presId="urn:microsoft.com/office/officeart/2005/8/layout/list1"/>
    <dgm:cxn modelId="{FDBF5119-345F-4206-8F71-3BF223D85748}" type="presParOf" srcId="{5D46664F-FDAC-4EB0-BDC5-277F2F5CEAFD}" destId="{2E176D35-98F0-4F63-AF7E-93770747F55F}" srcOrd="0" destOrd="0" presId="urn:microsoft.com/office/officeart/2005/8/layout/list1"/>
    <dgm:cxn modelId="{E8B472A7-7037-4FCB-B8F9-211498AA2263}" type="presParOf" srcId="{5D46664F-FDAC-4EB0-BDC5-277F2F5CEAFD}" destId="{5FA4AF07-3467-4A62-82EC-DA1F3EB9F911}" srcOrd="1" destOrd="0" presId="urn:microsoft.com/office/officeart/2005/8/layout/list1"/>
    <dgm:cxn modelId="{AF01A4A6-54B8-43FE-BDC5-5AFB78D4FC27}" type="presParOf" srcId="{2273DDE0-082B-458E-A832-9DADA372BA39}" destId="{A3FC75C1-A753-4BF5-BE79-79AC18359C2B}" srcOrd="5" destOrd="0" presId="urn:microsoft.com/office/officeart/2005/8/layout/list1"/>
    <dgm:cxn modelId="{0856F58C-5CE8-409F-8261-B80F4E435DD7}" type="presParOf" srcId="{2273DDE0-082B-458E-A832-9DADA372BA39}" destId="{3EBEBB83-2FA0-4A51-AB39-1F2F4F1ED8B5}" srcOrd="6" destOrd="0" presId="urn:microsoft.com/office/officeart/2005/8/layout/list1"/>
    <dgm:cxn modelId="{C6C19321-413D-44D4-8384-0D10EE9CF8E3}" type="presParOf" srcId="{2273DDE0-082B-458E-A832-9DADA372BA39}" destId="{FC981340-1FCC-48C4-9E15-740E48B0E7C1}" srcOrd="7" destOrd="0" presId="urn:microsoft.com/office/officeart/2005/8/layout/list1"/>
    <dgm:cxn modelId="{452FCA1B-6EA1-4548-99A2-2DBCB87E2850}" type="presParOf" srcId="{2273DDE0-082B-458E-A832-9DADA372BA39}" destId="{6E7A1C12-CC99-4660-99A8-3A98F8052DB2}" srcOrd="8" destOrd="0" presId="urn:microsoft.com/office/officeart/2005/8/layout/list1"/>
    <dgm:cxn modelId="{C85A64DD-24EC-46FC-9159-5FE7DAE4C9DB}" type="presParOf" srcId="{6E7A1C12-CC99-4660-99A8-3A98F8052DB2}" destId="{A6EE3897-79F3-4943-918C-0874CD0461DF}" srcOrd="0" destOrd="0" presId="urn:microsoft.com/office/officeart/2005/8/layout/list1"/>
    <dgm:cxn modelId="{5C3596AD-67CE-41A3-A756-BA3A8ED66F42}" type="presParOf" srcId="{6E7A1C12-CC99-4660-99A8-3A98F8052DB2}" destId="{CB50BBB3-2CCA-4F78-9167-4D9646AD2F6C}" srcOrd="1" destOrd="0" presId="urn:microsoft.com/office/officeart/2005/8/layout/list1"/>
    <dgm:cxn modelId="{E4791F5C-BB5C-4AC8-B0F9-F683B2A6EC93}" type="presParOf" srcId="{2273DDE0-082B-458E-A832-9DADA372BA39}" destId="{2A25470A-769C-4503-A1B1-7DC107680FA2}" srcOrd="9" destOrd="0" presId="urn:microsoft.com/office/officeart/2005/8/layout/list1"/>
    <dgm:cxn modelId="{EAAA8810-80F1-4248-A0F8-5E1F0CECCE6A}" type="presParOf" srcId="{2273DDE0-082B-458E-A832-9DADA372BA39}" destId="{A77BE9B2-4BD6-4296-84A7-9B2E69252DE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AFCFAB-7269-415B-BBC2-B559DF685D82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3CD88088-8B3E-4AFA-B842-7EFA3A73012B}">
      <dgm:prSet phldrT="[文字]" custT="1"/>
      <dgm:spPr/>
      <dgm:t>
        <a:bodyPr/>
        <a:lstStyle/>
        <a:p>
          <a:pPr algn="l"/>
          <a:endParaRPr lang="zh-TW" altLang="en-US" sz="1800" b="1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C8B8F2-542C-4F9D-980A-F51B9ED91967}" type="sibTrans" cxnId="{B7D79A27-E979-4094-9F6F-726E3AC9F7F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  <dgm:t>
        <a:bodyPr/>
        <a:lstStyle/>
        <a:p>
          <a:endParaRPr lang="zh-TW" altLang="en-US"/>
        </a:p>
      </dgm:t>
    </dgm:pt>
    <dgm:pt modelId="{F103C84F-57F2-4DFA-9480-9C4091EF35D6}" type="parTrans" cxnId="{B7D79A27-E979-4094-9F6F-726E3AC9F7F7}">
      <dgm:prSet/>
      <dgm:spPr/>
      <dgm:t>
        <a:bodyPr/>
        <a:lstStyle/>
        <a:p>
          <a:endParaRPr lang="zh-TW" altLang="en-US"/>
        </a:p>
      </dgm:t>
    </dgm:pt>
    <dgm:pt modelId="{D9084A67-0C0C-48EC-8F0C-E6BF95FFA535}" type="pres">
      <dgm:prSet presAssocID="{AEAFCFAB-7269-415B-BBC2-B559DF685D82}" presName="Name0" presStyleCnt="0">
        <dgm:presLayoutVars>
          <dgm:dir/>
        </dgm:presLayoutVars>
      </dgm:prSet>
      <dgm:spPr/>
    </dgm:pt>
    <dgm:pt modelId="{9C85FE00-EF97-4997-8446-F9FB580745BB}" type="pres">
      <dgm:prSet presAssocID="{B2C8B8F2-542C-4F9D-980A-F51B9ED91967}" presName="picture_1" presStyleLbl="bgImgPlace1" presStyleIdx="0" presStyleCnt="1" custLinFactNeighborX="-256" custLinFactNeighborY="-17791"/>
      <dgm:spPr/>
      <dgm:t>
        <a:bodyPr/>
        <a:lstStyle/>
        <a:p>
          <a:endParaRPr lang="zh-TW" altLang="en-US"/>
        </a:p>
      </dgm:t>
    </dgm:pt>
    <dgm:pt modelId="{436F395E-768A-4B9F-9474-7E735A944AEB}" type="pres">
      <dgm:prSet presAssocID="{3CD88088-8B3E-4AFA-B842-7EFA3A73012B}" presName="text_1" presStyleLbl="node1" presStyleIdx="0" presStyleCnt="0" custScaleX="123494" custScaleY="25182" custLinFactNeighborX="11444" custLinFactNeighborY="-3990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415605-D438-4582-AD0E-378F52AEA50B}" type="pres">
      <dgm:prSet presAssocID="{AEAFCFAB-7269-415B-BBC2-B559DF685D82}" presName="maxNode" presStyleCnt="0"/>
      <dgm:spPr/>
    </dgm:pt>
    <dgm:pt modelId="{C9FF7EBB-A82C-483A-8B8F-994F807E3680}" type="pres">
      <dgm:prSet presAssocID="{AEAFCFAB-7269-415B-BBC2-B559DF685D82}" presName="Name33" presStyleCnt="0"/>
      <dgm:spPr/>
    </dgm:pt>
  </dgm:ptLst>
  <dgm:cxnLst>
    <dgm:cxn modelId="{52AF45A0-84EA-4E9C-9297-7DCBFB7A6116}" type="presOf" srcId="{B2C8B8F2-542C-4F9D-980A-F51B9ED91967}" destId="{9C85FE00-EF97-4997-8446-F9FB580745BB}" srcOrd="0" destOrd="0" presId="urn:microsoft.com/office/officeart/2008/layout/AccentedPicture"/>
    <dgm:cxn modelId="{B7D79A27-E979-4094-9F6F-726E3AC9F7F7}" srcId="{AEAFCFAB-7269-415B-BBC2-B559DF685D82}" destId="{3CD88088-8B3E-4AFA-B842-7EFA3A73012B}" srcOrd="0" destOrd="0" parTransId="{F103C84F-57F2-4DFA-9480-9C4091EF35D6}" sibTransId="{B2C8B8F2-542C-4F9D-980A-F51B9ED91967}"/>
    <dgm:cxn modelId="{926B7047-E4DC-4327-A73F-386E51CC8BAD}" type="presOf" srcId="{3CD88088-8B3E-4AFA-B842-7EFA3A73012B}" destId="{436F395E-768A-4B9F-9474-7E735A944AEB}" srcOrd="0" destOrd="0" presId="urn:microsoft.com/office/officeart/2008/layout/AccentedPicture"/>
    <dgm:cxn modelId="{713F389F-4A6F-4E87-9D95-0EE60833A7F9}" type="presOf" srcId="{AEAFCFAB-7269-415B-BBC2-B559DF685D82}" destId="{D9084A67-0C0C-48EC-8F0C-E6BF95FFA535}" srcOrd="0" destOrd="0" presId="urn:microsoft.com/office/officeart/2008/layout/AccentedPicture"/>
    <dgm:cxn modelId="{39042FC9-0CC6-4DF9-A3F8-769BE932049F}" type="presParOf" srcId="{D9084A67-0C0C-48EC-8F0C-E6BF95FFA535}" destId="{9C85FE00-EF97-4997-8446-F9FB580745BB}" srcOrd="0" destOrd="0" presId="urn:microsoft.com/office/officeart/2008/layout/AccentedPicture"/>
    <dgm:cxn modelId="{5862B801-CAE2-455A-B6D3-7FC45B964ED1}" type="presParOf" srcId="{D9084A67-0C0C-48EC-8F0C-E6BF95FFA535}" destId="{436F395E-768A-4B9F-9474-7E735A944AEB}" srcOrd="1" destOrd="0" presId="urn:microsoft.com/office/officeart/2008/layout/AccentedPicture"/>
    <dgm:cxn modelId="{705B9209-5E9D-47F9-AB50-57F0669F9FFF}" type="presParOf" srcId="{D9084A67-0C0C-48EC-8F0C-E6BF95FFA535}" destId="{70415605-D438-4582-AD0E-378F52AEA50B}" srcOrd="2" destOrd="0" presId="urn:microsoft.com/office/officeart/2008/layout/AccentedPicture"/>
    <dgm:cxn modelId="{D018D790-66B6-4CB3-9299-744585E19C50}" type="presParOf" srcId="{70415605-D438-4582-AD0E-378F52AEA50B}" destId="{C9FF7EBB-A82C-483A-8B8F-994F807E3680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FB8B6-5191-497C-9C94-C773482E4C81}">
      <dsp:nvSpPr>
        <dsp:cNvPr id="0" name=""/>
        <dsp:cNvSpPr/>
      </dsp:nvSpPr>
      <dsp:spPr>
        <a:xfrm>
          <a:off x="0" y="371884"/>
          <a:ext cx="5289629" cy="11724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534" tIns="291592" rIns="4105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語言設定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客戶登入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客戶資訊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71884"/>
        <a:ext cx="5289629" cy="1172436"/>
      </dsp:txXfrm>
    </dsp:sp>
    <dsp:sp modelId="{699514E6-8E8B-4B30-BC3E-CCD3C0007CF0}">
      <dsp:nvSpPr>
        <dsp:cNvPr id="0" name=""/>
        <dsp:cNvSpPr/>
      </dsp:nvSpPr>
      <dsp:spPr>
        <a:xfrm>
          <a:off x="264481" y="53820"/>
          <a:ext cx="3702740" cy="4128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55" tIns="0" rIns="13995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2400" kern="1200" dirty="0" smtClean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設定</a:t>
          </a:r>
          <a:endParaRPr lang="zh-TW" altLang="en-US" sz="2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84636" y="73975"/>
        <a:ext cx="3662430" cy="372566"/>
      </dsp:txXfrm>
    </dsp:sp>
    <dsp:sp modelId="{3EBEBB83-2FA0-4A51-AB39-1F2F4F1ED8B5}">
      <dsp:nvSpPr>
        <dsp:cNvPr id="0" name=""/>
        <dsp:cNvSpPr/>
      </dsp:nvSpPr>
      <dsp:spPr>
        <a:xfrm>
          <a:off x="0" y="1714659"/>
          <a:ext cx="5289629" cy="9031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534" tIns="291592" rIns="4105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叫修機台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進度查詢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714659"/>
        <a:ext cx="5289629" cy="903167"/>
      </dsp:txXfrm>
    </dsp:sp>
    <dsp:sp modelId="{5FA4AF07-3467-4A62-82EC-DA1F3EB9F911}">
      <dsp:nvSpPr>
        <dsp:cNvPr id="0" name=""/>
        <dsp:cNvSpPr/>
      </dsp:nvSpPr>
      <dsp:spPr>
        <a:xfrm>
          <a:off x="264481" y="1508221"/>
          <a:ext cx="3702740" cy="41287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55" tIns="0" rIns="13995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叫修機台</a:t>
          </a:r>
          <a:endParaRPr lang="zh-TW" altLang="en-US" sz="2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84636" y="1528376"/>
        <a:ext cx="3662430" cy="372566"/>
      </dsp:txXfrm>
    </dsp:sp>
    <dsp:sp modelId="{A77BE9B2-4BD6-4296-84A7-9B2E69252DE1}">
      <dsp:nvSpPr>
        <dsp:cNvPr id="0" name=""/>
        <dsp:cNvSpPr/>
      </dsp:nvSpPr>
      <dsp:spPr>
        <a:xfrm>
          <a:off x="0" y="2899791"/>
          <a:ext cx="5289629" cy="6167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534" tIns="291592" rIns="4105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機台履歷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899791"/>
        <a:ext cx="5289629" cy="616797"/>
      </dsp:txXfrm>
    </dsp:sp>
    <dsp:sp modelId="{CB50BBB3-2CCA-4F78-9167-4D9646AD2F6C}">
      <dsp:nvSpPr>
        <dsp:cNvPr id="0" name=""/>
        <dsp:cNvSpPr/>
      </dsp:nvSpPr>
      <dsp:spPr>
        <a:xfrm>
          <a:off x="264481" y="2693353"/>
          <a:ext cx="3702740" cy="41287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55" tIns="0" rIns="13995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機檯履歷</a:t>
          </a:r>
          <a:endParaRPr lang="zh-TW" altLang="en-US" sz="2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84636" y="2713508"/>
        <a:ext cx="3662430" cy="372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5FE00-EF97-4997-8446-F9FB580745BB}">
      <dsp:nvSpPr>
        <dsp:cNvPr id="0" name=""/>
        <dsp:cNvSpPr/>
      </dsp:nvSpPr>
      <dsp:spPr>
        <a:xfrm>
          <a:off x="73046" y="78573"/>
          <a:ext cx="3222723" cy="4110616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F395E-768A-4B9F-9474-7E735A944AEB}">
      <dsp:nvSpPr>
        <dsp:cNvPr id="0" name=""/>
        <dsp:cNvSpPr/>
      </dsp:nvSpPr>
      <dsp:spPr>
        <a:xfrm>
          <a:off x="158223" y="2392554"/>
          <a:ext cx="3064499" cy="6210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8223" y="2392554"/>
        <a:ext cx="3064499" cy="621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0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8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22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06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66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07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07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70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57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14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471F-E7A1-4E72-9DBF-1826B4E9292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6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298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9874" y="2967335"/>
            <a:ext cx="6372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欣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竑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使用說明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894794" y="4011246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Edit by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JamesHU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2019-03-22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6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9" r="1078" b="-31209"/>
          <a:stretch/>
        </p:blipFill>
        <p:spPr>
          <a:xfrm>
            <a:off x="3559105" y="2169727"/>
            <a:ext cx="3816000" cy="622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68436" y="2654559"/>
            <a:ext cx="1406455" cy="1548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圖說文字 12"/>
          <p:cNvSpPr/>
          <p:nvPr/>
        </p:nvSpPr>
        <p:spPr>
          <a:xfrm>
            <a:off x="7466225" y="3785336"/>
            <a:ext cx="3064475" cy="1101101"/>
          </a:xfrm>
          <a:prstGeom prst="wedgeRoundRectCallout">
            <a:avLst>
              <a:gd name="adj1" fmla="val -123399"/>
              <a:gd name="adj2" fmla="val -753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點擊進度查詢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進度查詢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5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08" y="-11896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368182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進度查詢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" b="38275"/>
          <a:stretch/>
        </p:blipFill>
        <p:spPr>
          <a:xfrm>
            <a:off x="6181725" y="2081475"/>
            <a:ext cx="3857625" cy="40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7" t="2173" r="-1517" b="38513"/>
          <a:stretch/>
        </p:blipFill>
        <p:spPr>
          <a:xfrm>
            <a:off x="2036541" y="2181362"/>
            <a:ext cx="3857625" cy="406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36541" y="4101193"/>
            <a:ext cx="3857625" cy="11103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圖說文字 11"/>
          <p:cNvSpPr/>
          <p:nvPr/>
        </p:nvSpPr>
        <p:spPr>
          <a:xfrm>
            <a:off x="8739330" y="1964337"/>
            <a:ext cx="3064475" cy="1805518"/>
          </a:xfrm>
          <a:prstGeom prst="wedgeRoundRectCallout">
            <a:avLst>
              <a:gd name="adj1" fmla="val -58545"/>
              <a:gd name="adj2" fmla="val 1120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左圖中選擇日期以及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叫修單號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按下查詢進度後即顯示叫修進度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258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9" r="1078" b="-31209"/>
          <a:stretch/>
        </p:blipFill>
        <p:spPr>
          <a:xfrm>
            <a:off x="3559105" y="2169727"/>
            <a:ext cx="3816000" cy="622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86455" y="4111996"/>
            <a:ext cx="1406455" cy="1548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圖說文字 12"/>
          <p:cNvSpPr/>
          <p:nvPr/>
        </p:nvSpPr>
        <p:spPr>
          <a:xfrm>
            <a:off x="7466225" y="3785336"/>
            <a:ext cx="3064475" cy="1101101"/>
          </a:xfrm>
          <a:prstGeom prst="wedgeRoundRectCallout">
            <a:avLst>
              <a:gd name="adj1" fmla="val -83506"/>
              <a:gd name="adj2" fmla="val 201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點擊叫修機台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機台履歷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185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08" y="-11896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368182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機台履歷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5" b="34163"/>
          <a:stretch/>
        </p:blipFill>
        <p:spPr>
          <a:xfrm>
            <a:off x="2610358" y="2042259"/>
            <a:ext cx="3857625" cy="4284000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6699176" y="1957650"/>
            <a:ext cx="3064475" cy="1200342"/>
          </a:xfrm>
          <a:prstGeom prst="wedgeRoundRectCallout">
            <a:avLst>
              <a:gd name="adj1" fmla="val -88694"/>
              <a:gd name="adj2" fmla="val 38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選擇機器類別、機器編號後按下搜尋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469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08" y="-11896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368182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機台履歷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32150"/>
          <a:stretch/>
        </p:blipFill>
        <p:spPr>
          <a:xfrm>
            <a:off x="1841038" y="1957650"/>
            <a:ext cx="3857625" cy="446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30046"/>
          <a:stretch/>
        </p:blipFill>
        <p:spPr>
          <a:xfrm>
            <a:off x="5698663" y="1957650"/>
            <a:ext cx="3857625" cy="4608000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8817133" y="3741413"/>
            <a:ext cx="2801620" cy="1476308"/>
          </a:xfrm>
          <a:prstGeom prst="wedgeRoundRectCallout">
            <a:avLst>
              <a:gd name="adj1" fmla="val -66565"/>
              <a:gd name="adj2" fmla="val 783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擊維修紀錄可檢視維修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履歷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2634188" y="3858629"/>
            <a:ext cx="3064475" cy="1241877"/>
          </a:xfrm>
          <a:prstGeom prst="wedgeRoundRectCallout">
            <a:avLst>
              <a:gd name="adj1" fmla="val -30996"/>
              <a:gd name="adj2" fmla="val -1035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檢視機台的維修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772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53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1552099-123C-454B-8372-7B35792D0DBB}"/>
              </a:ext>
            </a:extLst>
          </p:cNvPr>
          <p:cNvSpPr txBox="1"/>
          <p:nvPr/>
        </p:nvSpPr>
        <p:spPr>
          <a:xfrm>
            <a:off x="4700016" y="3264407"/>
            <a:ext cx="36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</a:rPr>
              <a:t>Thank you.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693244905"/>
              </p:ext>
            </p:extLst>
          </p:nvPr>
        </p:nvGraphicFramePr>
        <p:xfrm>
          <a:off x="1805497" y="1836742"/>
          <a:ext cx="5289629" cy="3570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181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9" r="1078" b="-31209"/>
          <a:stretch/>
        </p:blipFill>
        <p:spPr>
          <a:xfrm>
            <a:off x="3559105" y="2169727"/>
            <a:ext cx="3816000" cy="622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014210" y="2654559"/>
            <a:ext cx="1406455" cy="1548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圖說文字 12"/>
          <p:cNvSpPr/>
          <p:nvPr/>
        </p:nvSpPr>
        <p:spPr>
          <a:xfrm>
            <a:off x="7466225" y="3785336"/>
            <a:ext cx="3064475" cy="1101101"/>
          </a:xfrm>
          <a:prstGeom prst="wedgeRoundRectCallout">
            <a:avLst>
              <a:gd name="adj1" fmla="val -59059"/>
              <a:gd name="adj2" fmla="val -450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點擊設定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語言設定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041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語言設定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2" b="6392"/>
          <a:stretch/>
        </p:blipFill>
        <p:spPr>
          <a:xfrm>
            <a:off x="3274080" y="2412360"/>
            <a:ext cx="2682104" cy="40251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5" b="8847"/>
          <a:stretch/>
        </p:blipFill>
        <p:spPr>
          <a:xfrm>
            <a:off x="5956185" y="2412360"/>
            <a:ext cx="2764840" cy="4025104"/>
          </a:xfrm>
          <a:prstGeom prst="rect">
            <a:avLst/>
          </a:prstGeom>
        </p:spPr>
      </p:pic>
      <p:sp>
        <p:nvSpPr>
          <p:cNvPr id="13" name="圓角矩形圖說文字 12"/>
          <p:cNvSpPr/>
          <p:nvPr/>
        </p:nvSpPr>
        <p:spPr>
          <a:xfrm>
            <a:off x="6562359" y="2957502"/>
            <a:ext cx="3064475" cy="1101101"/>
          </a:xfrm>
          <a:prstGeom prst="wedgeRoundRectCallout">
            <a:avLst>
              <a:gd name="adj1" fmla="val -111143"/>
              <a:gd name="adj2" fmla="val 1908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選擇語言送出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即可更換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43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8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99" y="2291025"/>
            <a:ext cx="2258529" cy="40159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61471" y="2291025"/>
            <a:ext cx="667264" cy="411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圖說文字 13"/>
          <p:cNvSpPr/>
          <p:nvPr/>
        </p:nvSpPr>
        <p:spPr>
          <a:xfrm>
            <a:off x="6120714" y="2891481"/>
            <a:ext cx="3064475" cy="1101101"/>
          </a:xfrm>
          <a:prstGeom prst="wedgeRoundRectCallout">
            <a:avLst>
              <a:gd name="adj1" fmla="val -71639"/>
              <a:gd name="adj2" fmla="val -52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擊右上角登入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77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631130605"/>
              </p:ext>
            </p:extLst>
          </p:nvPr>
        </p:nvGraphicFramePr>
        <p:xfrm>
          <a:off x="3972605" y="2283693"/>
          <a:ext cx="3222723" cy="5730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矩形 12"/>
          <p:cNvSpPr/>
          <p:nvPr/>
        </p:nvSpPr>
        <p:spPr>
          <a:xfrm>
            <a:off x="4175296" y="4074725"/>
            <a:ext cx="1381382" cy="5302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圖說文字 6"/>
          <p:cNvSpPr/>
          <p:nvPr/>
        </p:nvSpPr>
        <p:spPr>
          <a:xfrm>
            <a:off x="6313661" y="4604952"/>
            <a:ext cx="3064475" cy="1101101"/>
          </a:xfrm>
          <a:prstGeom prst="wedgeRoundRectCallout">
            <a:avLst>
              <a:gd name="adj1" fmla="val -71639"/>
              <a:gd name="adj2" fmla="val -52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客戶登入需開啟客戶確認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956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客戶資訊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-36303" r="501" b="36303"/>
          <a:stretch/>
        </p:blipFill>
        <p:spPr>
          <a:xfrm>
            <a:off x="2152650" y="252000"/>
            <a:ext cx="3421215" cy="6112912"/>
          </a:xfrm>
          <a:prstGeom prst="rect">
            <a:avLst/>
          </a:prstGeom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2043404" y="2537927"/>
            <a:ext cx="886408" cy="5878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2331019" y="4278401"/>
            <a:ext cx="3064475" cy="1101101"/>
          </a:xfrm>
          <a:prstGeom prst="wedgeRoundRectCallout">
            <a:avLst>
              <a:gd name="adj1" fmla="val -47280"/>
              <a:gd name="adj2" fmla="val -1482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點擊左上角資訊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0" r="146" b="29766"/>
          <a:stretch/>
        </p:blipFill>
        <p:spPr>
          <a:xfrm>
            <a:off x="5752234" y="2291025"/>
            <a:ext cx="3852000" cy="3996000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8623221" y="4690405"/>
            <a:ext cx="3064475" cy="1101101"/>
          </a:xfrm>
          <a:prstGeom prst="wedgeRoundRectCallout">
            <a:avLst>
              <a:gd name="adj1" fmla="val -65853"/>
              <a:gd name="adj2" fmla="val -770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確認客戶資訊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3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9" r="1078" b="-31209"/>
          <a:stretch/>
        </p:blipFill>
        <p:spPr>
          <a:xfrm>
            <a:off x="3559105" y="2169727"/>
            <a:ext cx="3816000" cy="622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59105" y="4111996"/>
            <a:ext cx="1406455" cy="1548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圖說文字 12"/>
          <p:cNvSpPr/>
          <p:nvPr/>
        </p:nvSpPr>
        <p:spPr>
          <a:xfrm>
            <a:off x="7466225" y="3785336"/>
            <a:ext cx="3064475" cy="1101101"/>
          </a:xfrm>
          <a:prstGeom prst="wedgeRoundRectCallout">
            <a:avLst>
              <a:gd name="adj1" fmla="val -128575"/>
              <a:gd name="adj2" fmla="val 31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點擊叫修機台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叫修機台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6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08" y="-11896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368182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叫修機台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" b="28937"/>
          <a:stretch/>
        </p:blipFill>
        <p:spPr>
          <a:xfrm>
            <a:off x="1866900" y="1964337"/>
            <a:ext cx="3857625" cy="4680000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6384851" y="2216762"/>
            <a:ext cx="3064475" cy="1200342"/>
          </a:xfrm>
          <a:prstGeom prst="wedgeRoundRectCallout">
            <a:avLst>
              <a:gd name="adj1" fmla="val -88694"/>
              <a:gd name="adj2" fmla="val 38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選擇維修問題、機台名稱、機台編號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6400943" y="3596691"/>
            <a:ext cx="3064475" cy="1200342"/>
          </a:xfrm>
          <a:prstGeom prst="wedgeRoundRectCallout">
            <a:avLst>
              <a:gd name="adj1" fmla="val -87140"/>
              <a:gd name="adj2" fmla="val 73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填入故障描述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6384851" y="5156208"/>
            <a:ext cx="3064475" cy="1200342"/>
          </a:xfrm>
          <a:prstGeom prst="wedgeRoundRectCallout">
            <a:avLst>
              <a:gd name="adj1" fmla="val -83099"/>
              <a:gd name="adj2" fmla="val 421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可使用相機拍照附帶照片抑或是使用手機相簿內相片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977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187</Words>
  <Application>Microsoft Office PowerPoint</Application>
  <PresentationFormat>自訂</PresentationFormat>
  <Paragraphs>43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F10備份還原– 操作說明</dc:title>
  <dc:creator>cinphown</dc:creator>
  <cp:lastModifiedBy>Owner</cp:lastModifiedBy>
  <cp:revision>62</cp:revision>
  <dcterms:created xsi:type="dcterms:W3CDTF">2019-03-12T05:19:38Z</dcterms:created>
  <dcterms:modified xsi:type="dcterms:W3CDTF">2019-03-24T11:19:10Z</dcterms:modified>
</cp:coreProperties>
</file>