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99" r:id="rId2"/>
    <p:sldId id="261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D9246E-4CDC-4B6D-AC7B-989EC8A598F6}">
  <a:tblStyle styleId="{EDD9246E-4CDC-4B6D-AC7B-989EC8A59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1660" autoAdjust="0"/>
  </p:normalViewPr>
  <p:slideViewPr>
    <p:cSldViewPr snapToGrid="0">
      <p:cViewPr varScale="1">
        <p:scale>
          <a:sx n="85" d="100"/>
          <a:sy n="85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75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0" y="1727395"/>
            <a:ext cx="7606602" cy="211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s-E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s-E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MATERIA: INTERNETWORKING </a:t>
            </a:r>
            <a:br>
              <a:rPr lang="es-E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s-E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NOMBRE DE PROYECTO: 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 WAN PARA LA EMPRESA FERREMUNDO</a:t>
            </a:r>
            <a:br>
              <a:rPr lang="es-E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s-E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INTEGRANTES: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BORJA PAULA CESAR EDUARDO,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GONZALEZ TERAN JARED ISAAC,OROZCO VILEMA JOSE ANDRES </a:t>
            </a:r>
            <a:br>
              <a:rPr lang="en" sz="40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endParaRPr sz="4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5E9F5-39E2-4779-9B48-03BA5AF5B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78" y="2172654"/>
            <a:ext cx="1772721" cy="21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CEFC-3FCB-1406-92E5-CDAE27B6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Anexos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100F6-26D6-81CF-4824-A512C8D49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928D70-6551-295A-27C0-A803FD4102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9B331D-E05A-D85A-26C3-AC58D2EE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219680"/>
            <a:ext cx="6947534" cy="34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3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52034-8B86-C824-6C4B-AA07F9C6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Trabajos futuros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102FD-7CA7-605C-2A9B-E009FE5D8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dis</a:t>
            </a:r>
            <a:r>
              <a:rPr lang="es-EC" dirty="0" err="1"/>
              <a:t>eño</a:t>
            </a:r>
            <a:r>
              <a:rPr lang="es-EC" dirty="0"/>
              <a:t> si se implementa otros dispositivos.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5889CF-9366-B689-DB52-2671D26E7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27A19-C04D-0523-A8C3-002768B1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Conclusiones</a:t>
            </a:r>
            <a:b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28FE8-9C04-90D5-71CC-7759DA91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800" dirty="0">
                <a:solidFill>
                  <a:srgbClr val="29303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OSPF  que demuestra ser un protocolo más óptimo para redes grandes, brinda mayor seguridad, además de ser un protocolo de estado de enlace, que a diferencia de RIP que es un protocolo vector distancia, resulta más efectivo en la comunicación con los </a:t>
            </a:r>
            <a:r>
              <a:rPr lang="es-EC" sz="1800" dirty="0" err="1">
                <a:solidFill>
                  <a:srgbClr val="29303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routers</a:t>
            </a:r>
            <a:r>
              <a:rPr lang="es-EC" sz="1800" dirty="0">
                <a:solidFill>
                  <a:srgbClr val="29303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dentro de una red amplia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89D062-1F66-614B-72AC-4DF7152AC9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AGENDA</a:t>
            </a:r>
            <a:endParaRPr sz="28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38655" y="1315467"/>
            <a:ext cx="884532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Objetivos General y  especifícos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Trabajos relacionados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Planteamiento de problema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Metología empleada (Incluye arquitectura y tecnologías usadas)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Solución al problema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Impacto Social, Económico, Ambiental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Costos de implementación (incluye material y mano de obra) y de venta al público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Anexos (Evidencias en foto o captura de pantalla del sistema funcionando)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Trabajos futuros (mejoras)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r>
              <a:rPr lang="en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Conclusiones</a:t>
            </a:r>
          </a:p>
          <a:p>
            <a:pPr marL="419100" indent="-342900" algn="just">
              <a:spcBef>
                <a:spcPts val="0"/>
              </a:spcBef>
              <a:buAutoNum type="arabicPeriod"/>
            </a:pPr>
            <a:endParaRPr lang="en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419100" indent="-342900" algn="just">
              <a:spcBef>
                <a:spcPts val="0"/>
              </a:spcBef>
              <a:buAutoNum type="arabicPeriod"/>
            </a:pPr>
            <a:endParaRPr lang="en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385FD-3D47-B4BC-7405-98C3A50D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Objetivos General y  especifícos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18040E-A9E0-18B3-F524-9508B22F8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en la empresa FERREMUNDO una red para la transmisión de datos y voz, que interconecte la matriz de quito con sus sucursales de Latacunga y Ambato.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C459A0-17BD-B5B3-9B28-31E17245E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074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D3863-FED1-0D16-2AD7-64637C66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Trabajos relacionados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7F9DF-7468-D530-69D2-D601B0904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Empresas</a:t>
            </a:r>
            <a:r>
              <a:rPr lang="en-US" dirty="0"/>
              <a:t> que de  </a:t>
            </a:r>
            <a:r>
              <a:rPr lang="en-US" dirty="0" err="1"/>
              <a:t>telecomunicaciones</a:t>
            </a:r>
            <a:r>
              <a:rPr lang="en-US" dirty="0"/>
              <a:t> </a:t>
            </a:r>
          </a:p>
          <a:p>
            <a:r>
              <a:rPr lang="en-US" dirty="0" err="1"/>
              <a:t>Ingenieros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networking freelancers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74778-46F5-8471-7B0C-EA093C77DB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9EB-E27C-3FFD-4D40-A3929BE2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Planteamiento de problema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F326F-8D84-4A98-8119-B3FF99438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realize un </a:t>
            </a:r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que </a:t>
            </a:r>
            <a:r>
              <a:rPr lang="en-US" dirty="0" err="1"/>
              <a:t>ferromundo</a:t>
            </a:r>
            <a:r>
              <a:rPr lang="en-US" dirty="0"/>
              <a:t> </a:t>
            </a:r>
            <a:r>
              <a:rPr lang="en-US" dirty="0" err="1"/>
              <a:t>solicito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planteo</a:t>
            </a:r>
            <a:r>
              <a:rPr lang="en-US" dirty="0"/>
              <a:t> un </a:t>
            </a:r>
            <a:r>
              <a:rPr lang="en-US" dirty="0" err="1"/>
              <a:t>dise</a:t>
            </a:r>
            <a:r>
              <a:rPr lang="es-EC" dirty="0" err="1"/>
              <a:t>ño</a:t>
            </a:r>
            <a:r>
              <a:rPr lang="es-EC" dirty="0"/>
              <a:t> que fuera sencillo y relativamente barato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E93FB3-94FA-04D7-4DB7-9D0969E1B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E385-110B-153E-BFFA-F60851AE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Metología empleada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6E468-1992-8166-1FB6-7D1CBE776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Se utilizo diferentes redes </a:t>
            </a:r>
            <a:r>
              <a:rPr lang="es-EC" dirty="0" err="1"/>
              <a:t>vlans</a:t>
            </a:r>
            <a:r>
              <a:rPr lang="es-EC" dirty="0"/>
              <a:t> para la creación de los diferentes </a:t>
            </a:r>
            <a:r>
              <a:rPr lang="es-EC" dirty="0" err="1"/>
              <a:t>canlaes</a:t>
            </a:r>
            <a:r>
              <a:rPr lang="es-EC" dirty="0"/>
              <a:t> </a:t>
            </a:r>
            <a:r>
              <a:rPr lang="es-EC" dirty="0" err="1"/>
              <a:t>solicutados</a:t>
            </a:r>
            <a:r>
              <a:rPr lang="es-EC" dirty="0"/>
              <a:t>. </a:t>
            </a:r>
          </a:p>
          <a:p>
            <a:r>
              <a:rPr lang="es-EC" dirty="0"/>
              <a:t>Una estructura de enrutamiento OSPF para las conexiones entre sucursales.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8E903-1056-AB10-342B-40C83B4E8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873B-5C06-EA6E-02A8-434C3B3A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Solución al problema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C133B-BE17-0C59-838E-D1B413EF8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Se utilizo un diseño jerárquico de 3 capas para el esquema de la comunicación entre los diferentes sucursales.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D5611F-1A6C-AE22-C914-0F84F0FF8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4158-E4F2-BCEE-5074-9D3E9917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Impacto Social, Económico, Ambiental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D8A66-83FA-2A7A-09E2-8E1923799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Social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que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oportunidad</a:t>
            </a:r>
            <a:r>
              <a:rPr lang="en-US" dirty="0"/>
              <a:t> de </a:t>
            </a:r>
            <a:r>
              <a:rPr lang="en-US" dirty="0" err="1"/>
              <a:t>crecimiento</a:t>
            </a:r>
            <a:r>
              <a:rPr lang="en-US" dirty="0"/>
              <a:t> considerable lo que </a:t>
            </a:r>
            <a:r>
              <a:rPr lang="en-US" dirty="0" err="1"/>
              <a:t>aumentara</a:t>
            </a:r>
            <a:r>
              <a:rPr lang="en-US" dirty="0"/>
              <a:t> las plazas de </a:t>
            </a:r>
            <a:r>
              <a:rPr lang="en-US" dirty="0" err="1"/>
              <a:t>empleo</a:t>
            </a:r>
            <a:endParaRPr lang="en-US" dirty="0"/>
          </a:p>
          <a:p>
            <a:r>
              <a:rPr lang="en-US" dirty="0" err="1"/>
              <a:t>Economico</a:t>
            </a:r>
            <a:r>
              <a:rPr lang="en-US" dirty="0"/>
              <a:t>: la </a:t>
            </a:r>
            <a:r>
              <a:rPr lang="en-US" dirty="0" err="1"/>
              <a:t>empresa</a:t>
            </a:r>
            <a:r>
              <a:rPr lang="en-US" dirty="0"/>
              <a:t> al </a:t>
            </a:r>
            <a:r>
              <a:rPr lang="en-US" dirty="0" err="1"/>
              <a:t>crecer</a:t>
            </a:r>
            <a:r>
              <a:rPr lang="en-US" dirty="0"/>
              <a:t> </a:t>
            </a:r>
            <a:r>
              <a:rPr lang="en-US" dirty="0" err="1"/>
              <a:t>podra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ingresos</a:t>
            </a:r>
            <a:r>
              <a:rPr lang="en-US" dirty="0"/>
              <a:t> del </a:t>
            </a:r>
            <a:r>
              <a:rPr lang="en-US" dirty="0" err="1"/>
              <a:t>pais</a:t>
            </a:r>
            <a:endParaRPr lang="en-US" dirty="0"/>
          </a:p>
          <a:p>
            <a:r>
              <a:rPr lang="en-US" dirty="0"/>
              <a:t>Ambiental: </a:t>
            </a:r>
            <a:r>
              <a:rPr lang="en-US" dirty="0" err="1"/>
              <a:t>Aumentara</a:t>
            </a:r>
            <a:r>
              <a:rPr lang="en-US" dirty="0"/>
              <a:t> la </a:t>
            </a:r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ecologica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. Por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bsucar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compensarlo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7B7AD5-F5FD-D05F-EF11-2B2F8D304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FA25-31D1-B1E3-CEC4-8231D4B7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Costos de implementación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7430B-BEC5-4390-7FAF-0389ACDEC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estima</a:t>
            </a:r>
            <a:r>
              <a:rPr lang="en-US" dirty="0"/>
              <a:t> un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aproximado</a:t>
            </a:r>
            <a:r>
              <a:rPr lang="en-US" dirty="0"/>
              <a:t> de 3000 </a:t>
            </a:r>
            <a:r>
              <a:rPr lang="en-US" dirty="0" err="1"/>
              <a:t>dolares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utilizacion</a:t>
            </a:r>
            <a:r>
              <a:rPr lang="en-US" dirty="0"/>
              <a:t> de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facilitados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cisco.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BE0E74-30D0-460C-07AA-D3D6FDD2B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975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370</Words>
  <Application>Microsoft Office PowerPoint</Application>
  <PresentationFormat>Presentación en pantalla (16:9)</PresentationFormat>
  <Paragraphs>47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Arvo</vt:lpstr>
      <vt:lpstr>Roboto Condensed</vt:lpstr>
      <vt:lpstr>Roboto Condensed Light</vt:lpstr>
      <vt:lpstr>Times New Roman</vt:lpstr>
      <vt:lpstr>Salerio template</vt:lpstr>
      <vt:lpstr> MATERIA: INTERNETWORKING  NOMBRE DE PROYECTO: RED WAN PARA LA EMPRESA FERREMUNDO INTEGRANTES:BORJA PAULA CESAR EDUARDO,  GONZALEZ TERAN JARED ISAAC,OROZCO VILEMA JOSE ANDRES  </vt:lpstr>
      <vt:lpstr>AGENDA</vt:lpstr>
      <vt:lpstr>Objetivos General y  especifícos</vt:lpstr>
      <vt:lpstr>Trabajos relacionados</vt:lpstr>
      <vt:lpstr>Planteamiento de problema</vt:lpstr>
      <vt:lpstr>Metología empleada</vt:lpstr>
      <vt:lpstr>Solución al problema</vt:lpstr>
      <vt:lpstr>Impacto Social, Económico, Ambiental</vt:lpstr>
      <vt:lpstr>Costos de implementación</vt:lpstr>
      <vt:lpstr>Anexos</vt:lpstr>
      <vt:lpstr>Trabajos futuros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TELEMÁTICA Y TRANSFORMACIÓN DIGITAL TLMG1036 UNIDAD 1 Orígenes de la Telemática y transformaciones tecnológicas</dc:title>
  <dc:creator>Paola Jordan F</dc:creator>
  <cp:lastModifiedBy>Jose Andres Orozco Vilema</cp:lastModifiedBy>
  <cp:revision>73</cp:revision>
  <dcterms:modified xsi:type="dcterms:W3CDTF">2023-01-17T15:56:04Z</dcterms:modified>
</cp:coreProperties>
</file>