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29"/>
  </p:notesMasterIdLst>
  <p:handoutMasterIdLst>
    <p:handoutMasterId r:id="rId30"/>
  </p:handoutMasterIdLst>
  <p:sldIdLst>
    <p:sldId id="256" r:id="rId2"/>
    <p:sldId id="295" r:id="rId3"/>
    <p:sldId id="267" r:id="rId4"/>
    <p:sldId id="268" r:id="rId5"/>
    <p:sldId id="329" r:id="rId6"/>
    <p:sldId id="257" r:id="rId7"/>
    <p:sldId id="296" r:id="rId8"/>
    <p:sldId id="297" r:id="rId9"/>
    <p:sldId id="298" r:id="rId10"/>
    <p:sldId id="258" r:id="rId11"/>
    <p:sldId id="299" r:id="rId12"/>
    <p:sldId id="304" r:id="rId13"/>
    <p:sldId id="305" r:id="rId14"/>
    <p:sldId id="330" r:id="rId15"/>
    <p:sldId id="300" r:id="rId16"/>
    <p:sldId id="306" r:id="rId17"/>
    <p:sldId id="307" r:id="rId18"/>
    <p:sldId id="308" r:id="rId19"/>
    <p:sldId id="309" r:id="rId20"/>
    <p:sldId id="301" r:id="rId21"/>
    <p:sldId id="311" r:id="rId22"/>
    <p:sldId id="310" r:id="rId23"/>
    <p:sldId id="331" r:id="rId24"/>
    <p:sldId id="284" r:id="rId25"/>
    <p:sldId id="286" r:id="rId26"/>
    <p:sldId id="287"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snapToObjects="1">
      <p:cViewPr varScale="1">
        <p:scale>
          <a:sx n="101" d="100"/>
          <a:sy n="101" d="100"/>
        </p:scale>
        <p:origin x="1864" y="1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B882D-86BB-4DF2-AA2C-485D899A82F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251E6FB1-5C27-4F71-A2D9-2AD2382BC66D}">
      <dgm:prSet/>
      <dgm:spPr/>
      <dgm:t>
        <a:bodyPr/>
        <a:lstStyle/>
        <a:p>
          <a:r>
            <a:rPr lang="en-US"/>
            <a:t>Professional software development</a:t>
          </a:r>
        </a:p>
      </dgm:t>
    </dgm:pt>
    <dgm:pt modelId="{632473B3-D1E0-464D-AFA5-F9540E3A97AC}" type="parTrans" cxnId="{0C937A39-D9B9-4752-B99C-EF5899D7366C}">
      <dgm:prSet/>
      <dgm:spPr/>
      <dgm:t>
        <a:bodyPr/>
        <a:lstStyle/>
        <a:p>
          <a:endParaRPr lang="en-US"/>
        </a:p>
      </dgm:t>
    </dgm:pt>
    <dgm:pt modelId="{0DF96133-86D2-4C51-B4A4-19093A9F689C}" type="sibTrans" cxnId="{0C937A39-D9B9-4752-B99C-EF5899D7366C}">
      <dgm:prSet/>
      <dgm:spPr/>
      <dgm:t>
        <a:bodyPr/>
        <a:lstStyle/>
        <a:p>
          <a:endParaRPr lang="en-US"/>
        </a:p>
      </dgm:t>
    </dgm:pt>
    <dgm:pt modelId="{F688B937-7233-4C17-98CE-BDBF62D46C47}">
      <dgm:prSet/>
      <dgm:spPr/>
      <dgm:t>
        <a:bodyPr/>
        <a:lstStyle/>
        <a:p>
          <a:r>
            <a:rPr lang="en-US"/>
            <a:t>What is meant by software engineering.</a:t>
          </a:r>
        </a:p>
      </dgm:t>
    </dgm:pt>
    <dgm:pt modelId="{7D821A15-B5DA-491D-99F1-F8C9C29F82AB}" type="parTrans" cxnId="{46A39C3E-E865-4663-A1ED-F6A8A07980F3}">
      <dgm:prSet/>
      <dgm:spPr/>
      <dgm:t>
        <a:bodyPr/>
        <a:lstStyle/>
        <a:p>
          <a:endParaRPr lang="en-US"/>
        </a:p>
      </dgm:t>
    </dgm:pt>
    <dgm:pt modelId="{D7714177-F571-4ADA-830E-3443665D70E2}" type="sibTrans" cxnId="{46A39C3E-E865-4663-A1ED-F6A8A07980F3}">
      <dgm:prSet/>
      <dgm:spPr/>
      <dgm:t>
        <a:bodyPr/>
        <a:lstStyle/>
        <a:p>
          <a:endParaRPr lang="en-US"/>
        </a:p>
      </dgm:t>
    </dgm:pt>
    <dgm:pt modelId="{2C87A07E-40AF-4F39-9F82-B79E1019E20F}">
      <dgm:prSet/>
      <dgm:spPr/>
      <dgm:t>
        <a:bodyPr/>
        <a:lstStyle/>
        <a:p>
          <a:r>
            <a:rPr lang="en-US"/>
            <a:t>Software engineering ethics</a:t>
          </a:r>
        </a:p>
      </dgm:t>
    </dgm:pt>
    <dgm:pt modelId="{3456339D-8D2D-4E2A-B533-302FC1D6200C}" type="parTrans" cxnId="{1418CEF6-2DC1-4601-B21A-4C5551A13BBD}">
      <dgm:prSet/>
      <dgm:spPr/>
      <dgm:t>
        <a:bodyPr/>
        <a:lstStyle/>
        <a:p>
          <a:endParaRPr lang="en-US"/>
        </a:p>
      </dgm:t>
    </dgm:pt>
    <dgm:pt modelId="{052121A5-106E-4FA2-9707-21300C468C82}" type="sibTrans" cxnId="{1418CEF6-2DC1-4601-B21A-4C5551A13BBD}">
      <dgm:prSet/>
      <dgm:spPr/>
      <dgm:t>
        <a:bodyPr/>
        <a:lstStyle/>
        <a:p>
          <a:endParaRPr lang="en-US"/>
        </a:p>
      </dgm:t>
    </dgm:pt>
    <dgm:pt modelId="{585204AE-CA00-4BA2-A9BE-BC05B326E03C}">
      <dgm:prSet/>
      <dgm:spPr/>
      <dgm:t>
        <a:bodyPr/>
        <a:lstStyle/>
        <a:p>
          <a:r>
            <a:rPr lang="en-US"/>
            <a:t>A brief introduction to ethical issues that affect software engineering.</a:t>
          </a:r>
        </a:p>
      </dgm:t>
    </dgm:pt>
    <dgm:pt modelId="{35226945-E48E-41BD-A192-78EE1086829A}" type="parTrans" cxnId="{7DFE85BC-72A3-4071-A280-80C70C97B9AC}">
      <dgm:prSet/>
      <dgm:spPr/>
      <dgm:t>
        <a:bodyPr/>
        <a:lstStyle/>
        <a:p>
          <a:endParaRPr lang="en-US"/>
        </a:p>
      </dgm:t>
    </dgm:pt>
    <dgm:pt modelId="{AFD78217-5CFE-416D-8700-4C0B9CC11889}" type="sibTrans" cxnId="{7DFE85BC-72A3-4071-A280-80C70C97B9AC}">
      <dgm:prSet/>
      <dgm:spPr/>
      <dgm:t>
        <a:bodyPr/>
        <a:lstStyle/>
        <a:p>
          <a:endParaRPr lang="en-US"/>
        </a:p>
      </dgm:t>
    </dgm:pt>
    <dgm:pt modelId="{ADB06C4E-E999-4A02-963A-035C5E6491EB}">
      <dgm:prSet/>
      <dgm:spPr/>
      <dgm:t>
        <a:bodyPr/>
        <a:lstStyle/>
        <a:p>
          <a:r>
            <a:rPr lang="en-US"/>
            <a:t>Case studies</a:t>
          </a:r>
        </a:p>
      </dgm:t>
    </dgm:pt>
    <dgm:pt modelId="{90D3D484-04E9-49AD-8C30-095D9B586C43}" type="parTrans" cxnId="{99F97F60-75D2-4D02-95CB-EDC45D0A1DD3}">
      <dgm:prSet/>
      <dgm:spPr/>
      <dgm:t>
        <a:bodyPr/>
        <a:lstStyle/>
        <a:p>
          <a:endParaRPr lang="en-US"/>
        </a:p>
      </dgm:t>
    </dgm:pt>
    <dgm:pt modelId="{84DB3C31-2237-4BF9-A67D-E17A4F427CE0}" type="sibTrans" cxnId="{99F97F60-75D2-4D02-95CB-EDC45D0A1DD3}">
      <dgm:prSet/>
      <dgm:spPr/>
      <dgm:t>
        <a:bodyPr/>
        <a:lstStyle/>
        <a:p>
          <a:endParaRPr lang="en-US"/>
        </a:p>
      </dgm:t>
    </dgm:pt>
    <dgm:pt modelId="{C1ECD70C-D880-4F9D-8E8D-37D7CB41079F}">
      <dgm:prSet/>
      <dgm:spPr/>
      <dgm:t>
        <a:bodyPr/>
        <a:lstStyle/>
        <a:p>
          <a:r>
            <a:rPr lang="en-US"/>
            <a:t>An introduction to three examples that are used in later chapters in the book.</a:t>
          </a:r>
        </a:p>
      </dgm:t>
    </dgm:pt>
    <dgm:pt modelId="{87ACE142-FDC6-4442-AC09-37C909DCB181}" type="parTrans" cxnId="{FC09132A-FB32-4BB3-8A58-2813E28E54EF}">
      <dgm:prSet/>
      <dgm:spPr/>
      <dgm:t>
        <a:bodyPr/>
        <a:lstStyle/>
        <a:p>
          <a:endParaRPr lang="en-US"/>
        </a:p>
      </dgm:t>
    </dgm:pt>
    <dgm:pt modelId="{9C13ECEA-ACA0-4F15-A1C5-F623A51F3450}" type="sibTrans" cxnId="{FC09132A-FB32-4BB3-8A58-2813E28E54EF}">
      <dgm:prSet/>
      <dgm:spPr/>
      <dgm:t>
        <a:bodyPr/>
        <a:lstStyle/>
        <a:p>
          <a:endParaRPr lang="en-US"/>
        </a:p>
      </dgm:t>
    </dgm:pt>
    <dgm:pt modelId="{01A212F0-58EA-47BD-A33D-C6BC7C9843D8}" type="pres">
      <dgm:prSet presAssocID="{2DBB882D-86BB-4DF2-AA2C-485D899A82F8}" presName="linear" presStyleCnt="0">
        <dgm:presLayoutVars>
          <dgm:dir/>
          <dgm:animLvl val="lvl"/>
          <dgm:resizeHandles val="exact"/>
        </dgm:presLayoutVars>
      </dgm:prSet>
      <dgm:spPr/>
    </dgm:pt>
    <dgm:pt modelId="{E1D7A215-6E33-4298-BC78-C0E73F28CD98}" type="pres">
      <dgm:prSet presAssocID="{251E6FB1-5C27-4F71-A2D9-2AD2382BC66D}" presName="parentLin" presStyleCnt="0"/>
      <dgm:spPr/>
    </dgm:pt>
    <dgm:pt modelId="{C643AF87-1E51-4708-BF8D-570898DF6F64}" type="pres">
      <dgm:prSet presAssocID="{251E6FB1-5C27-4F71-A2D9-2AD2382BC66D}" presName="parentLeftMargin" presStyleLbl="node1" presStyleIdx="0" presStyleCnt="3"/>
      <dgm:spPr/>
    </dgm:pt>
    <dgm:pt modelId="{14D11A4C-5575-47AC-B05E-EC861F2FA58C}" type="pres">
      <dgm:prSet presAssocID="{251E6FB1-5C27-4F71-A2D9-2AD2382BC66D}" presName="parentText" presStyleLbl="node1" presStyleIdx="0" presStyleCnt="3">
        <dgm:presLayoutVars>
          <dgm:chMax val="0"/>
          <dgm:bulletEnabled val="1"/>
        </dgm:presLayoutVars>
      </dgm:prSet>
      <dgm:spPr/>
    </dgm:pt>
    <dgm:pt modelId="{73D6EFA7-3B14-4CBF-B56C-C771E76BF49C}" type="pres">
      <dgm:prSet presAssocID="{251E6FB1-5C27-4F71-A2D9-2AD2382BC66D}" presName="negativeSpace" presStyleCnt="0"/>
      <dgm:spPr/>
    </dgm:pt>
    <dgm:pt modelId="{397FC5B9-C371-4941-88E4-FD5EBE14E550}" type="pres">
      <dgm:prSet presAssocID="{251E6FB1-5C27-4F71-A2D9-2AD2382BC66D}" presName="childText" presStyleLbl="conFgAcc1" presStyleIdx="0" presStyleCnt="3">
        <dgm:presLayoutVars>
          <dgm:bulletEnabled val="1"/>
        </dgm:presLayoutVars>
      </dgm:prSet>
      <dgm:spPr/>
    </dgm:pt>
    <dgm:pt modelId="{5A4F64A3-07EC-412B-BCE4-DE0479F7BFEE}" type="pres">
      <dgm:prSet presAssocID="{0DF96133-86D2-4C51-B4A4-19093A9F689C}" presName="spaceBetweenRectangles" presStyleCnt="0"/>
      <dgm:spPr/>
    </dgm:pt>
    <dgm:pt modelId="{22F7D82F-6045-473A-AE8D-279B1E3FDC9F}" type="pres">
      <dgm:prSet presAssocID="{2C87A07E-40AF-4F39-9F82-B79E1019E20F}" presName="parentLin" presStyleCnt="0"/>
      <dgm:spPr/>
    </dgm:pt>
    <dgm:pt modelId="{7DC0C99B-D9C5-42CB-9AA1-9DB266B04C79}" type="pres">
      <dgm:prSet presAssocID="{2C87A07E-40AF-4F39-9F82-B79E1019E20F}" presName="parentLeftMargin" presStyleLbl="node1" presStyleIdx="0" presStyleCnt="3"/>
      <dgm:spPr/>
    </dgm:pt>
    <dgm:pt modelId="{2E9F1773-7D4A-45D9-AD9F-84972AAC2992}" type="pres">
      <dgm:prSet presAssocID="{2C87A07E-40AF-4F39-9F82-B79E1019E20F}" presName="parentText" presStyleLbl="node1" presStyleIdx="1" presStyleCnt="3">
        <dgm:presLayoutVars>
          <dgm:chMax val="0"/>
          <dgm:bulletEnabled val="1"/>
        </dgm:presLayoutVars>
      </dgm:prSet>
      <dgm:spPr/>
    </dgm:pt>
    <dgm:pt modelId="{FBC984FD-07A5-4D85-82A2-181BD0F4CF2E}" type="pres">
      <dgm:prSet presAssocID="{2C87A07E-40AF-4F39-9F82-B79E1019E20F}" presName="negativeSpace" presStyleCnt="0"/>
      <dgm:spPr/>
    </dgm:pt>
    <dgm:pt modelId="{45CE1DF0-F19A-4C18-8C24-C27C42389C34}" type="pres">
      <dgm:prSet presAssocID="{2C87A07E-40AF-4F39-9F82-B79E1019E20F}" presName="childText" presStyleLbl="conFgAcc1" presStyleIdx="1" presStyleCnt="3">
        <dgm:presLayoutVars>
          <dgm:bulletEnabled val="1"/>
        </dgm:presLayoutVars>
      </dgm:prSet>
      <dgm:spPr/>
    </dgm:pt>
    <dgm:pt modelId="{F40F96A1-C5CE-4DFC-AEC8-786642C12011}" type="pres">
      <dgm:prSet presAssocID="{052121A5-106E-4FA2-9707-21300C468C82}" presName="spaceBetweenRectangles" presStyleCnt="0"/>
      <dgm:spPr/>
    </dgm:pt>
    <dgm:pt modelId="{B0126F53-B317-4AE1-B601-42DEA526CE12}" type="pres">
      <dgm:prSet presAssocID="{ADB06C4E-E999-4A02-963A-035C5E6491EB}" presName="parentLin" presStyleCnt="0"/>
      <dgm:spPr/>
    </dgm:pt>
    <dgm:pt modelId="{2AAAA91F-82DE-4F2D-B4A5-5D481C9B3D28}" type="pres">
      <dgm:prSet presAssocID="{ADB06C4E-E999-4A02-963A-035C5E6491EB}" presName="parentLeftMargin" presStyleLbl="node1" presStyleIdx="1" presStyleCnt="3"/>
      <dgm:spPr/>
    </dgm:pt>
    <dgm:pt modelId="{ED8334D0-FCA3-4973-AA8F-5EF3E35A9BCA}" type="pres">
      <dgm:prSet presAssocID="{ADB06C4E-E999-4A02-963A-035C5E6491EB}" presName="parentText" presStyleLbl="node1" presStyleIdx="2" presStyleCnt="3">
        <dgm:presLayoutVars>
          <dgm:chMax val="0"/>
          <dgm:bulletEnabled val="1"/>
        </dgm:presLayoutVars>
      </dgm:prSet>
      <dgm:spPr/>
    </dgm:pt>
    <dgm:pt modelId="{3C554B0C-8211-4518-9E6F-50695B57CF4B}" type="pres">
      <dgm:prSet presAssocID="{ADB06C4E-E999-4A02-963A-035C5E6491EB}" presName="negativeSpace" presStyleCnt="0"/>
      <dgm:spPr/>
    </dgm:pt>
    <dgm:pt modelId="{D8F403F1-9E19-45E0-87E0-5BCF40F0EA2B}" type="pres">
      <dgm:prSet presAssocID="{ADB06C4E-E999-4A02-963A-035C5E6491EB}" presName="childText" presStyleLbl="conFgAcc1" presStyleIdx="2" presStyleCnt="3">
        <dgm:presLayoutVars>
          <dgm:bulletEnabled val="1"/>
        </dgm:presLayoutVars>
      </dgm:prSet>
      <dgm:spPr/>
    </dgm:pt>
  </dgm:ptLst>
  <dgm:cxnLst>
    <dgm:cxn modelId="{94B23702-5D0D-4041-82EE-7647FF16542D}" type="presOf" srcId="{C1ECD70C-D880-4F9D-8E8D-37D7CB41079F}" destId="{D8F403F1-9E19-45E0-87E0-5BCF40F0EA2B}" srcOrd="0" destOrd="0" presId="urn:microsoft.com/office/officeart/2005/8/layout/list1"/>
    <dgm:cxn modelId="{3D3CC702-5280-492F-B72E-0F8E76ED4E1F}" type="presOf" srcId="{585204AE-CA00-4BA2-A9BE-BC05B326E03C}" destId="{45CE1DF0-F19A-4C18-8C24-C27C42389C34}" srcOrd="0" destOrd="0" presId="urn:microsoft.com/office/officeart/2005/8/layout/list1"/>
    <dgm:cxn modelId="{C7CE9512-B8F8-4863-9FBA-BFC84D1D1EC2}" type="presOf" srcId="{ADB06C4E-E999-4A02-963A-035C5E6491EB}" destId="{2AAAA91F-82DE-4F2D-B4A5-5D481C9B3D28}" srcOrd="0" destOrd="0" presId="urn:microsoft.com/office/officeart/2005/8/layout/list1"/>
    <dgm:cxn modelId="{FC09132A-FB32-4BB3-8A58-2813E28E54EF}" srcId="{ADB06C4E-E999-4A02-963A-035C5E6491EB}" destId="{C1ECD70C-D880-4F9D-8E8D-37D7CB41079F}" srcOrd="0" destOrd="0" parTransId="{87ACE142-FDC6-4442-AC09-37C909DCB181}" sibTransId="{9C13ECEA-ACA0-4F15-A1C5-F623A51F3450}"/>
    <dgm:cxn modelId="{0C937A39-D9B9-4752-B99C-EF5899D7366C}" srcId="{2DBB882D-86BB-4DF2-AA2C-485D899A82F8}" destId="{251E6FB1-5C27-4F71-A2D9-2AD2382BC66D}" srcOrd="0" destOrd="0" parTransId="{632473B3-D1E0-464D-AFA5-F9540E3A97AC}" sibTransId="{0DF96133-86D2-4C51-B4A4-19093A9F689C}"/>
    <dgm:cxn modelId="{46A39C3E-E865-4663-A1ED-F6A8A07980F3}" srcId="{251E6FB1-5C27-4F71-A2D9-2AD2382BC66D}" destId="{F688B937-7233-4C17-98CE-BDBF62D46C47}" srcOrd="0" destOrd="0" parTransId="{7D821A15-B5DA-491D-99F1-F8C9C29F82AB}" sibTransId="{D7714177-F571-4ADA-830E-3443665D70E2}"/>
    <dgm:cxn modelId="{3829C53E-9019-4F83-BDEF-C7E2D9E9DBBA}" type="presOf" srcId="{F688B937-7233-4C17-98CE-BDBF62D46C47}" destId="{397FC5B9-C371-4941-88E4-FD5EBE14E550}" srcOrd="0" destOrd="0" presId="urn:microsoft.com/office/officeart/2005/8/layout/list1"/>
    <dgm:cxn modelId="{1ADEEA4F-FDA2-4E23-B3F9-2251DE80CCEF}" type="presOf" srcId="{2C87A07E-40AF-4F39-9F82-B79E1019E20F}" destId="{2E9F1773-7D4A-45D9-AD9F-84972AAC2992}" srcOrd="1" destOrd="0" presId="urn:microsoft.com/office/officeart/2005/8/layout/list1"/>
    <dgm:cxn modelId="{610E9659-884F-45C9-B4A1-49AEACA839B6}" type="presOf" srcId="{2C87A07E-40AF-4F39-9F82-B79E1019E20F}" destId="{7DC0C99B-D9C5-42CB-9AA1-9DB266B04C79}" srcOrd="0" destOrd="0" presId="urn:microsoft.com/office/officeart/2005/8/layout/list1"/>
    <dgm:cxn modelId="{99F97F60-75D2-4D02-95CB-EDC45D0A1DD3}" srcId="{2DBB882D-86BB-4DF2-AA2C-485D899A82F8}" destId="{ADB06C4E-E999-4A02-963A-035C5E6491EB}" srcOrd="2" destOrd="0" parTransId="{90D3D484-04E9-49AD-8C30-095D9B586C43}" sibTransId="{84DB3C31-2237-4BF9-A67D-E17A4F427CE0}"/>
    <dgm:cxn modelId="{14347483-28A3-44B9-81BB-C9A4031CA3C6}" type="presOf" srcId="{251E6FB1-5C27-4F71-A2D9-2AD2382BC66D}" destId="{14D11A4C-5575-47AC-B05E-EC861F2FA58C}" srcOrd="1" destOrd="0" presId="urn:microsoft.com/office/officeart/2005/8/layout/list1"/>
    <dgm:cxn modelId="{84E16885-29DC-4340-82C4-E75445BB6F18}" type="presOf" srcId="{251E6FB1-5C27-4F71-A2D9-2AD2382BC66D}" destId="{C643AF87-1E51-4708-BF8D-570898DF6F64}" srcOrd="0" destOrd="0" presId="urn:microsoft.com/office/officeart/2005/8/layout/list1"/>
    <dgm:cxn modelId="{EF3BF59A-F1A4-498F-A23D-4B0A8C58C72A}" type="presOf" srcId="{2DBB882D-86BB-4DF2-AA2C-485D899A82F8}" destId="{01A212F0-58EA-47BD-A33D-C6BC7C9843D8}" srcOrd="0" destOrd="0" presId="urn:microsoft.com/office/officeart/2005/8/layout/list1"/>
    <dgm:cxn modelId="{7DFE85BC-72A3-4071-A280-80C70C97B9AC}" srcId="{2C87A07E-40AF-4F39-9F82-B79E1019E20F}" destId="{585204AE-CA00-4BA2-A9BE-BC05B326E03C}" srcOrd="0" destOrd="0" parTransId="{35226945-E48E-41BD-A192-78EE1086829A}" sibTransId="{AFD78217-5CFE-416D-8700-4C0B9CC11889}"/>
    <dgm:cxn modelId="{7BB32DF1-4507-4472-BFEF-2A1C31D61B7E}" type="presOf" srcId="{ADB06C4E-E999-4A02-963A-035C5E6491EB}" destId="{ED8334D0-FCA3-4973-AA8F-5EF3E35A9BCA}" srcOrd="1" destOrd="0" presId="urn:microsoft.com/office/officeart/2005/8/layout/list1"/>
    <dgm:cxn modelId="{1418CEF6-2DC1-4601-B21A-4C5551A13BBD}" srcId="{2DBB882D-86BB-4DF2-AA2C-485D899A82F8}" destId="{2C87A07E-40AF-4F39-9F82-B79E1019E20F}" srcOrd="1" destOrd="0" parTransId="{3456339D-8D2D-4E2A-B533-302FC1D6200C}" sibTransId="{052121A5-106E-4FA2-9707-21300C468C82}"/>
    <dgm:cxn modelId="{F5037888-F5AA-4BAB-BD18-215AA4B6CD37}" type="presParOf" srcId="{01A212F0-58EA-47BD-A33D-C6BC7C9843D8}" destId="{E1D7A215-6E33-4298-BC78-C0E73F28CD98}" srcOrd="0" destOrd="0" presId="urn:microsoft.com/office/officeart/2005/8/layout/list1"/>
    <dgm:cxn modelId="{09FDC67E-3806-4462-971C-964C4AA1F89B}" type="presParOf" srcId="{E1D7A215-6E33-4298-BC78-C0E73F28CD98}" destId="{C643AF87-1E51-4708-BF8D-570898DF6F64}" srcOrd="0" destOrd="0" presId="urn:microsoft.com/office/officeart/2005/8/layout/list1"/>
    <dgm:cxn modelId="{88881658-72A6-4501-9E71-3A490374D178}" type="presParOf" srcId="{E1D7A215-6E33-4298-BC78-C0E73F28CD98}" destId="{14D11A4C-5575-47AC-B05E-EC861F2FA58C}" srcOrd="1" destOrd="0" presId="urn:microsoft.com/office/officeart/2005/8/layout/list1"/>
    <dgm:cxn modelId="{EFAB7F60-6BD1-4ACA-8DE6-0C0D45933B9D}" type="presParOf" srcId="{01A212F0-58EA-47BD-A33D-C6BC7C9843D8}" destId="{73D6EFA7-3B14-4CBF-B56C-C771E76BF49C}" srcOrd="1" destOrd="0" presId="urn:microsoft.com/office/officeart/2005/8/layout/list1"/>
    <dgm:cxn modelId="{E5410144-17CD-4D90-8D6C-E31258C34CDF}" type="presParOf" srcId="{01A212F0-58EA-47BD-A33D-C6BC7C9843D8}" destId="{397FC5B9-C371-4941-88E4-FD5EBE14E550}" srcOrd="2" destOrd="0" presId="urn:microsoft.com/office/officeart/2005/8/layout/list1"/>
    <dgm:cxn modelId="{23F685CC-5FC7-44F9-973D-7657095B5773}" type="presParOf" srcId="{01A212F0-58EA-47BD-A33D-C6BC7C9843D8}" destId="{5A4F64A3-07EC-412B-BCE4-DE0479F7BFEE}" srcOrd="3" destOrd="0" presId="urn:microsoft.com/office/officeart/2005/8/layout/list1"/>
    <dgm:cxn modelId="{F46F1322-2FAD-47C7-AD58-9B7211416422}" type="presParOf" srcId="{01A212F0-58EA-47BD-A33D-C6BC7C9843D8}" destId="{22F7D82F-6045-473A-AE8D-279B1E3FDC9F}" srcOrd="4" destOrd="0" presId="urn:microsoft.com/office/officeart/2005/8/layout/list1"/>
    <dgm:cxn modelId="{B95D1585-080A-48DC-BFDD-A39D46DE6366}" type="presParOf" srcId="{22F7D82F-6045-473A-AE8D-279B1E3FDC9F}" destId="{7DC0C99B-D9C5-42CB-9AA1-9DB266B04C79}" srcOrd="0" destOrd="0" presId="urn:microsoft.com/office/officeart/2005/8/layout/list1"/>
    <dgm:cxn modelId="{9CBCE771-463F-47E6-ADD8-3118342AEBF3}" type="presParOf" srcId="{22F7D82F-6045-473A-AE8D-279B1E3FDC9F}" destId="{2E9F1773-7D4A-45D9-AD9F-84972AAC2992}" srcOrd="1" destOrd="0" presId="urn:microsoft.com/office/officeart/2005/8/layout/list1"/>
    <dgm:cxn modelId="{A120E159-E9CF-4C3D-9DC4-E428C985DF04}" type="presParOf" srcId="{01A212F0-58EA-47BD-A33D-C6BC7C9843D8}" destId="{FBC984FD-07A5-4D85-82A2-181BD0F4CF2E}" srcOrd="5" destOrd="0" presId="urn:microsoft.com/office/officeart/2005/8/layout/list1"/>
    <dgm:cxn modelId="{520FC933-1048-47FE-9C13-D30673A217FE}" type="presParOf" srcId="{01A212F0-58EA-47BD-A33D-C6BC7C9843D8}" destId="{45CE1DF0-F19A-4C18-8C24-C27C42389C34}" srcOrd="6" destOrd="0" presId="urn:microsoft.com/office/officeart/2005/8/layout/list1"/>
    <dgm:cxn modelId="{C495794B-4868-4316-BCDC-1D33086884DF}" type="presParOf" srcId="{01A212F0-58EA-47BD-A33D-C6BC7C9843D8}" destId="{F40F96A1-C5CE-4DFC-AEC8-786642C12011}" srcOrd="7" destOrd="0" presId="urn:microsoft.com/office/officeart/2005/8/layout/list1"/>
    <dgm:cxn modelId="{44BE2A51-2338-4C31-AF5E-8D5EC4D80813}" type="presParOf" srcId="{01A212F0-58EA-47BD-A33D-C6BC7C9843D8}" destId="{B0126F53-B317-4AE1-B601-42DEA526CE12}" srcOrd="8" destOrd="0" presId="urn:microsoft.com/office/officeart/2005/8/layout/list1"/>
    <dgm:cxn modelId="{61713C4C-4586-4B1C-99AC-C32F3E75925B}" type="presParOf" srcId="{B0126F53-B317-4AE1-B601-42DEA526CE12}" destId="{2AAAA91F-82DE-4F2D-B4A5-5D481C9B3D28}" srcOrd="0" destOrd="0" presId="urn:microsoft.com/office/officeart/2005/8/layout/list1"/>
    <dgm:cxn modelId="{A3C5EB40-3DCE-42F9-B6F8-35414D53E353}" type="presParOf" srcId="{B0126F53-B317-4AE1-B601-42DEA526CE12}" destId="{ED8334D0-FCA3-4973-AA8F-5EF3E35A9BCA}" srcOrd="1" destOrd="0" presId="urn:microsoft.com/office/officeart/2005/8/layout/list1"/>
    <dgm:cxn modelId="{9C7623DA-C8D2-495F-B83B-10C8B5EC9922}" type="presParOf" srcId="{01A212F0-58EA-47BD-A33D-C6BC7C9843D8}" destId="{3C554B0C-8211-4518-9E6F-50695B57CF4B}" srcOrd="9" destOrd="0" presId="urn:microsoft.com/office/officeart/2005/8/layout/list1"/>
    <dgm:cxn modelId="{74520063-52EE-431F-8002-FA10B37F75A1}" type="presParOf" srcId="{01A212F0-58EA-47BD-A33D-C6BC7C9843D8}" destId="{D8F403F1-9E19-45E0-87E0-5BCF40F0EA2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BAA8101-F505-417A-9C3E-948CB5A52C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E00C83-20C0-4B11-8922-87458C98676A}">
      <dgm:prSet custT="1"/>
      <dgm:spPr/>
      <dgm:t>
        <a:bodyPr/>
        <a:lstStyle/>
        <a:p>
          <a:r>
            <a:rPr lang="en-US" sz="2400" dirty="0"/>
            <a:t>The Web is now a platform for running application and organizations are increasingly developing web-based systems rather than local systems.</a:t>
          </a:r>
        </a:p>
      </dgm:t>
    </dgm:pt>
    <dgm:pt modelId="{0BB45AF0-0B91-4EE2-822B-EEF09AC4C42D}" type="parTrans" cxnId="{AD27A4BC-A459-4EE7-9142-F9297C7B1C07}">
      <dgm:prSet/>
      <dgm:spPr/>
      <dgm:t>
        <a:bodyPr/>
        <a:lstStyle/>
        <a:p>
          <a:endParaRPr lang="en-US" sz="2400"/>
        </a:p>
      </dgm:t>
    </dgm:pt>
    <dgm:pt modelId="{2316DA5A-3450-48FE-9C98-768D9C4E47D6}" type="sibTrans" cxnId="{AD27A4BC-A459-4EE7-9142-F9297C7B1C07}">
      <dgm:prSet/>
      <dgm:spPr/>
      <dgm:t>
        <a:bodyPr/>
        <a:lstStyle/>
        <a:p>
          <a:endParaRPr lang="en-US" sz="2400"/>
        </a:p>
      </dgm:t>
    </dgm:pt>
    <dgm:pt modelId="{B22F9EFF-FE17-4CBF-8343-DE9AC65FC1CD}">
      <dgm:prSet custT="1"/>
      <dgm:spPr/>
      <dgm:t>
        <a:bodyPr/>
        <a:lstStyle/>
        <a:p>
          <a:r>
            <a:rPr lang="en-US" sz="2400" dirty="0"/>
            <a:t>Web services (discussed in Chapter 19) allow application functionality to be accessed over the web.</a:t>
          </a:r>
        </a:p>
      </dgm:t>
    </dgm:pt>
    <dgm:pt modelId="{CC4C60C0-5B08-4AFC-8BCE-31A1E7D36622}" type="parTrans" cxnId="{C66A5D69-B413-4778-A5B1-19E09E7832C1}">
      <dgm:prSet/>
      <dgm:spPr/>
      <dgm:t>
        <a:bodyPr/>
        <a:lstStyle/>
        <a:p>
          <a:endParaRPr lang="en-US" sz="2400"/>
        </a:p>
      </dgm:t>
    </dgm:pt>
    <dgm:pt modelId="{2D8E90F6-EACB-4FBC-AC29-C621159BDD3B}" type="sibTrans" cxnId="{C66A5D69-B413-4778-A5B1-19E09E7832C1}">
      <dgm:prSet/>
      <dgm:spPr/>
      <dgm:t>
        <a:bodyPr/>
        <a:lstStyle/>
        <a:p>
          <a:endParaRPr lang="en-US" sz="2400"/>
        </a:p>
      </dgm:t>
    </dgm:pt>
    <dgm:pt modelId="{4550D20C-5407-40B2-B09F-5F065A12AA75}">
      <dgm:prSet custT="1"/>
      <dgm:spPr/>
      <dgm:t>
        <a:bodyPr/>
        <a:lstStyle/>
        <a:p>
          <a:r>
            <a:rPr lang="en-US" sz="2400" dirty="0"/>
            <a:t>Cloud computing is an approach to the provision of computer services where applications run remotely on </a:t>
          </a:r>
          <a:r>
            <a:rPr lang="en-US" sz="2000" dirty="0"/>
            <a:t>the</a:t>
          </a:r>
          <a:r>
            <a:rPr lang="en-US" sz="2400" dirty="0"/>
            <a:t> ‘cloud’. </a:t>
          </a:r>
        </a:p>
      </dgm:t>
    </dgm:pt>
    <dgm:pt modelId="{E23689B9-3523-46CB-9E31-8BB7450F4C95}" type="parTrans" cxnId="{1A8F3CDC-A57C-4874-83DC-6026DDE1CF69}">
      <dgm:prSet/>
      <dgm:spPr/>
      <dgm:t>
        <a:bodyPr/>
        <a:lstStyle/>
        <a:p>
          <a:endParaRPr lang="en-US" sz="2400"/>
        </a:p>
      </dgm:t>
    </dgm:pt>
    <dgm:pt modelId="{F86F9682-958C-4A7A-AC5F-5A800791B2C6}" type="sibTrans" cxnId="{1A8F3CDC-A57C-4874-83DC-6026DDE1CF69}">
      <dgm:prSet/>
      <dgm:spPr/>
      <dgm:t>
        <a:bodyPr/>
        <a:lstStyle/>
        <a:p>
          <a:endParaRPr lang="en-US" sz="2400"/>
        </a:p>
      </dgm:t>
    </dgm:pt>
    <dgm:pt modelId="{29B4FF74-3380-4A3E-AD0C-19209E55CFB4}">
      <dgm:prSet custT="1"/>
      <dgm:spPr/>
      <dgm:t>
        <a:bodyPr/>
        <a:lstStyle/>
        <a:p>
          <a:r>
            <a:rPr lang="en-US" sz="2400" dirty="0"/>
            <a:t>Users do not buy software but pay according to use.</a:t>
          </a:r>
        </a:p>
      </dgm:t>
    </dgm:pt>
    <dgm:pt modelId="{5F667F1F-0DCA-4B48-8604-6346637F8BA6}" type="parTrans" cxnId="{06CDB84F-0185-44A5-9580-B43E93721599}">
      <dgm:prSet/>
      <dgm:spPr/>
      <dgm:t>
        <a:bodyPr/>
        <a:lstStyle/>
        <a:p>
          <a:endParaRPr lang="en-US" sz="2400"/>
        </a:p>
      </dgm:t>
    </dgm:pt>
    <dgm:pt modelId="{853659C1-8326-4315-9017-42F622E1C060}" type="sibTrans" cxnId="{06CDB84F-0185-44A5-9580-B43E93721599}">
      <dgm:prSet/>
      <dgm:spPr/>
      <dgm:t>
        <a:bodyPr/>
        <a:lstStyle/>
        <a:p>
          <a:endParaRPr lang="en-US" sz="2400"/>
        </a:p>
      </dgm:t>
    </dgm:pt>
    <dgm:pt modelId="{751CDF51-2488-454B-BFAF-E36CBB3D9774}" type="pres">
      <dgm:prSet presAssocID="{4BAA8101-F505-417A-9C3E-948CB5A52C4E}" presName="root" presStyleCnt="0">
        <dgm:presLayoutVars>
          <dgm:dir/>
          <dgm:resizeHandles val="exact"/>
        </dgm:presLayoutVars>
      </dgm:prSet>
      <dgm:spPr/>
    </dgm:pt>
    <dgm:pt modelId="{948A3815-FBE0-4953-8EF3-BD1B84B310E1}" type="pres">
      <dgm:prSet presAssocID="{BCE00C83-20C0-4B11-8922-87458C98676A}" presName="compNode" presStyleCnt="0"/>
      <dgm:spPr/>
    </dgm:pt>
    <dgm:pt modelId="{57ABEFEF-9F46-4D2B-97F7-7E90982D9433}" type="pres">
      <dgm:prSet presAssocID="{BCE00C83-20C0-4B11-8922-87458C98676A}" presName="bgRect" presStyleLbl="bgShp" presStyleIdx="0" presStyleCnt="3"/>
      <dgm:spPr/>
    </dgm:pt>
    <dgm:pt modelId="{A6CFE351-6052-4DC5-8F20-E61226321ECB}" type="pres">
      <dgm:prSet presAssocID="{BCE00C83-20C0-4B11-8922-87458C9867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882504E-7A57-4F63-A3BC-73E8D1A12941}" type="pres">
      <dgm:prSet presAssocID="{BCE00C83-20C0-4B11-8922-87458C98676A}" presName="spaceRect" presStyleCnt="0"/>
      <dgm:spPr/>
    </dgm:pt>
    <dgm:pt modelId="{46421239-800C-4E22-BC38-885BE4E85DDB}" type="pres">
      <dgm:prSet presAssocID="{BCE00C83-20C0-4B11-8922-87458C98676A}" presName="parTx" presStyleLbl="revTx" presStyleIdx="0" presStyleCnt="4">
        <dgm:presLayoutVars>
          <dgm:chMax val="0"/>
          <dgm:chPref val="0"/>
        </dgm:presLayoutVars>
      </dgm:prSet>
      <dgm:spPr/>
    </dgm:pt>
    <dgm:pt modelId="{467365B7-307D-4645-9076-D675F503E996}" type="pres">
      <dgm:prSet presAssocID="{2316DA5A-3450-48FE-9C98-768D9C4E47D6}" presName="sibTrans" presStyleCnt="0"/>
      <dgm:spPr/>
    </dgm:pt>
    <dgm:pt modelId="{277A0F0E-DB82-46C4-A90E-A9486231E3E5}" type="pres">
      <dgm:prSet presAssocID="{B22F9EFF-FE17-4CBF-8343-DE9AC65FC1CD}" presName="compNode" presStyleCnt="0"/>
      <dgm:spPr/>
    </dgm:pt>
    <dgm:pt modelId="{2F5F5F06-198B-46B1-BAED-4A93CCFE6128}" type="pres">
      <dgm:prSet presAssocID="{B22F9EFF-FE17-4CBF-8343-DE9AC65FC1CD}" presName="bgRect" presStyleLbl="bgShp" presStyleIdx="1" presStyleCnt="3"/>
      <dgm:spPr/>
    </dgm:pt>
    <dgm:pt modelId="{6430683B-4C1D-42B3-ACE6-DABE52152050}" type="pres">
      <dgm:prSet presAssocID="{B22F9EFF-FE17-4CBF-8343-DE9AC65FC1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8390FDA-4F35-429C-84FE-EC3117D1EDBC}" type="pres">
      <dgm:prSet presAssocID="{B22F9EFF-FE17-4CBF-8343-DE9AC65FC1CD}" presName="spaceRect" presStyleCnt="0"/>
      <dgm:spPr/>
    </dgm:pt>
    <dgm:pt modelId="{5EED6350-E38E-44F5-A5B0-D8DE47753532}" type="pres">
      <dgm:prSet presAssocID="{B22F9EFF-FE17-4CBF-8343-DE9AC65FC1CD}" presName="parTx" presStyleLbl="revTx" presStyleIdx="1" presStyleCnt="4">
        <dgm:presLayoutVars>
          <dgm:chMax val="0"/>
          <dgm:chPref val="0"/>
        </dgm:presLayoutVars>
      </dgm:prSet>
      <dgm:spPr/>
    </dgm:pt>
    <dgm:pt modelId="{E6AADDE8-6776-46E6-BA1F-CAF30DD22CC7}" type="pres">
      <dgm:prSet presAssocID="{2D8E90F6-EACB-4FBC-AC29-C621159BDD3B}" presName="sibTrans" presStyleCnt="0"/>
      <dgm:spPr/>
    </dgm:pt>
    <dgm:pt modelId="{4B3D4DB0-9FD0-4D57-9D33-0AF5CFE2BEC0}" type="pres">
      <dgm:prSet presAssocID="{4550D20C-5407-40B2-B09F-5F065A12AA75}" presName="compNode" presStyleCnt="0"/>
      <dgm:spPr/>
    </dgm:pt>
    <dgm:pt modelId="{6A89F8AE-4583-4269-8B9E-83DA5E9A78CB}" type="pres">
      <dgm:prSet presAssocID="{4550D20C-5407-40B2-B09F-5F065A12AA75}" presName="bgRect" presStyleLbl="bgShp" presStyleIdx="2" presStyleCnt="3"/>
      <dgm:spPr/>
    </dgm:pt>
    <dgm:pt modelId="{D5C042EB-88A1-433F-9895-C50C14E1E95E}" type="pres">
      <dgm:prSet presAssocID="{4550D20C-5407-40B2-B09F-5F065A12AA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A7C74077-9442-4460-B1F1-55D7915AE6D4}" type="pres">
      <dgm:prSet presAssocID="{4550D20C-5407-40B2-B09F-5F065A12AA75}" presName="spaceRect" presStyleCnt="0"/>
      <dgm:spPr/>
    </dgm:pt>
    <dgm:pt modelId="{611C1285-8C88-4D4A-9BCA-2D944EBD691D}" type="pres">
      <dgm:prSet presAssocID="{4550D20C-5407-40B2-B09F-5F065A12AA75}" presName="parTx" presStyleLbl="revTx" presStyleIdx="2" presStyleCnt="4" custScaleX="109498">
        <dgm:presLayoutVars>
          <dgm:chMax val="0"/>
          <dgm:chPref val="0"/>
        </dgm:presLayoutVars>
      </dgm:prSet>
      <dgm:spPr/>
    </dgm:pt>
    <dgm:pt modelId="{0B30A109-34EA-4DE9-A02D-0F6267B0036B}" type="pres">
      <dgm:prSet presAssocID="{4550D20C-5407-40B2-B09F-5F065A12AA75}" presName="desTx" presStyleLbl="revTx" presStyleIdx="3" presStyleCnt="4" custScaleX="108685">
        <dgm:presLayoutVars/>
      </dgm:prSet>
      <dgm:spPr/>
    </dgm:pt>
  </dgm:ptLst>
  <dgm:cxnLst>
    <dgm:cxn modelId="{710B2111-7AD1-4B6E-BF9A-367D2CCF1940}" type="presOf" srcId="{4BAA8101-F505-417A-9C3E-948CB5A52C4E}" destId="{751CDF51-2488-454B-BFAF-E36CBB3D9774}" srcOrd="0" destOrd="0" presId="urn:microsoft.com/office/officeart/2018/2/layout/IconVerticalSolidList"/>
    <dgm:cxn modelId="{ABC16414-9C0C-4A03-89B2-9769E9513E7A}" type="presOf" srcId="{4550D20C-5407-40B2-B09F-5F065A12AA75}" destId="{611C1285-8C88-4D4A-9BCA-2D944EBD691D}" srcOrd="0" destOrd="0" presId="urn:microsoft.com/office/officeart/2018/2/layout/IconVerticalSolidList"/>
    <dgm:cxn modelId="{B4591718-26B8-4138-A369-23200B5E34D9}" type="presOf" srcId="{B22F9EFF-FE17-4CBF-8343-DE9AC65FC1CD}" destId="{5EED6350-E38E-44F5-A5B0-D8DE47753532}" srcOrd="0" destOrd="0" presId="urn:microsoft.com/office/officeart/2018/2/layout/IconVerticalSolidList"/>
    <dgm:cxn modelId="{06CDB84F-0185-44A5-9580-B43E93721599}" srcId="{4550D20C-5407-40B2-B09F-5F065A12AA75}" destId="{29B4FF74-3380-4A3E-AD0C-19209E55CFB4}" srcOrd="0" destOrd="0" parTransId="{5F667F1F-0DCA-4B48-8604-6346637F8BA6}" sibTransId="{853659C1-8326-4315-9017-42F622E1C060}"/>
    <dgm:cxn modelId="{C66A5D69-B413-4778-A5B1-19E09E7832C1}" srcId="{4BAA8101-F505-417A-9C3E-948CB5A52C4E}" destId="{B22F9EFF-FE17-4CBF-8343-DE9AC65FC1CD}" srcOrd="1" destOrd="0" parTransId="{CC4C60C0-5B08-4AFC-8BCE-31A1E7D36622}" sibTransId="{2D8E90F6-EACB-4FBC-AC29-C621159BDD3B}"/>
    <dgm:cxn modelId="{E015F077-9842-441C-AF02-0D573E9F5E3F}" type="presOf" srcId="{29B4FF74-3380-4A3E-AD0C-19209E55CFB4}" destId="{0B30A109-34EA-4DE9-A02D-0F6267B0036B}" srcOrd="0" destOrd="0" presId="urn:microsoft.com/office/officeart/2018/2/layout/IconVerticalSolidList"/>
    <dgm:cxn modelId="{AD27A4BC-A459-4EE7-9142-F9297C7B1C07}" srcId="{4BAA8101-F505-417A-9C3E-948CB5A52C4E}" destId="{BCE00C83-20C0-4B11-8922-87458C98676A}" srcOrd="0" destOrd="0" parTransId="{0BB45AF0-0B91-4EE2-822B-EEF09AC4C42D}" sibTransId="{2316DA5A-3450-48FE-9C98-768D9C4E47D6}"/>
    <dgm:cxn modelId="{74ED7DC3-CA49-4B82-B604-E29413AECA99}" type="presOf" srcId="{BCE00C83-20C0-4B11-8922-87458C98676A}" destId="{46421239-800C-4E22-BC38-885BE4E85DDB}" srcOrd="0" destOrd="0" presId="urn:microsoft.com/office/officeart/2018/2/layout/IconVerticalSolidList"/>
    <dgm:cxn modelId="{1A8F3CDC-A57C-4874-83DC-6026DDE1CF69}" srcId="{4BAA8101-F505-417A-9C3E-948CB5A52C4E}" destId="{4550D20C-5407-40B2-B09F-5F065A12AA75}" srcOrd="2" destOrd="0" parTransId="{E23689B9-3523-46CB-9E31-8BB7450F4C95}" sibTransId="{F86F9682-958C-4A7A-AC5F-5A800791B2C6}"/>
    <dgm:cxn modelId="{04E1E50D-D841-40A5-83D0-722193F2F5D8}" type="presParOf" srcId="{751CDF51-2488-454B-BFAF-E36CBB3D9774}" destId="{948A3815-FBE0-4953-8EF3-BD1B84B310E1}" srcOrd="0" destOrd="0" presId="urn:microsoft.com/office/officeart/2018/2/layout/IconVerticalSolidList"/>
    <dgm:cxn modelId="{A876059B-F873-4354-81FC-090EC3ACE714}" type="presParOf" srcId="{948A3815-FBE0-4953-8EF3-BD1B84B310E1}" destId="{57ABEFEF-9F46-4D2B-97F7-7E90982D9433}" srcOrd="0" destOrd="0" presId="urn:microsoft.com/office/officeart/2018/2/layout/IconVerticalSolidList"/>
    <dgm:cxn modelId="{802C2108-C45B-4301-A5DA-342A19A9FDC3}" type="presParOf" srcId="{948A3815-FBE0-4953-8EF3-BD1B84B310E1}" destId="{A6CFE351-6052-4DC5-8F20-E61226321ECB}" srcOrd="1" destOrd="0" presId="urn:microsoft.com/office/officeart/2018/2/layout/IconVerticalSolidList"/>
    <dgm:cxn modelId="{235034F1-926E-43B1-A5F3-B11A0E026AF2}" type="presParOf" srcId="{948A3815-FBE0-4953-8EF3-BD1B84B310E1}" destId="{F882504E-7A57-4F63-A3BC-73E8D1A12941}" srcOrd="2" destOrd="0" presId="urn:microsoft.com/office/officeart/2018/2/layout/IconVerticalSolidList"/>
    <dgm:cxn modelId="{7E47425B-AFE8-4ED7-993D-E154A9A72FBA}" type="presParOf" srcId="{948A3815-FBE0-4953-8EF3-BD1B84B310E1}" destId="{46421239-800C-4E22-BC38-885BE4E85DDB}" srcOrd="3" destOrd="0" presId="urn:microsoft.com/office/officeart/2018/2/layout/IconVerticalSolidList"/>
    <dgm:cxn modelId="{5416319B-3E0A-45A7-A331-3095DFD1955E}" type="presParOf" srcId="{751CDF51-2488-454B-BFAF-E36CBB3D9774}" destId="{467365B7-307D-4645-9076-D675F503E996}" srcOrd="1" destOrd="0" presId="urn:microsoft.com/office/officeart/2018/2/layout/IconVerticalSolidList"/>
    <dgm:cxn modelId="{CBDF6499-89D3-4D98-8456-7F3B97D1B416}" type="presParOf" srcId="{751CDF51-2488-454B-BFAF-E36CBB3D9774}" destId="{277A0F0E-DB82-46C4-A90E-A9486231E3E5}" srcOrd="2" destOrd="0" presId="urn:microsoft.com/office/officeart/2018/2/layout/IconVerticalSolidList"/>
    <dgm:cxn modelId="{2FED06BB-19B8-4560-AED1-4EC1D3997986}" type="presParOf" srcId="{277A0F0E-DB82-46C4-A90E-A9486231E3E5}" destId="{2F5F5F06-198B-46B1-BAED-4A93CCFE6128}" srcOrd="0" destOrd="0" presId="urn:microsoft.com/office/officeart/2018/2/layout/IconVerticalSolidList"/>
    <dgm:cxn modelId="{D58E4189-FC1B-44BF-B248-53DBAF1A8D1F}" type="presParOf" srcId="{277A0F0E-DB82-46C4-A90E-A9486231E3E5}" destId="{6430683B-4C1D-42B3-ACE6-DABE52152050}" srcOrd="1" destOrd="0" presId="urn:microsoft.com/office/officeart/2018/2/layout/IconVerticalSolidList"/>
    <dgm:cxn modelId="{DB24443C-BE87-4068-B077-D21F3B4332D6}" type="presParOf" srcId="{277A0F0E-DB82-46C4-A90E-A9486231E3E5}" destId="{18390FDA-4F35-429C-84FE-EC3117D1EDBC}" srcOrd="2" destOrd="0" presId="urn:microsoft.com/office/officeart/2018/2/layout/IconVerticalSolidList"/>
    <dgm:cxn modelId="{F2F700E4-997A-42F9-B8D3-081C4792DA0C}" type="presParOf" srcId="{277A0F0E-DB82-46C4-A90E-A9486231E3E5}" destId="{5EED6350-E38E-44F5-A5B0-D8DE47753532}" srcOrd="3" destOrd="0" presId="urn:microsoft.com/office/officeart/2018/2/layout/IconVerticalSolidList"/>
    <dgm:cxn modelId="{B38E579D-71F9-4A66-AF18-388F1AB907A4}" type="presParOf" srcId="{751CDF51-2488-454B-BFAF-E36CBB3D9774}" destId="{E6AADDE8-6776-46E6-BA1F-CAF30DD22CC7}" srcOrd="3" destOrd="0" presId="urn:microsoft.com/office/officeart/2018/2/layout/IconVerticalSolidList"/>
    <dgm:cxn modelId="{5725106B-B6CB-4643-B17D-CBE77AE84CB7}" type="presParOf" srcId="{751CDF51-2488-454B-BFAF-E36CBB3D9774}" destId="{4B3D4DB0-9FD0-4D57-9D33-0AF5CFE2BEC0}" srcOrd="4" destOrd="0" presId="urn:microsoft.com/office/officeart/2018/2/layout/IconVerticalSolidList"/>
    <dgm:cxn modelId="{0E9C69E8-317D-4269-9C54-E8DC22BCDEEE}" type="presParOf" srcId="{4B3D4DB0-9FD0-4D57-9D33-0AF5CFE2BEC0}" destId="{6A89F8AE-4583-4269-8B9E-83DA5E9A78CB}" srcOrd="0" destOrd="0" presId="urn:microsoft.com/office/officeart/2018/2/layout/IconVerticalSolidList"/>
    <dgm:cxn modelId="{7ADABCFD-6E14-4818-8C57-C6EC2F0E9C26}" type="presParOf" srcId="{4B3D4DB0-9FD0-4D57-9D33-0AF5CFE2BEC0}" destId="{D5C042EB-88A1-433F-9895-C50C14E1E95E}" srcOrd="1" destOrd="0" presId="urn:microsoft.com/office/officeart/2018/2/layout/IconVerticalSolidList"/>
    <dgm:cxn modelId="{D8B9959B-4D27-4CF5-A58C-DC1D98A35038}" type="presParOf" srcId="{4B3D4DB0-9FD0-4D57-9D33-0AF5CFE2BEC0}" destId="{A7C74077-9442-4460-B1F1-55D7915AE6D4}" srcOrd="2" destOrd="0" presId="urn:microsoft.com/office/officeart/2018/2/layout/IconVerticalSolidList"/>
    <dgm:cxn modelId="{8A07B677-92A7-4221-86DD-CC58803EE189}" type="presParOf" srcId="{4B3D4DB0-9FD0-4D57-9D33-0AF5CFE2BEC0}" destId="{611C1285-8C88-4D4A-9BCA-2D944EBD691D}" srcOrd="3" destOrd="0" presId="urn:microsoft.com/office/officeart/2018/2/layout/IconVerticalSolidList"/>
    <dgm:cxn modelId="{F5FFC168-1FF4-48D5-A030-5BC8471BB021}" type="presParOf" srcId="{4B3D4DB0-9FD0-4D57-9D33-0AF5CFE2BEC0}" destId="{0B30A109-34EA-4DE9-A02D-0F6267B0036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6B8783-4FFA-464C-8DB4-7A3C1AD919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79BA7D6-C1CA-43CF-8934-452EF888FC9E}">
      <dgm:prSet custT="1"/>
      <dgm:spPr/>
      <dgm:t>
        <a:bodyPr/>
        <a:lstStyle/>
        <a:p>
          <a:r>
            <a:rPr lang="en-US" sz="2400"/>
            <a:t>Web-based systems are complex distributed systems but the fundamental principles of software engineering discussed previously are as applicable to them as they are to any other types of system.</a:t>
          </a:r>
        </a:p>
      </dgm:t>
    </dgm:pt>
    <dgm:pt modelId="{118C0081-85EE-4559-9306-AE4B32DE076E}" type="parTrans" cxnId="{325AE6DD-ACBA-4A12-AE2A-D0185B7CEC7D}">
      <dgm:prSet/>
      <dgm:spPr/>
      <dgm:t>
        <a:bodyPr/>
        <a:lstStyle/>
        <a:p>
          <a:endParaRPr lang="en-US" sz="2400"/>
        </a:p>
      </dgm:t>
    </dgm:pt>
    <dgm:pt modelId="{1D4DD261-16C9-4CA9-AB32-619BCD1E4F27}" type="sibTrans" cxnId="{325AE6DD-ACBA-4A12-AE2A-D0185B7CEC7D}">
      <dgm:prSet/>
      <dgm:spPr/>
      <dgm:t>
        <a:bodyPr/>
        <a:lstStyle/>
        <a:p>
          <a:endParaRPr lang="en-US" sz="2400"/>
        </a:p>
      </dgm:t>
    </dgm:pt>
    <dgm:pt modelId="{57CC4FA7-785B-4781-A364-4C9B7D9F7659}">
      <dgm:prSet custT="1"/>
      <dgm:spPr/>
      <dgm:t>
        <a:bodyPr/>
        <a:lstStyle/>
        <a:p>
          <a:r>
            <a:rPr lang="en-GB" sz="2400"/>
            <a:t>The fundamental ideas of software engineering apply to web-based software in the same way that they apply to other types of software system. </a:t>
          </a:r>
          <a:endParaRPr lang="en-US" sz="2400"/>
        </a:p>
      </dgm:t>
    </dgm:pt>
    <dgm:pt modelId="{2F457C13-2952-43A8-AED0-59C75C4C81A3}" type="parTrans" cxnId="{7F0C96AF-E1F2-4CCD-9922-669119E999BC}">
      <dgm:prSet/>
      <dgm:spPr/>
      <dgm:t>
        <a:bodyPr/>
        <a:lstStyle/>
        <a:p>
          <a:endParaRPr lang="en-US" sz="2400"/>
        </a:p>
      </dgm:t>
    </dgm:pt>
    <dgm:pt modelId="{8FFFBE79-3A61-4D65-A9E4-EA2361B8F5DC}" type="sibTrans" cxnId="{7F0C96AF-E1F2-4CCD-9922-669119E999BC}">
      <dgm:prSet/>
      <dgm:spPr/>
      <dgm:t>
        <a:bodyPr/>
        <a:lstStyle/>
        <a:p>
          <a:endParaRPr lang="en-US" sz="2400"/>
        </a:p>
      </dgm:t>
    </dgm:pt>
    <dgm:pt modelId="{5FD311D1-A205-45A6-9676-8DA70BDA2EC8}" type="pres">
      <dgm:prSet presAssocID="{626B8783-4FFA-464C-8DB4-7A3C1AD919CA}" presName="root" presStyleCnt="0">
        <dgm:presLayoutVars>
          <dgm:dir/>
          <dgm:resizeHandles val="exact"/>
        </dgm:presLayoutVars>
      </dgm:prSet>
      <dgm:spPr/>
    </dgm:pt>
    <dgm:pt modelId="{EDD9D529-83CD-49BB-9987-385526E7DD3C}" type="pres">
      <dgm:prSet presAssocID="{979BA7D6-C1CA-43CF-8934-452EF888FC9E}" presName="compNode" presStyleCnt="0"/>
      <dgm:spPr/>
    </dgm:pt>
    <dgm:pt modelId="{D95401DC-A58F-4FCF-A0EC-1C3D9AE2D754}" type="pres">
      <dgm:prSet presAssocID="{979BA7D6-C1CA-43CF-8934-452EF888FC9E}" presName="bgRect" presStyleLbl="bgShp" presStyleIdx="0" presStyleCnt="2" custScaleY="100000"/>
      <dgm:spPr/>
    </dgm:pt>
    <dgm:pt modelId="{185C4878-CDE4-4413-97EA-BA90762C6262}" type="pres">
      <dgm:prSet presAssocID="{979BA7D6-C1CA-43CF-8934-452EF888FC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1C5FBC5-6539-45EC-92E9-8F4D5B37DF4C}" type="pres">
      <dgm:prSet presAssocID="{979BA7D6-C1CA-43CF-8934-452EF888FC9E}" presName="spaceRect" presStyleCnt="0"/>
      <dgm:spPr/>
    </dgm:pt>
    <dgm:pt modelId="{C1D1B836-584C-46F8-AE3E-8CEB8C517ABC}" type="pres">
      <dgm:prSet presAssocID="{979BA7D6-C1CA-43CF-8934-452EF888FC9E}" presName="parTx" presStyleLbl="revTx" presStyleIdx="0" presStyleCnt="2">
        <dgm:presLayoutVars>
          <dgm:chMax val="0"/>
          <dgm:chPref val="0"/>
        </dgm:presLayoutVars>
      </dgm:prSet>
      <dgm:spPr/>
    </dgm:pt>
    <dgm:pt modelId="{3ABB2D06-B364-4CE7-8061-CAF1B03BDB5F}" type="pres">
      <dgm:prSet presAssocID="{1D4DD261-16C9-4CA9-AB32-619BCD1E4F27}" presName="sibTrans" presStyleCnt="0"/>
      <dgm:spPr/>
    </dgm:pt>
    <dgm:pt modelId="{CD0C1F86-4897-49A6-BDFF-8E443694B884}" type="pres">
      <dgm:prSet presAssocID="{57CC4FA7-785B-4781-A364-4C9B7D9F7659}" presName="compNode" presStyleCnt="0"/>
      <dgm:spPr/>
    </dgm:pt>
    <dgm:pt modelId="{5077F91C-C5D5-4020-8438-E92FF4452C57}" type="pres">
      <dgm:prSet presAssocID="{57CC4FA7-785B-4781-A364-4C9B7D9F7659}" presName="bgRect" presStyleLbl="bgShp" presStyleIdx="1" presStyleCnt="2"/>
      <dgm:spPr/>
    </dgm:pt>
    <dgm:pt modelId="{02BC9BDA-C622-4F52-95F0-F957D1C0B2E3}" type="pres">
      <dgm:prSet presAssocID="{57CC4FA7-785B-4781-A364-4C9B7D9F76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43683E7-FCFF-4779-9EF5-15494105373E}" type="pres">
      <dgm:prSet presAssocID="{57CC4FA7-785B-4781-A364-4C9B7D9F7659}" presName="spaceRect" presStyleCnt="0"/>
      <dgm:spPr/>
    </dgm:pt>
    <dgm:pt modelId="{E25F2254-D031-4E70-A626-336323456799}" type="pres">
      <dgm:prSet presAssocID="{57CC4FA7-785B-4781-A364-4C9B7D9F7659}" presName="parTx" presStyleLbl="revTx" presStyleIdx="1" presStyleCnt="2">
        <dgm:presLayoutVars>
          <dgm:chMax val="0"/>
          <dgm:chPref val="0"/>
        </dgm:presLayoutVars>
      </dgm:prSet>
      <dgm:spPr/>
    </dgm:pt>
  </dgm:ptLst>
  <dgm:cxnLst>
    <dgm:cxn modelId="{74526828-819E-4043-80FF-FC4176868C8A}" type="presOf" srcId="{57CC4FA7-785B-4781-A364-4C9B7D9F7659}" destId="{E25F2254-D031-4E70-A626-336323456799}" srcOrd="0" destOrd="0" presId="urn:microsoft.com/office/officeart/2018/2/layout/IconVerticalSolidList"/>
    <dgm:cxn modelId="{1B4B217C-4EF8-4C03-BFB9-38A91796A689}" type="presOf" srcId="{979BA7D6-C1CA-43CF-8934-452EF888FC9E}" destId="{C1D1B836-584C-46F8-AE3E-8CEB8C517ABC}" srcOrd="0" destOrd="0" presId="urn:microsoft.com/office/officeart/2018/2/layout/IconVerticalSolidList"/>
    <dgm:cxn modelId="{7F0C96AF-E1F2-4CCD-9922-669119E999BC}" srcId="{626B8783-4FFA-464C-8DB4-7A3C1AD919CA}" destId="{57CC4FA7-785B-4781-A364-4C9B7D9F7659}" srcOrd="1" destOrd="0" parTransId="{2F457C13-2952-43A8-AED0-59C75C4C81A3}" sibTransId="{8FFFBE79-3A61-4D65-A9E4-EA2361B8F5DC}"/>
    <dgm:cxn modelId="{A03C1FC1-A42A-4C39-8931-69E38EB40FDF}" type="presOf" srcId="{626B8783-4FFA-464C-8DB4-7A3C1AD919CA}" destId="{5FD311D1-A205-45A6-9676-8DA70BDA2EC8}" srcOrd="0" destOrd="0" presId="urn:microsoft.com/office/officeart/2018/2/layout/IconVerticalSolidList"/>
    <dgm:cxn modelId="{325AE6DD-ACBA-4A12-AE2A-D0185B7CEC7D}" srcId="{626B8783-4FFA-464C-8DB4-7A3C1AD919CA}" destId="{979BA7D6-C1CA-43CF-8934-452EF888FC9E}" srcOrd="0" destOrd="0" parTransId="{118C0081-85EE-4559-9306-AE4B32DE076E}" sibTransId="{1D4DD261-16C9-4CA9-AB32-619BCD1E4F27}"/>
    <dgm:cxn modelId="{197DA38C-C7F3-41D0-AE57-F5F3133D98EB}" type="presParOf" srcId="{5FD311D1-A205-45A6-9676-8DA70BDA2EC8}" destId="{EDD9D529-83CD-49BB-9987-385526E7DD3C}" srcOrd="0" destOrd="0" presId="urn:microsoft.com/office/officeart/2018/2/layout/IconVerticalSolidList"/>
    <dgm:cxn modelId="{9A2920AF-7590-4CB6-A93B-2746E4F5425C}" type="presParOf" srcId="{EDD9D529-83CD-49BB-9987-385526E7DD3C}" destId="{D95401DC-A58F-4FCF-A0EC-1C3D9AE2D754}" srcOrd="0" destOrd="0" presId="urn:microsoft.com/office/officeart/2018/2/layout/IconVerticalSolidList"/>
    <dgm:cxn modelId="{36E893BA-EA86-4CF7-9201-B8A0C6D3B741}" type="presParOf" srcId="{EDD9D529-83CD-49BB-9987-385526E7DD3C}" destId="{185C4878-CDE4-4413-97EA-BA90762C6262}" srcOrd="1" destOrd="0" presId="urn:microsoft.com/office/officeart/2018/2/layout/IconVerticalSolidList"/>
    <dgm:cxn modelId="{F9A841A4-49F0-4BD7-AEEE-9116699D850E}" type="presParOf" srcId="{EDD9D529-83CD-49BB-9987-385526E7DD3C}" destId="{51C5FBC5-6539-45EC-92E9-8F4D5B37DF4C}" srcOrd="2" destOrd="0" presId="urn:microsoft.com/office/officeart/2018/2/layout/IconVerticalSolidList"/>
    <dgm:cxn modelId="{7F939C58-5518-4E40-8FE0-9128293A9466}" type="presParOf" srcId="{EDD9D529-83CD-49BB-9987-385526E7DD3C}" destId="{C1D1B836-584C-46F8-AE3E-8CEB8C517ABC}" srcOrd="3" destOrd="0" presId="urn:microsoft.com/office/officeart/2018/2/layout/IconVerticalSolidList"/>
    <dgm:cxn modelId="{0B5B1E98-7640-434E-8352-9AC776FB3F53}" type="presParOf" srcId="{5FD311D1-A205-45A6-9676-8DA70BDA2EC8}" destId="{3ABB2D06-B364-4CE7-8061-CAF1B03BDB5F}" srcOrd="1" destOrd="0" presId="urn:microsoft.com/office/officeart/2018/2/layout/IconVerticalSolidList"/>
    <dgm:cxn modelId="{6951D927-11A2-4CE4-8C09-CCCC555CFF4C}" type="presParOf" srcId="{5FD311D1-A205-45A6-9676-8DA70BDA2EC8}" destId="{CD0C1F86-4897-49A6-BDFF-8E443694B884}" srcOrd="2" destOrd="0" presId="urn:microsoft.com/office/officeart/2018/2/layout/IconVerticalSolidList"/>
    <dgm:cxn modelId="{3B0C28B2-5B52-4BE9-9A44-A0B55C990154}" type="presParOf" srcId="{CD0C1F86-4897-49A6-BDFF-8E443694B884}" destId="{5077F91C-C5D5-4020-8438-E92FF4452C57}" srcOrd="0" destOrd="0" presId="urn:microsoft.com/office/officeart/2018/2/layout/IconVerticalSolidList"/>
    <dgm:cxn modelId="{8AE6A674-9928-49DF-8057-BFACD41A9FA0}" type="presParOf" srcId="{CD0C1F86-4897-49A6-BDFF-8E443694B884}" destId="{02BC9BDA-C622-4F52-95F0-F957D1C0B2E3}" srcOrd="1" destOrd="0" presId="urn:microsoft.com/office/officeart/2018/2/layout/IconVerticalSolidList"/>
    <dgm:cxn modelId="{641FEF37-1737-4B42-91A7-399C28FF49BB}" type="presParOf" srcId="{CD0C1F86-4897-49A6-BDFF-8E443694B884}" destId="{F43683E7-FCFF-4779-9EF5-15494105373E}" srcOrd="2" destOrd="0" presId="urn:microsoft.com/office/officeart/2018/2/layout/IconVerticalSolidList"/>
    <dgm:cxn modelId="{3346702B-D8B7-4C41-AC34-324C4BBDC675}" type="presParOf" srcId="{CD0C1F86-4897-49A6-BDFF-8E443694B884}" destId="{E25F2254-D031-4E70-A626-3363234567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05B9397-7546-4316-8DB0-0396E1D4149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95F3AC6-FC68-488C-B043-0F547801FF88}">
      <dgm:prSet/>
      <dgm:spPr/>
      <dgm:t>
        <a:bodyPr/>
        <a:lstStyle/>
        <a:p>
          <a:r>
            <a:rPr lang="en-GB"/>
            <a:t>Software reuse</a:t>
          </a:r>
          <a:endParaRPr lang="en-US"/>
        </a:p>
      </dgm:t>
    </dgm:pt>
    <dgm:pt modelId="{8FCD8307-B7A7-43D5-9504-B3D5B249C146}" type="parTrans" cxnId="{BAEA35C1-9040-44F5-BBDD-B6979788F5DB}">
      <dgm:prSet/>
      <dgm:spPr/>
      <dgm:t>
        <a:bodyPr/>
        <a:lstStyle/>
        <a:p>
          <a:endParaRPr lang="en-US"/>
        </a:p>
      </dgm:t>
    </dgm:pt>
    <dgm:pt modelId="{5FFB5786-57BC-485D-B0FD-A12661045FC0}" type="sibTrans" cxnId="{BAEA35C1-9040-44F5-BBDD-B6979788F5DB}">
      <dgm:prSet/>
      <dgm:spPr/>
      <dgm:t>
        <a:bodyPr/>
        <a:lstStyle/>
        <a:p>
          <a:endParaRPr lang="en-US"/>
        </a:p>
      </dgm:t>
    </dgm:pt>
    <dgm:pt modelId="{F24A6B2B-F2E7-45D4-93CE-653AC0B1F6DA}">
      <dgm:prSet/>
      <dgm:spPr/>
      <dgm:t>
        <a:bodyPr/>
        <a:lstStyle/>
        <a:p>
          <a:r>
            <a:rPr lang="en-GB"/>
            <a:t>Software reuse is the dominant approach for constructing web-based systems. 	When building these systems, you think about how you can assemble them from pre-existing software components and systems.</a:t>
          </a:r>
          <a:endParaRPr lang="en-US"/>
        </a:p>
      </dgm:t>
    </dgm:pt>
    <dgm:pt modelId="{1DA29AE4-C49F-458F-9A06-C4DA12ACAA6F}" type="parTrans" cxnId="{99BB009D-3239-4172-9B94-FA8C0BBB2C3B}">
      <dgm:prSet/>
      <dgm:spPr/>
      <dgm:t>
        <a:bodyPr/>
        <a:lstStyle/>
        <a:p>
          <a:endParaRPr lang="en-US"/>
        </a:p>
      </dgm:t>
    </dgm:pt>
    <dgm:pt modelId="{4AA3B53F-FB27-45C3-85E8-C955E9CC7EC6}" type="sibTrans" cxnId="{99BB009D-3239-4172-9B94-FA8C0BBB2C3B}">
      <dgm:prSet/>
      <dgm:spPr/>
      <dgm:t>
        <a:bodyPr/>
        <a:lstStyle/>
        <a:p>
          <a:endParaRPr lang="en-US"/>
        </a:p>
      </dgm:t>
    </dgm:pt>
    <dgm:pt modelId="{018D01F3-E8E6-4A8F-BCF1-9C02205D0631}">
      <dgm:prSet/>
      <dgm:spPr/>
      <dgm:t>
        <a:bodyPr/>
        <a:lstStyle/>
        <a:p>
          <a:r>
            <a:rPr lang="en-GB"/>
            <a:t>Incremental and agile development</a:t>
          </a:r>
          <a:endParaRPr lang="en-US"/>
        </a:p>
      </dgm:t>
    </dgm:pt>
    <dgm:pt modelId="{7C6A8A22-BE4F-4EA9-9615-F6F2398F703C}" type="parTrans" cxnId="{99C28FF7-E80B-4843-9FBF-0D7B38BB722C}">
      <dgm:prSet/>
      <dgm:spPr/>
      <dgm:t>
        <a:bodyPr/>
        <a:lstStyle/>
        <a:p>
          <a:endParaRPr lang="en-US"/>
        </a:p>
      </dgm:t>
    </dgm:pt>
    <dgm:pt modelId="{6EAE6573-EE80-405B-935C-ACF1589CCECC}" type="sibTrans" cxnId="{99C28FF7-E80B-4843-9FBF-0D7B38BB722C}">
      <dgm:prSet/>
      <dgm:spPr/>
      <dgm:t>
        <a:bodyPr/>
        <a:lstStyle/>
        <a:p>
          <a:endParaRPr lang="en-US"/>
        </a:p>
      </dgm:t>
    </dgm:pt>
    <dgm:pt modelId="{F0F36D52-D735-4FC7-ADC8-3DE21241AC75}">
      <dgm:prSet/>
      <dgm:spPr/>
      <dgm:t>
        <a:bodyPr/>
        <a:lstStyle/>
        <a:p>
          <a:r>
            <a:rPr lang="en-GB"/>
            <a:t>Web-based systems should be developed and delivered incrementally. It is now generally recognized that it is impractical to specify all the requirements for such systems in advance. </a:t>
          </a:r>
          <a:endParaRPr lang="en-US"/>
        </a:p>
      </dgm:t>
    </dgm:pt>
    <dgm:pt modelId="{9D9451C4-0398-427A-954F-450C23745C82}" type="parTrans" cxnId="{1E6BBC24-034A-486A-BFFC-A669E769BF1C}">
      <dgm:prSet/>
      <dgm:spPr/>
      <dgm:t>
        <a:bodyPr/>
        <a:lstStyle/>
        <a:p>
          <a:endParaRPr lang="en-US"/>
        </a:p>
      </dgm:t>
    </dgm:pt>
    <dgm:pt modelId="{F6B8F1E7-9217-4AB2-8734-2CB7892ECDCA}" type="sibTrans" cxnId="{1E6BBC24-034A-486A-BFFC-A669E769BF1C}">
      <dgm:prSet/>
      <dgm:spPr/>
      <dgm:t>
        <a:bodyPr/>
        <a:lstStyle/>
        <a:p>
          <a:endParaRPr lang="en-US"/>
        </a:p>
      </dgm:t>
    </dgm:pt>
    <dgm:pt modelId="{B8B14DE9-9163-4C2A-8A6F-575DC3C1C29D}" type="pres">
      <dgm:prSet presAssocID="{605B9397-7546-4316-8DB0-0396E1D41498}" presName="linear" presStyleCnt="0">
        <dgm:presLayoutVars>
          <dgm:dir/>
          <dgm:animLvl val="lvl"/>
          <dgm:resizeHandles val="exact"/>
        </dgm:presLayoutVars>
      </dgm:prSet>
      <dgm:spPr/>
    </dgm:pt>
    <dgm:pt modelId="{070CC381-D1CA-4B3B-9CF9-452ED71477D0}" type="pres">
      <dgm:prSet presAssocID="{E95F3AC6-FC68-488C-B043-0F547801FF88}" presName="parentLin" presStyleCnt="0"/>
      <dgm:spPr/>
    </dgm:pt>
    <dgm:pt modelId="{98C7E00E-1F1E-4395-B06C-7CACF37CABC6}" type="pres">
      <dgm:prSet presAssocID="{E95F3AC6-FC68-488C-B043-0F547801FF88}" presName="parentLeftMargin" presStyleLbl="node1" presStyleIdx="0" presStyleCnt="2"/>
      <dgm:spPr/>
    </dgm:pt>
    <dgm:pt modelId="{8D4487EC-346A-49F9-9083-3F874B618B85}" type="pres">
      <dgm:prSet presAssocID="{E95F3AC6-FC68-488C-B043-0F547801FF88}" presName="parentText" presStyleLbl="node1" presStyleIdx="0" presStyleCnt="2">
        <dgm:presLayoutVars>
          <dgm:chMax val="0"/>
          <dgm:bulletEnabled val="1"/>
        </dgm:presLayoutVars>
      </dgm:prSet>
      <dgm:spPr/>
    </dgm:pt>
    <dgm:pt modelId="{5302DBAA-A248-479E-92B7-850A1518FB68}" type="pres">
      <dgm:prSet presAssocID="{E95F3AC6-FC68-488C-B043-0F547801FF88}" presName="negativeSpace" presStyleCnt="0"/>
      <dgm:spPr/>
    </dgm:pt>
    <dgm:pt modelId="{A7669AEC-4B22-4DA1-8734-149A287D6F3E}" type="pres">
      <dgm:prSet presAssocID="{E95F3AC6-FC68-488C-B043-0F547801FF88}" presName="childText" presStyleLbl="conFgAcc1" presStyleIdx="0" presStyleCnt="2">
        <dgm:presLayoutVars>
          <dgm:bulletEnabled val="1"/>
        </dgm:presLayoutVars>
      </dgm:prSet>
      <dgm:spPr/>
    </dgm:pt>
    <dgm:pt modelId="{ABDC8992-B839-4F7E-B838-029EAE17621B}" type="pres">
      <dgm:prSet presAssocID="{5FFB5786-57BC-485D-B0FD-A12661045FC0}" presName="spaceBetweenRectangles" presStyleCnt="0"/>
      <dgm:spPr/>
    </dgm:pt>
    <dgm:pt modelId="{8AA7C4BB-3E41-42CF-BD65-71875BE389E2}" type="pres">
      <dgm:prSet presAssocID="{018D01F3-E8E6-4A8F-BCF1-9C02205D0631}" presName="parentLin" presStyleCnt="0"/>
      <dgm:spPr/>
    </dgm:pt>
    <dgm:pt modelId="{460B07B5-C709-47B6-9A9C-6264F9120AD1}" type="pres">
      <dgm:prSet presAssocID="{018D01F3-E8E6-4A8F-BCF1-9C02205D0631}" presName="parentLeftMargin" presStyleLbl="node1" presStyleIdx="0" presStyleCnt="2"/>
      <dgm:spPr/>
    </dgm:pt>
    <dgm:pt modelId="{1A911B78-F270-4A8A-A024-C729BCA59324}" type="pres">
      <dgm:prSet presAssocID="{018D01F3-E8E6-4A8F-BCF1-9C02205D0631}" presName="parentText" presStyleLbl="node1" presStyleIdx="1" presStyleCnt="2">
        <dgm:presLayoutVars>
          <dgm:chMax val="0"/>
          <dgm:bulletEnabled val="1"/>
        </dgm:presLayoutVars>
      </dgm:prSet>
      <dgm:spPr/>
    </dgm:pt>
    <dgm:pt modelId="{13AFDE15-7FF0-4EEA-8AB5-09E7FC5ECB8B}" type="pres">
      <dgm:prSet presAssocID="{018D01F3-E8E6-4A8F-BCF1-9C02205D0631}" presName="negativeSpace" presStyleCnt="0"/>
      <dgm:spPr/>
    </dgm:pt>
    <dgm:pt modelId="{1624822F-8065-4199-97E2-2A0C5E2F8426}" type="pres">
      <dgm:prSet presAssocID="{018D01F3-E8E6-4A8F-BCF1-9C02205D0631}" presName="childText" presStyleLbl="conFgAcc1" presStyleIdx="1" presStyleCnt="2">
        <dgm:presLayoutVars>
          <dgm:bulletEnabled val="1"/>
        </dgm:presLayoutVars>
      </dgm:prSet>
      <dgm:spPr/>
    </dgm:pt>
  </dgm:ptLst>
  <dgm:cxnLst>
    <dgm:cxn modelId="{8A765313-6019-45A3-948C-206287D644B2}" type="presOf" srcId="{E95F3AC6-FC68-488C-B043-0F547801FF88}" destId="{98C7E00E-1F1E-4395-B06C-7CACF37CABC6}" srcOrd="0" destOrd="0" presId="urn:microsoft.com/office/officeart/2005/8/layout/list1"/>
    <dgm:cxn modelId="{1E6BBC24-034A-486A-BFFC-A669E769BF1C}" srcId="{018D01F3-E8E6-4A8F-BCF1-9C02205D0631}" destId="{F0F36D52-D735-4FC7-ADC8-3DE21241AC75}" srcOrd="0" destOrd="0" parTransId="{9D9451C4-0398-427A-954F-450C23745C82}" sibTransId="{F6B8F1E7-9217-4AB2-8734-2CB7892ECDCA}"/>
    <dgm:cxn modelId="{FB2E5727-DD11-4A58-BD09-6AB3587B64E9}" type="presOf" srcId="{F0F36D52-D735-4FC7-ADC8-3DE21241AC75}" destId="{1624822F-8065-4199-97E2-2A0C5E2F8426}" srcOrd="0" destOrd="0" presId="urn:microsoft.com/office/officeart/2005/8/layout/list1"/>
    <dgm:cxn modelId="{DF0FFD34-233D-41F8-A8CC-C51518928DB6}" type="presOf" srcId="{E95F3AC6-FC68-488C-B043-0F547801FF88}" destId="{8D4487EC-346A-49F9-9083-3F874B618B85}" srcOrd="1" destOrd="0" presId="urn:microsoft.com/office/officeart/2005/8/layout/list1"/>
    <dgm:cxn modelId="{70715749-255B-4948-880C-650720CE63FC}" type="presOf" srcId="{F24A6B2B-F2E7-45D4-93CE-653AC0B1F6DA}" destId="{A7669AEC-4B22-4DA1-8734-149A287D6F3E}" srcOrd="0" destOrd="0" presId="urn:microsoft.com/office/officeart/2005/8/layout/list1"/>
    <dgm:cxn modelId="{B7EC6B8A-23B0-488D-8991-A9386B97DCD5}" type="presOf" srcId="{605B9397-7546-4316-8DB0-0396E1D41498}" destId="{B8B14DE9-9163-4C2A-8A6F-575DC3C1C29D}" srcOrd="0" destOrd="0" presId="urn:microsoft.com/office/officeart/2005/8/layout/list1"/>
    <dgm:cxn modelId="{99BB009D-3239-4172-9B94-FA8C0BBB2C3B}" srcId="{E95F3AC6-FC68-488C-B043-0F547801FF88}" destId="{F24A6B2B-F2E7-45D4-93CE-653AC0B1F6DA}" srcOrd="0" destOrd="0" parTransId="{1DA29AE4-C49F-458F-9A06-C4DA12ACAA6F}" sibTransId="{4AA3B53F-FB27-45C3-85E8-C955E9CC7EC6}"/>
    <dgm:cxn modelId="{12D7B4BF-746E-4BF9-B9DA-139D905CC641}" type="presOf" srcId="{018D01F3-E8E6-4A8F-BCF1-9C02205D0631}" destId="{1A911B78-F270-4A8A-A024-C729BCA59324}" srcOrd="1" destOrd="0" presId="urn:microsoft.com/office/officeart/2005/8/layout/list1"/>
    <dgm:cxn modelId="{BAEA35C1-9040-44F5-BBDD-B6979788F5DB}" srcId="{605B9397-7546-4316-8DB0-0396E1D41498}" destId="{E95F3AC6-FC68-488C-B043-0F547801FF88}" srcOrd="0" destOrd="0" parTransId="{8FCD8307-B7A7-43D5-9504-B3D5B249C146}" sibTransId="{5FFB5786-57BC-485D-B0FD-A12661045FC0}"/>
    <dgm:cxn modelId="{348745F3-D753-4FE1-9693-D03B214FFC05}" type="presOf" srcId="{018D01F3-E8E6-4A8F-BCF1-9C02205D0631}" destId="{460B07B5-C709-47B6-9A9C-6264F9120AD1}" srcOrd="0" destOrd="0" presId="urn:microsoft.com/office/officeart/2005/8/layout/list1"/>
    <dgm:cxn modelId="{99C28FF7-E80B-4843-9FBF-0D7B38BB722C}" srcId="{605B9397-7546-4316-8DB0-0396E1D41498}" destId="{018D01F3-E8E6-4A8F-BCF1-9C02205D0631}" srcOrd="1" destOrd="0" parTransId="{7C6A8A22-BE4F-4EA9-9615-F6F2398F703C}" sibTransId="{6EAE6573-EE80-405B-935C-ACF1589CCECC}"/>
    <dgm:cxn modelId="{6FFC9F6D-8BD1-4BCF-9A4C-44F4CC906F11}" type="presParOf" srcId="{B8B14DE9-9163-4C2A-8A6F-575DC3C1C29D}" destId="{070CC381-D1CA-4B3B-9CF9-452ED71477D0}" srcOrd="0" destOrd="0" presId="urn:microsoft.com/office/officeart/2005/8/layout/list1"/>
    <dgm:cxn modelId="{670674A5-11A6-4A33-AA6A-C475E1717B6A}" type="presParOf" srcId="{070CC381-D1CA-4B3B-9CF9-452ED71477D0}" destId="{98C7E00E-1F1E-4395-B06C-7CACF37CABC6}" srcOrd="0" destOrd="0" presId="urn:microsoft.com/office/officeart/2005/8/layout/list1"/>
    <dgm:cxn modelId="{116C937F-80D0-469D-9F30-45D458193DB6}" type="presParOf" srcId="{070CC381-D1CA-4B3B-9CF9-452ED71477D0}" destId="{8D4487EC-346A-49F9-9083-3F874B618B85}" srcOrd="1" destOrd="0" presId="urn:microsoft.com/office/officeart/2005/8/layout/list1"/>
    <dgm:cxn modelId="{45BE8316-FA18-4C44-9E1A-6AFDB068B3C0}" type="presParOf" srcId="{B8B14DE9-9163-4C2A-8A6F-575DC3C1C29D}" destId="{5302DBAA-A248-479E-92B7-850A1518FB68}" srcOrd="1" destOrd="0" presId="urn:microsoft.com/office/officeart/2005/8/layout/list1"/>
    <dgm:cxn modelId="{3ED3635D-9866-4CD2-BF52-42C1B00E160F}" type="presParOf" srcId="{B8B14DE9-9163-4C2A-8A6F-575DC3C1C29D}" destId="{A7669AEC-4B22-4DA1-8734-149A287D6F3E}" srcOrd="2" destOrd="0" presId="urn:microsoft.com/office/officeart/2005/8/layout/list1"/>
    <dgm:cxn modelId="{64D2A6E4-5478-462D-8A5B-7D25C42123CF}" type="presParOf" srcId="{B8B14DE9-9163-4C2A-8A6F-575DC3C1C29D}" destId="{ABDC8992-B839-4F7E-B838-029EAE17621B}" srcOrd="3" destOrd="0" presId="urn:microsoft.com/office/officeart/2005/8/layout/list1"/>
    <dgm:cxn modelId="{C63631D7-5219-4301-84C8-B28CD0A00FC9}" type="presParOf" srcId="{B8B14DE9-9163-4C2A-8A6F-575DC3C1C29D}" destId="{8AA7C4BB-3E41-42CF-BD65-71875BE389E2}" srcOrd="4" destOrd="0" presId="urn:microsoft.com/office/officeart/2005/8/layout/list1"/>
    <dgm:cxn modelId="{C89041F6-072C-47FF-BEEA-198D779BD024}" type="presParOf" srcId="{8AA7C4BB-3E41-42CF-BD65-71875BE389E2}" destId="{460B07B5-C709-47B6-9A9C-6264F9120AD1}" srcOrd="0" destOrd="0" presId="urn:microsoft.com/office/officeart/2005/8/layout/list1"/>
    <dgm:cxn modelId="{F7906EB2-542A-473B-9C18-D85EB12A78BF}" type="presParOf" srcId="{8AA7C4BB-3E41-42CF-BD65-71875BE389E2}" destId="{1A911B78-F270-4A8A-A024-C729BCA59324}" srcOrd="1" destOrd="0" presId="urn:microsoft.com/office/officeart/2005/8/layout/list1"/>
    <dgm:cxn modelId="{76D29274-6365-45D0-A81D-60EC27271301}" type="presParOf" srcId="{B8B14DE9-9163-4C2A-8A6F-575DC3C1C29D}" destId="{13AFDE15-7FF0-4EEA-8AB5-09E7FC5ECB8B}" srcOrd="5" destOrd="0" presId="urn:microsoft.com/office/officeart/2005/8/layout/list1"/>
    <dgm:cxn modelId="{4E892173-D23F-46FC-850A-FD942D83CEB6}" type="presParOf" srcId="{B8B14DE9-9163-4C2A-8A6F-575DC3C1C29D}" destId="{1624822F-8065-4199-97E2-2A0C5E2F842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0B00EB-AF6E-4D46-BD5B-F1100C6BB52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965CCC8-9502-45D8-B3F4-D1E3DEBD56C7}">
      <dgm:prSet/>
      <dgm:spPr/>
      <dgm:t>
        <a:bodyPr/>
        <a:lstStyle/>
        <a:p>
          <a:r>
            <a:rPr lang="en-GB"/>
            <a:t>Service-oriented systems</a:t>
          </a:r>
          <a:endParaRPr lang="en-US"/>
        </a:p>
      </dgm:t>
    </dgm:pt>
    <dgm:pt modelId="{A4E0692D-370B-40FA-BC6D-FD1FA910DAF6}" type="parTrans" cxnId="{194C0DCD-8322-4EF9-B159-00037E5AB4C1}">
      <dgm:prSet/>
      <dgm:spPr/>
      <dgm:t>
        <a:bodyPr/>
        <a:lstStyle/>
        <a:p>
          <a:endParaRPr lang="en-US"/>
        </a:p>
      </dgm:t>
    </dgm:pt>
    <dgm:pt modelId="{9EDB43AB-B7D0-4011-9814-036C344DAB89}" type="sibTrans" cxnId="{194C0DCD-8322-4EF9-B159-00037E5AB4C1}">
      <dgm:prSet/>
      <dgm:spPr/>
      <dgm:t>
        <a:bodyPr/>
        <a:lstStyle/>
        <a:p>
          <a:endParaRPr lang="en-US"/>
        </a:p>
      </dgm:t>
    </dgm:pt>
    <dgm:pt modelId="{285DCFFA-017B-43DC-9B6C-2895CDF6CFC7}">
      <dgm:prSet/>
      <dgm:spPr/>
      <dgm:t>
        <a:bodyPr/>
        <a:lstStyle/>
        <a:p>
          <a:r>
            <a:rPr lang="en-GB"/>
            <a:t>Software may be implemented using service-oriented software engineering, where the software components are stand-alone web services.  </a:t>
          </a:r>
          <a:endParaRPr lang="en-US"/>
        </a:p>
      </dgm:t>
    </dgm:pt>
    <dgm:pt modelId="{01D49E82-80AB-4474-B956-EE50E94FD6B5}" type="parTrans" cxnId="{9BD6EB02-5ADA-40C8-B726-21917A77E263}">
      <dgm:prSet/>
      <dgm:spPr/>
      <dgm:t>
        <a:bodyPr/>
        <a:lstStyle/>
        <a:p>
          <a:endParaRPr lang="en-US"/>
        </a:p>
      </dgm:t>
    </dgm:pt>
    <dgm:pt modelId="{192FED60-E6ED-4F21-A350-B417A1353958}" type="sibTrans" cxnId="{9BD6EB02-5ADA-40C8-B726-21917A77E263}">
      <dgm:prSet/>
      <dgm:spPr/>
      <dgm:t>
        <a:bodyPr/>
        <a:lstStyle/>
        <a:p>
          <a:endParaRPr lang="en-US"/>
        </a:p>
      </dgm:t>
    </dgm:pt>
    <dgm:pt modelId="{5CD416C1-B61C-4662-AAE8-DDC8F3C125DE}">
      <dgm:prSet/>
      <dgm:spPr/>
      <dgm:t>
        <a:bodyPr/>
        <a:lstStyle/>
        <a:p>
          <a:r>
            <a:rPr lang="en-GB"/>
            <a:t>Rich interfaces</a:t>
          </a:r>
          <a:endParaRPr lang="en-US"/>
        </a:p>
      </dgm:t>
    </dgm:pt>
    <dgm:pt modelId="{FB7A975A-7682-4A55-B8C3-933B88293E5F}" type="parTrans" cxnId="{86DF6592-3831-43CC-A8FD-2262B73B0CF4}">
      <dgm:prSet/>
      <dgm:spPr/>
      <dgm:t>
        <a:bodyPr/>
        <a:lstStyle/>
        <a:p>
          <a:endParaRPr lang="en-US"/>
        </a:p>
      </dgm:t>
    </dgm:pt>
    <dgm:pt modelId="{043782A0-DAEB-4632-B755-F01600EEC258}" type="sibTrans" cxnId="{86DF6592-3831-43CC-A8FD-2262B73B0CF4}">
      <dgm:prSet/>
      <dgm:spPr/>
      <dgm:t>
        <a:bodyPr/>
        <a:lstStyle/>
        <a:p>
          <a:endParaRPr lang="en-US"/>
        </a:p>
      </dgm:t>
    </dgm:pt>
    <dgm:pt modelId="{C3B0F04E-F8BF-45D6-8A2D-502015914115}">
      <dgm:prSet/>
      <dgm:spPr/>
      <dgm:t>
        <a:bodyPr/>
        <a:lstStyle/>
        <a:p>
          <a:r>
            <a:rPr lang="en-GB"/>
            <a:t>Interface development technologies such as AJAX and HTML5 have emerged that support the creation of rich interfaces within a web browser.   </a:t>
          </a:r>
          <a:endParaRPr lang="en-US"/>
        </a:p>
      </dgm:t>
    </dgm:pt>
    <dgm:pt modelId="{192CB67A-0F8E-4483-BA96-E9928A9D758E}" type="parTrans" cxnId="{ADB27D82-3AB3-4A51-93DB-A645D2E802E8}">
      <dgm:prSet/>
      <dgm:spPr/>
      <dgm:t>
        <a:bodyPr/>
        <a:lstStyle/>
        <a:p>
          <a:endParaRPr lang="en-US"/>
        </a:p>
      </dgm:t>
    </dgm:pt>
    <dgm:pt modelId="{32054952-C013-477C-BA2F-9F20FB34E97E}" type="sibTrans" cxnId="{ADB27D82-3AB3-4A51-93DB-A645D2E802E8}">
      <dgm:prSet/>
      <dgm:spPr/>
      <dgm:t>
        <a:bodyPr/>
        <a:lstStyle/>
        <a:p>
          <a:endParaRPr lang="en-US"/>
        </a:p>
      </dgm:t>
    </dgm:pt>
    <dgm:pt modelId="{2FA5F841-9F53-40F0-8FB5-EAC8CBDBB9BF}" type="pres">
      <dgm:prSet presAssocID="{6F0B00EB-AF6E-4D46-BD5B-F1100C6BB52E}" presName="linear" presStyleCnt="0">
        <dgm:presLayoutVars>
          <dgm:dir/>
          <dgm:animLvl val="lvl"/>
          <dgm:resizeHandles val="exact"/>
        </dgm:presLayoutVars>
      </dgm:prSet>
      <dgm:spPr/>
    </dgm:pt>
    <dgm:pt modelId="{2355CC5D-C609-4D5C-A0BF-E726CCBF1F1F}" type="pres">
      <dgm:prSet presAssocID="{4965CCC8-9502-45D8-B3F4-D1E3DEBD56C7}" presName="parentLin" presStyleCnt="0"/>
      <dgm:spPr/>
    </dgm:pt>
    <dgm:pt modelId="{587DE6D0-7FA5-4B7B-8098-E158C2ED82D0}" type="pres">
      <dgm:prSet presAssocID="{4965CCC8-9502-45D8-B3F4-D1E3DEBD56C7}" presName="parentLeftMargin" presStyleLbl="node1" presStyleIdx="0" presStyleCnt="2"/>
      <dgm:spPr/>
    </dgm:pt>
    <dgm:pt modelId="{F9C0D416-59DB-4048-A1B9-254630412E2B}" type="pres">
      <dgm:prSet presAssocID="{4965CCC8-9502-45D8-B3F4-D1E3DEBD56C7}" presName="parentText" presStyleLbl="node1" presStyleIdx="0" presStyleCnt="2">
        <dgm:presLayoutVars>
          <dgm:chMax val="0"/>
          <dgm:bulletEnabled val="1"/>
        </dgm:presLayoutVars>
      </dgm:prSet>
      <dgm:spPr/>
    </dgm:pt>
    <dgm:pt modelId="{9FC80297-D245-4168-90C1-6188627A9217}" type="pres">
      <dgm:prSet presAssocID="{4965CCC8-9502-45D8-B3F4-D1E3DEBD56C7}" presName="negativeSpace" presStyleCnt="0"/>
      <dgm:spPr/>
    </dgm:pt>
    <dgm:pt modelId="{D2C8F6A8-4CEF-46DB-AFB8-1481A5F37E1A}" type="pres">
      <dgm:prSet presAssocID="{4965CCC8-9502-45D8-B3F4-D1E3DEBD56C7}" presName="childText" presStyleLbl="conFgAcc1" presStyleIdx="0" presStyleCnt="2">
        <dgm:presLayoutVars>
          <dgm:bulletEnabled val="1"/>
        </dgm:presLayoutVars>
      </dgm:prSet>
      <dgm:spPr/>
    </dgm:pt>
    <dgm:pt modelId="{4F96E9A7-091F-4F0F-A3E4-1F9DD0AEE3F2}" type="pres">
      <dgm:prSet presAssocID="{9EDB43AB-B7D0-4011-9814-036C344DAB89}" presName="spaceBetweenRectangles" presStyleCnt="0"/>
      <dgm:spPr/>
    </dgm:pt>
    <dgm:pt modelId="{D512F473-D2DA-434C-BF0B-B01BD287C184}" type="pres">
      <dgm:prSet presAssocID="{5CD416C1-B61C-4662-AAE8-DDC8F3C125DE}" presName="parentLin" presStyleCnt="0"/>
      <dgm:spPr/>
    </dgm:pt>
    <dgm:pt modelId="{36B6BDBF-D344-4BFD-A320-A334370AE972}" type="pres">
      <dgm:prSet presAssocID="{5CD416C1-B61C-4662-AAE8-DDC8F3C125DE}" presName="parentLeftMargin" presStyleLbl="node1" presStyleIdx="0" presStyleCnt="2"/>
      <dgm:spPr/>
    </dgm:pt>
    <dgm:pt modelId="{AA1BD6B6-75EE-479B-9191-4B2E0EA81A97}" type="pres">
      <dgm:prSet presAssocID="{5CD416C1-B61C-4662-AAE8-DDC8F3C125DE}" presName="parentText" presStyleLbl="node1" presStyleIdx="1" presStyleCnt="2">
        <dgm:presLayoutVars>
          <dgm:chMax val="0"/>
          <dgm:bulletEnabled val="1"/>
        </dgm:presLayoutVars>
      </dgm:prSet>
      <dgm:spPr/>
    </dgm:pt>
    <dgm:pt modelId="{574A2610-1E87-41D3-9267-08A312BEBB42}" type="pres">
      <dgm:prSet presAssocID="{5CD416C1-B61C-4662-AAE8-DDC8F3C125DE}" presName="negativeSpace" presStyleCnt="0"/>
      <dgm:spPr/>
    </dgm:pt>
    <dgm:pt modelId="{C194E261-CF22-4EAD-956F-D24BF38ED1DC}" type="pres">
      <dgm:prSet presAssocID="{5CD416C1-B61C-4662-AAE8-DDC8F3C125DE}" presName="childText" presStyleLbl="conFgAcc1" presStyleIdx="1" presStyleCnt="2">
        <dgm:presLayoutVars>
          <dgm:bulletEnabled val="1"/>
        </dgm:presLayoutVars>
      </dgm:prSet>
      <dgm:spPr/>
    </dgm:pt>
  </dgm:ptLst>
  <dgm:cxnLst>
    <dgm:cxn modelId="{9BD6EB02-5ADA-40C8-B726-21917A77E263}" srcId="{4965CCC8-9502-45D8-B3F4-D1E3DEBD56C7}" destId="{285DCFFA-017B-43DC-9B6C-2895CDF6CFC7}" srcOrd="0" destOrd="0" parTransId="{01D49E82-80AB-4474-B956-EE50E94FD6B5}" sibTransId="{192FED60-E6ED-4F21-A350-B417A1353958}"/>
    <dgm:cxn modelId="{0124F418-A5B6-433E-BD1A-D1B9200DA8A0}" type="presOf" srcId="{6F0B00EB-AF6E-4D46-BD5B-F1100C6BB52E}" destId="{2FA5F841-9F53-40F0-8FB5-EAC8CBDBB9BF}" srcOrd="0" destOrd="0" presId="urn:microsoft.com/office/officeart/2005/8/layout/list1"/>
    <dgm:cxn modelId="{6344A632-F2B7-4986-A304-730504B9AF37}" type="presOf" srcId="{5CD416C1-B61C-4662-AAE8-DDC8F3C125DE}" destId="{AA1BD6B6-75EE-479B-9191-4B2E0EA81A97}" srcOrd="1" destOrd="0" presId="urn:microsoft.com/office/officeart/2005/8/layout/list1"/>
    <dgm:cxn modelId="{FEA2FF51-25D9-4059-951D-E6AEBA851254}" type="presOf" srcId="{285DCFFA-017B-43DC-9B6C-2895CDF6CFC7}" destId="{D2C8F6A8-4CEF-46DB-AFB8-1481A5F37E1A}" srcOrd="0" destOrd="0" presId="urn:microsoft.com/office/officeart/2005/8/layout/list1"/>
    <dgm:cxn modelId="{ADB27D82-3AB3-4A51-93DB-A645D2E802E8}" srcId="{5CD416C1-B61C-4662-AAE8-DDC8F3C125DE}" destId="{C3B0F04E-F8BF-45D6-8A2D-502015914115}" srcOrd="0" destOrd="0" parTransId="{192CB67A-0F8E-4483-BA96-E9928A9D758E}" sibTransId="{32054952-C013-477C-BA2F-9F20FB34E97E}"/>
    <dgm:cxn modelId="{86DF6592-3831-43CC-A8FD-2262B73B0CF4}" srcId="{6F0B00EB-AF6E-4D46-BD5B-F1100C6BB52E}" destId="{5CD416C1-B61C-4662-AAE8-DDC8F3C125DE}" srcOrd="1" destOrd="0" parTransId="{FB7A975A-7682-4A55-B8C3-933B88293E5F}" sibTransId="{043782A0-DAEB-4632-B755-F01600EEC258}"/>
    <dgm:cxn modelId="{17EDC392-1BF9-4B99-9AEB-A2FF40212E07}" type="presOf" srcId="{4965CCC8-9502-45D8-B3F4-D1E3DEBD56C7}" destId="{587DE6D0-7FA5-4B7B-8098-E158C2ED82D0}" srcOrd="0" destOrd="0" presId="urn:microsoft.com/office/officeart/2005/8/layout/list1"/>
    <dgm:cxn modelId="{194C0DCD-8322-4EF9-B159-00037E5AB4C1}" srcId="{6F0B00EB-AF6E-4D46-BD5B-F1100C6BB52E}" destId="{4965CCC8-9502-45D8-B3F4-D1E3DEBD56C7}" srcOrd="0" destOrd="0" parTransId="{A4E0692D-370B-40FA-BC6D-FD1FA910DAF6}" sibTransId="{9EDB43AB-B7D0-4011-9814-036C344DAB89}"/>
    <dgm:cxn modelId="{503638D0-2AB7-4C79-9A2F-90E7AD294E8A}" type="presOf" srcId="{4965CCC8-9502-45D8-B3F4-D1E3DEBD56C7}" destId="{F9C0D416-59DB-4048-A1B9-254630412E2B}" srcOrd="1" destOrd="0" presId="urn:microsoft.com/office/officeart/2005/8/layout/list1"/>
    <dgm:cxn modelId="{FAD06CD1-DA61-4A92-BF8B-BD308FECFC46}" type="presOf" srcId="{5CD416C1-B61C-4662-AAE8-DDC8F3C125DE}" destId="{36B6BDBF-D344-4BFD-A320-A334370AE972}" srcOrd="0" destOrd="0" presId="urn:microsoft.com/office/officeart/2005/8/layout/list1"/>
    <dgm:cxn modelId="{A40233DF-E45E-4B0F-B222-B7A876D1B33B}" type="presOf" srcId="{C3B0F04E-F8BF-45D6-8A2D-502015914115}" destId="{C194E261-CF22-4EAD-956F-D24BF38ED1DC}" srcOrd="0" destOrd="0" presId="urn:microsoft.com/office/officeart/2005/8/layout/list1"/>
    <dgm:cxn modelId="{51C10F6A-C8AB-4AD3-A223-DEFA752D6D6E}" type="presParOf" srcId="{2FA5F841-9F53-40F0-8FB5-EAC8CBDBB9BF}" destId="{2355CC5D-C609-4D5C-A0BF-E726CCBF1F1F}" srcOrd="0" destOrd="0" presId="urn:microsoft.com/office/officeart/2005/8/layout/list1"/>
    <dgm:cxn modelId="{F523853E-E802-4D3D-94AF-29BB8EB31AB4}" type="presParOf" srcId="{2355CC5D-C609-4D5C-A0BF-E726CCBF1F1F}" destId="{587DE6D0-7FA5-4B7B-8098-E158C2ED82D0}" srcOrd="0" destOrd="0" presId="urn:microsoft.com/office/officeart/2005/8/layout/list1"/>
    <dgm:cxn modelId="{06E5B843-EF20-4042-BC4E-798D985A04B4}" type="presParOf" srcId="{2355CC5D-C609-4D5C-A0BF-E726CCBF1F1F}" destId="{F9C0D416-59DB-4048-A1B9-254630412E2B}" srcOrd="1" destOrd="0" presId="urn:microsoft.com/office/officeart/2005/8/layout/list1"/>
    <dgm:cxn modelId="{665364E0-5475-4499-B8C9-6DAC49F39193}" type="presParOf" srcId="{2FA5F841-9F53-40F0-8FB5-EAC8CBDBB9BF}" destId="{9FC80297-D245-4168-90C1-6188627A9217}" srcOrd="1" destOrd="0" presId="urn:microsoft.com/office/officeart/2005/8/layout/list1"/>
    <dgm:cxn modelId="{874B5C47-6C07-4C7C-A2DF-963780338424}" type="presParOf" srcId="{2FA5F841-9F53-40F0-8FB5-EAC8CBDBB9BF}" destId="{D2C8F6A8-4CEF-46DB-AFB8-1481A5F37E1A}" srcOrd="2" destOrd="0" presId="urn:microsoft.com/office/officeart/2005/8/layout/list1"/>
    <dgm:cxn modelId="{A5CBF76D-3585-4A9C-ABED-84F255A43EE4}" type="presParOf" srcId="{2FA5F841-9F53-40F0-8FB5-EAC8CBDBB9BF}" destId="{4F96E9A7-091F-4F0F-A3E4-1F9DD0AEE3F2}" srcOrd="3" destOrd="0" presId="urn:microsoft.com/office/officeart/2005/8/layout/list1"/>
    <dgm:cxn modelId="{96F36909-C85B-44A9-BC2E-0E3843B4041A}" type="presParOf" srcId="{2FA5F841-9F53-40F0-8FB5-EAC8CBDBB9BF}" destId="{D512F473-D2DA-434C-BF0B-B01BD287C184}" srcOrd="4" destOrd="0" presId="urn:microsoft.com/office/officeart/2005/8/layout/list1"/>
    <dgm:cxn modelId="{3740B6B1-8535-453C-B69B-F67E58FD025B}" type="presParOf" srcId="{D512F473-D2DA-434C-BF0B-B01BD287C184}" destId="{36B6BDBF-D344-4BFD-A320-A334370AE972}" srcOrd="0" destOrd="0" presId="urn:microsoft.com/office/officeart/2005/8/layout/list1"/>
    <dgm:cxn modelId="{9A632570-C8AC-4F63-801A-3EE011B28A50}" type="presParOf" srcId="{D512F473-D2DA-434C-BF0B-B01BD287C184}" destId="{AA1BD6B6-75EE-479B-9191-4B2E0EA81A97}" srcOrd="1" destOrd="0" presId="urn:microsoft.com/office/officeart/2005/8/layout/list1"/>
    <dgm:cxn modelId="{52C2D7F2-DD1F-4700-8FF2-BBB34E61747C}" type="presParOf" srcId="{2FA5F841-9F53-40F0-8FB5-EAC8CBDBB9BF}" destId="{574A2610-1E87-41D3-9267-08A312BEBB42}" srcOrd="5" destOrd="0" presId="urn:microsoft.com/office/officeart/2005/8/layout/list1"/>
    <dgm:cxn modelId="{77C91C11-FAA5-4371-8753-9F3931362385}" type="presParOf" srcId="{2FA5F841-9F53-40F0-8FB5-EAC8CBDBB9BF}" destId="{C194E261-CF22-4EAD-956F-D24BF38ED1D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419CCB-ABBF-43AB-A66C-EBB4CD6C82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72AB09-6DFE-4E5A-A31C-D3FFDF9E4F4D}">
      <dgm:prSet/>
      <dgm:spPr/>
      <dgm:t>
        <a:bodyPr/>
        <a:lstStyle/>
        <a:p>
          <a:r>
            <a:rPr lang="en-GB"/>
            <a:t>Software engineering involves wider responsibilities than simply the application of technical skills.</a:t>
          </a:r>
          <a:endParaRPr lang="en-US"/>
        </a:p>
      </dgm:t>
    </dgm:pt>
    <dgm:pt modelId="{1B5EA50B-E6A6-4C9A-82DC-2C3E2E2119F3}" type="parTrans" cxnId="{5A8B8653-9097-45A0-8327-02AA885BAB82}">
      <dgm:prSet/>
      <dgm:spPr/>
      <dgm:t>
        <a:bodyPr/>
        <a:lstStyle/>
        <a:p>
          <a:endParaRPr lang="en-US"/>
        </a:p>
      </dgm:t>
    </dgm:pt>
    <dgm:pt modelId="{581D88AC-076C-4613-9C49-0C8F862E6E44}" type="sibTrans" cxnId="{5A8B8653-9097-45A0-8327-02AA885BAB82}">
      <dgm:prSet/>
      <dgm:spPr/>
      <dgm:t>
        <a:bodyPr/>
        <a:lstStyle/>
        <a:p>
          <a:endParaRPr lang="en-US"/>
        </a:p>
      </dgm:t>
    </dgm:pt>
    <dgm:pt modelId="{214E200F-5589-45A7-A619-3B3870704181}">
      <dgm:prSet/>
      <dgm:spPr/>
      <dgm:t>
        <a:bodyPr/>
        <a:lstStyle/>
        <a:p>
          <a:r>
            <a:rPr lang="en-GB"/>
            <a:t>Software engineers must behave in an honest and ethically responsible way if they are to be respected as professionals.</a:t>
          </a:r>
          <a:endParaRPr lang="en-US"/>
        </a:p>
      </dgm:t>
    </dgm:pt>
    <dgm:pt modelId="{C7B59967-6E4D-4DBA-99E6-4FD6717D2CE1}" type="parTrans" cxnId="{ED061BF3-47EB-4DF4-B237-D3BDCC2D131F}">
      <dgm:prSet/>
      <dgm:spPr/>
      <dgm:t>
        <a:bodyPr/>
        <a:lstStyle/>
        <a:p>
          <a:endParaRPr lang="en-US"/>
        </a:p>
      </dgm:t>
    </dgm:pt>
    <dgm:pt modelId="{00C4508C-70D0-4949-9F19-00A547D51D52}" type="sibTrans" cxnId="{ED061BF3-47EB-4DF4-B237-D3BDCC2D131F}">
      <dgm:prSet/>
      <dgm:spPr/>
      <dgm:t>
        <a:bodyPr/>
        <a:lstStyle/>
        <a:p>
          <a:endParaRPr lang="en-US"/>
        </a:p>
      </dgm:t>
    </dgm:pt>
    <dgm:pt modelId="{98671488-F27C-43F2-8D3A-C6F1486E3B85}">
      <dgm:prSet/>
      <dgm:spPr/>
      <dgm:t>
        <a:bodyPr/>
        <a:lstStyle/>
        <a:p>
          <a:r>
            <a:rPr lang="en-GB"/>
            <a:t>Ethical behaviour is more than simply upholding the law but involves following a set of principles that are morally correct.</a:t>
          </a:r>
          <a:endParaRPr lang="en-US"/>
        </a:p>
      </dgm:t>
    </dgm:pt>
    <dgm:pt modelId="{37038DB5-60C7-4821-B1D5-78AB70E5FA0D}" type="parTrans" cxnId="{1680D929-6280-4331-9F9C-D60E9EA3F7E4}">
      <dgm:prSet/>
      <dgm:spPr/>
      <dgm:t>
        <a:bodyPr/>
        <a:lstStyle/>
        <a:p>
          <a:endParaRPr lang="en-US"/>
        </a:p>
      </dgm:t>
    </dgm:pt>
    <dgm:pt modelId="{4F1660BF-082C-4599-9660-61A96274670F}" type="sibTrans" cxnId="{1680D929-6280-4331-9F9C-D60E9EA3F7E4}">
      <dgm:prSet/>
      <dgm:spPr/>
      <dgm:t>
        <a:bodyPr/>
        <a:lstStyle/>
        <a:p>
          <a:endParaRPr lang="en-US"/>
        </a:p>
      </dgm:t>
    </dgm:pt>
    <dgm:pt modelId="{DADAC079-AC7A-4A15-86FC-F1A8F17373FF}" type="pres">
      <dgm:prSet presAssocID="{5C419CCB-ABBF-43AB-A66C-EBB4CD6C82D4}" presName="root" presStyleCnt="0">
        <dgm:presLayoutVars>
          <dgm:dir/>
          <dgm:resizeHandles val="exact"/>
        </dgm:presLayoutVars>
      </dgm:prSet>
      <dgm:spPr/>
    </dgm:pt>
    <dgm:pt modelId="{406EFFD0-89AC-4E3F-858E-9F7D282413CD}" type="pres">
      <dgm:prSet presAssocID="{0072AB09-6DFE-4E5A-A31C-D3FFDF9E4F4D}" presName="compNode" presStyleCnt="0"/>
      <dgm:spPr/>
    </dgm:pt>
    <dgm:pt modelId="{A92C9B9B-5496-4032-BA32-FB22D9EED5A2}" type="pres">
      <dgm:prSet presAssocID="{0072AB09-6DFE-4E5A-A31C-D3FFDF9E4F4D}" presName="bgRect" presStyleLbl="bgShp" presStyleIdx="0" presStyleCnt="3"/>
      <dgm:spPr/>
    </dgm:pt>
    <dgm:pt modelId="{E81F2C75-CFE7-4A98-9BD7-9A422AE17BEE}" type="pres">
      <dgm:prSet presAssocID="{0072AB09-6DFE-4E5A-A31C-D3FFDF9E4F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E137AD9-389A-4EC7-B92F-983715FD02FD}" type="pres">
      <dgm:prSet presAssocID="{0072AB09-6DFE-4E5A-A31C-D3FFDF9E4F4D}" presName="spaceRect" presStyleCnt="0"/>
      <dgm:spPr/>
    </dgm:pt>
    <dgm:pt modelId="{ED9A91C2-B838-494A-A136-8FA4C957542F}" type="pres">
      <dgm:prSet presAssocID="{0072AB09-6DFE-4E5A-A31C-D3FFDF9E4F4D}" presName="parTx" presStyleLbl="revTx" presStyleIdx="0" presStyleCnt="3">
        <dgm:presLayoutVars>
          <dgm:chMax val="0"/>
          <dgm:chPref val="0"/>
        </dgm:presLayoutVars>
      </dgm:prSet>
      <dgm:spPr/>
    </dgm:pt>
    <dgm:pt modelId="{9A60DF32-AE6F-4AB4-9058-9A1CB9995B10}" type="pres">
      <dgm:prSet presAssocID="{581D88AC-076C-4613-9C49-0C8F862E6E44}" presName="sibTrans" presStyleCnt="0"/>
      <dgm:spPr/>
    </dgm:pt>
    <dgm:pt modelId="{25C13947-91CB-4AC9-88FB-79340A2180C8}" type="pres">
      <dgm:prSet presAssocID="{214E200F-5589-45A7-A619-3B3870704181}" presName="compNode" presStyleCnt="0"/>
      <dgm:spPr/>
    </dgm:pt>
    <dgm:pt modelId="{6742080F-15E2-407F-A812-43CD8E5BCB56}" type="pres">
      <dgm:prSet presAssocID="{214E200F-5589-45A7-A619-3B3870704181}" presName="bgRect" presStyleLbl="bgShp" presStyleIdx="1" presStyleCnt="3"/>
      <dgm:spPr/>
    </dgm:pt>
    <dgm:pt modelId="{C60D733D-2F12-47A7-8A95-FF8590EE3331}" type="pres">
      <dgm:prSet presAssocID="{214E200F-5589-45A7-A619-3B38707041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44BC237-1185-4D14-9974-20FC4EE305DD}" type="pres">
      <dgm:prSet presAssocID="{214E200F-5589-45A7-A619-3B3870704181}" presName="spaceRect" presStyleCnt="0"/>
      <dgm:spPr/>
    </dgm:pt>
    <dgm:pt modelId="{0B9BF07A-8DB9-4644-8192-618A85F89F8A}" type="pres">
      <dgm:prSet presAssocID="{214E200F-5589-45A7-A619-3B3870704181}" presName="parTx" presStyleLbl="revTx" presStyleIdx="1" presStyleCnt="3">
        <dgm:presLayoutVars>
          <dgm:chMax val="0"/>
          <dgm:chPref val="0"/>
        </dgm:presLayoutVars>
      </dgm:prSet>
      <dgm:spPr/>
    </dgm:pt>
    <dgm:pt modelId="{92C6D9BB-346B-4223-B7FF-05B80B20B41A}" type="pres">
      <dgm:prSet presAssocID="{00C4508C-70D0-4949-9F19-00A547D51D52}" presName="sibTrans" presStyleCnt="0"/>
      <dgm:spPr/>
    </dgm:pt>
    <dgm:pt modelId="{9CFEA43A-CD9F-4B78-B40C-6F346B2F69E4}" type="pres">
      <dgm:prSet presAssocID="{98671488-F27C-43F2-8D3A-C6F1486E3B85}" presName="compNode" presStyleCnt="0"/>
      <dgm:spPr/>
    </dgm:pt>
    <dgm:pt modelId="{1BA048B6-97F2-4886-8BDE-35E3323C998F}" type="pres">
      <dgm:prSet presAssocID="{98671488-F27C-43F2-8D3A-C6F1486E3B85}" presName="bgRect" presStyleLbl="bgShp" presStyleIdx="2" presStyleCnt="3"/>
      <dgm:spPr/>
    </dgm:pt>
    <dgm:pt modelId="{96AE366F-5D9C-4831-ADF9-9CDFBB68E9D5}" type="pres">
      <dgm:prSet presAssocID="{98671488-F27C-43F2-8D3A-C6F1486E3B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06CD6073-B43C-4203-9412-38A94EE8CB74}" type="pres">
      <dgm:prSet presAssocID="{98671488-F27C-43F2-8D3A-C6F1486E3B85}" presName="spaceRect" presStyleCnt="0"/>
      <dgm:spPr/>
    </dgm:pt>
    <dgm:pt modelId="{46FF4D89-683F-4304-B5B0-D5CCE7AFC758}" type="pres">
      <dgm:prSet presAssocID="{98671488-F27C-43F2-8D3A-C6F1486E3B85}" presName="parTx" presStyleLbl="revTx" presStyleIdx="2" presStyleCnt="3">
        <dgm:presLayoutVars>
          <dgm:chMax val="0"/>
          <dgm:chPref val="0"/>
        </dgm:presLayoutVars>
      </dgm:prSet>
      <dgm:spPr/>
    </dgm:pt>
  </dgm:ptLst>
  <dgm:cxnLst>
    <dgm:cxn modelId="{A910C212-5E3D-4336-AAC6-96DF4EB906B0}" type="presOf" srcId="{214E200F-5589-45A7-A619-3B3870704181}" destId="{0B9BF07A-8DB9-4644-8192-618A85F89F8A}" srcOrd="0" destOrd="0" presId="urn:microsoft.com/office/officeart/2018/2/layout/IconVerticalSolidList"/>
    <dgm:cxn modelId="{5916A01B-C839-4C9B-BC2B-8628D19DA857}" type="presOf" srcId="{0072AB09-6DFE-4E5A-A31C-D3FFDF9E4F4D}" destId="{ED9A91C2-B838-494A-A136-8FA4C957542F}" srcOrd="0" destOrd="0" presId="urn:microsoft.com/office/officeart/2018/2/layout/IconVerticalSolidList"/>
    <dgm:cxn modelId="{EDDE761E-3D63-42B2-99AA-2DD7FEE6D31B}" type="presOf" srcId="{98671488-F27C-43F2-8D3A-C6F1486E3B85}" destId="{46FF4D89-683F-4304-B5B0-D5CCE7AFC758}" srcOrd="0" destOrd="0" presId="urn:microsoft.com/office/officeart/2018/2/layout/IconVerticalSolidList"/>
    <dgm:cxn modelId="{1680D929-6280-4331-9F9C-D60E9EA3F7E4}" srcId="{5C419CCB-ABBF-43AB-A66C-EBB4CD6C82D4}" destId="{98671488-F27C-43F2-8D3A-C6F1486E3B85}" srcOrd="2" destOrd="0" parTransId="{37038DB5-60C7-4821-B1D5-78AB70E5FA0D}" sibTransId="{4F1660BF-082C-4599-9660-61A96274670F}"/>
    <dgm:cxn modelId="{6A73B94F-332E-4220-941A-56A69589AC85}" type="presOf" srcId="{5C419CCB-ABBF-43AB-A66C-EBB4CD6C82D4}" destId="{DADAC079-AC7A-4A15-86FC-F1A8F17373FF}" srcOrd="0" destOrd="0" presId="urn:microsoft.com/office/officeart/2018/2/layout/IconVerticalSolidList"/>
    <dgm:cxn modelId="{5A8B8653-9097-45A0-8327-02AA885BAB82}" srcId="{5C419CCB-ABBF-43AB-A66C-EBB4CD6C82D4}" destId="{0072AB09-6DFE-4E5A-A31C-D3FFDF9E4F4D}" srcOrd="0" destOrd="0" parTransId="{1B5EA50B-E6A6-4C9A-82DC-2C3E2E2119F3}" sibTransId="{581D88AC-076C-4613-9C49-0C8F862E6E44}"/>
    <dgm:cxn modelId="{ED061BF3-47EB-4DF4-B237-D3BDCC2D131F}" srcId="{5C419CCB-ABBF-43AB-A66C-EBB4CD6C82D4}" destId="{214E200F-5589-45A7-A619-3B3870704181}" srcOrd="1" destOrd="0" parTransId="{C7B59967-6E4D-4DBA-99E6-4FD6717D2CE1}" sibTransId="{00C4508C-70D0-4949-9F19-00A547D51D52}"/>
    <dgm:cxn modelId="{63A8FB48-EE41-4FC5-8C68-853D1906CAF0}" type="presParOf" srcId="{DADAC079-AC7A-4A15-86FC-F1A8F17373FF}" destId="{406EFFD0-89AC-4E3F-858E-9F7D282413CD}" srcOrd="0" destOrd="0" presId="urn:microsoft.com/office/officeart/2018/2/layout/IconVerticalSolidList"/>
    <dgm:cxn modelId="{53CEE4BF-2910-4E18-B4D3-1A5B9ADD4E54}" type="presParOf" srcId="{406EFFD0-89AC-4E3F-858E-9F7D282413CD}" destId="{A92C9B9B-5496-4032-BA32-FB22D9EED5A2}" srcOrd="0" destOrd="0" presId="urn:microsoft.com/office/officeart/2018/2/layout/IconVerticalSolidList"/>
    <dgm:cxn modelId="{1CCD2992-014E-4A6D-9A19-C786D517136B}" type="presParOf" srcId="{406EFFD0-89AC-4E3F-858E-9F7D282413CD}" destId="{E81F2C75-CFE7-4A98-9BD7-9A422AE17BEE}" srcOrd="1" destOrd="0" presId="urn:microsoft.com/office/officeart/2018/2/layout/IconVerticalSolidList"/>
    <dgm:cxn modelId="{078334DF-8CEE-48B4-ABEB-790262F0A6A7}" type="presParOf" srcId="{406EFFD0-89AC-4E3F-858E-9F7D282413CD}" destId="{FE137AD9-389A-4EC7-B92F-983715FD02FD}" srcOrd="2" destOrd="0" presId="urn:microsoft.com/office/officeart/2018/2/layout/IconVerticalSolidList"/>
    <dgm:cxn modelId="{50EB3096-DEFD-4E5E-9ABF-523A5DE92C29}" type="presParOf" srcId="{406EFFD0-89AC-4E3F-858E-9F7D282413CD}" destId="{ED9A91C2-B838-494A-A136-8FA4C957542F}" srcOrd="3" destOrd="0" presId="urn:microsoft.com/office/officeart/2018/2/layout/IconVerticalSolidList"/>
    <dgm:cxn modelId="{2302A8E8-A780-4DA2-9C62-0CB6EA40F722}" type="presParOf" srcId="{DADAC079-AC7A-4A15-86FC-F1A8F17373FF}" destId="{9A60DF32-AE6F-4AB4-9058-9A1CB9995B10}" srcOrd="1" destOrd="0" presId="urn:microsoft.com/office/officeart/2018/2/layout/IconVerticalSolidList"/>
    <dgm:cxn modelId="{9E281C17-6BA5-4616-BD43-BFA17C20D116}" type="presParOf" srcId="{DADAC079-AC7A-4A15-86FC-F1A8F17373FF}" destId="{25C13947-91CB-4AC9-88FB-79340A2180C8}" srcOrd="2" destOrd="0" presId="urn:microsoft.com/office/officeart/2018/2/layout/IconVerticalSolidList"/>
    <dgm:cxn modelId="{AD045026-8EDE-4C01-B655-CCFD14E0E1AC}" type="presParOf" srcId="{25C13947-91CB-4AC9-88FB-79340A2180C8}" destId="{6742080F-15E2-407F-A812-43CD8E5BCB56}" srcOrd="0" destOrd="0" presId="urn:microsoft.com/office/officeart/2018/2/layout/IconVerticalSolidList"/>
    <dgm:cxn modelId="{9CF3547C-6F04-449A-A97E-91F23A85BC27}" type="presParOf" srcId="{25C13947-91CB-4AC9-88FB-79340A2180C8}" destId="{C60D733D-2F12-47A7-8A95-FF8590EE3331}" srcOrd="1" destOrd="0" presId="urn:microsoft.com/office/officeart/2018/2/layout/IconVerticalSolidList"/>
    <dgm:cxn modelId="{55017EF4-5507-4BB8-817D-199FE46DECAC}" type="presParOf" srcId="{25C13947-91CB-4AC9-88FB-79340A2180C8}" destId="{C44BC237-1185-4D14-9974-20FC4EE305DD}" srcOrd="2" destOrd="0" presId="urn:microsoft.com/office/officeart/2018/2/layout/IconVerticalSolidList"/>
    <dgm:cxn modelId="{DF616897-3C85-43DF-AB4C-A746EB1205EA}" type="presParOf" srcId="{25C13947-91CB-4AC9-88FB-79340A2180C8}" destId="{0B9BF07A-8DB9-4644-8192-618A85F89F8A}" srcOrd="3" destOrd="0" presId="urn:microsoft.com/office/officeart/2018/2/layout/IconVerticalSolidList"/>
    <dgm:cxn modelId="{C650EB4D-6F55-4EB6-9E02-665623D66937}" type="presParOf" srcId="{DADAC079-AC7A-4A15-86FC-F1A8F17373FF}" destId="{92C6D9BB-346B-4223-B7FF-05B80B20B41A}" srcOrd="3" destOrd="0" presId="urn:microsoft.com/office/officeart/2018/2/layout/IconVerticalSolidList"/>
    <dgm:cxn modelId="{DA724BA1-09C3-4B50-B00F-5E71B3E6B95B}" type="presParOf" srcId="{DADAC079-AC7A-4A15-86FC-F1A8F17373FF}" destId="{9CFEA43A-CD9F-4B78-B40C-6F346B2F69E4}" srcOrd="4" destOrd="0" presId="urn:microsoft.com/office/officeart/2018/2/layout/IconVerticalSolidList"/>
    <dgm:cxn modelId="{F591835E-5490-4E14-9F1E-7BC76130A2E1}" type="presParOf" srcId="{9CFEA43A-CD9F-4B78-B40C-6F346B2F69E4}" destId="{1BA048B6-97F2-4886-8BDE-35E3323C998F}" srcOrd="0" destOrd="0" presId="urn:microsoft.com/office/officeart/2018/2/layout/IconVerticalSolidList"/>
    <dgm:cxn modelId="{1A549484-B453-43DA-83AE-D5A1736EC56E}" type="presParOf" srcId="{9CFEA43A-CD9F-4B78-B40C-6F346B2F69E4}" destId="{96AE366F-5D9C-4831-ADF9-9CDFBB68E9D5}" srcOrd="1" destOrd="0" presId="urn:microsoft.com/office/officeart/2018/2/layout/IconVerticalSolidList"/>
    <dgm:cxn modelId="{4881B972-BF74-4E5A-8D9C-CBE78A326E5F}" type="presParOf" srcId="{9CFEA43A-CD9F-4B78-B40C-6F346B2F69E4}" destId="{06CD6073-B43C-4203-9412-38A94EE8CB74}" srcOrd="2" destOrd="0" presId="urn:microsoft.com/office/officeart/2018/2/layout/IconVerticalSolidList"/>
    <dgm:cxn modelId="{97AAA6AC-CDC4-45EF-A97D-88615DCF155A}" type="presParOf" srcId="{9CFEA43A-CD9F-4B78-B40C-6F346B2F69E4}" destId="{46FF4D89-683F-4304-B5B0-D5CCE7AFC7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F39DDE0-5E4F-43FE-98D9-6FB59A49BB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B5BC590-5715-4F74-995F-AEBAEA63B550}">
      <dgm:prSet custT="1"/>
      <dgm:spPr/>
      <dgm:t>
        <a:bodyPr/>
        <a:lstStyle/>
        <a:p>
          <a:r>
            <a:rPr lang="en-GB" sz="2000"/>
            <a:t>The professional societies in the US have cooperated to produce a code of ethical practice.</a:t>
          </a:r>
          <a:endParaRPr lang="en-US" sz="2000"/>
        </a:p>
      </dgm:t>
    </dgm:pt>
    <dgm:pt modelId="{A60FFD64-8C80-450C-BE48-B43EFDB1CCC6}" type="parTrans" cxnId="{632F7380-F516-47AD-943E-2E67736E3D73}">
      <dgm:prSet/>
      <dgm:spPr/>
      <dgm:t>
        <a:bodyPr/>
        <a:lstStyle/>
        <a:p>
          <a:endParaRPr lang="en-US" sz="2000"/>
        </a:p>
      </dgm:t>
    </dgm:pt>
    <dgm:pt modelId="{DED7E24C-0DAF-4B0E-AB6E-05078A26A6AA}" type="sibTrans" cxnId="{632F7380-F516-47AD-943E-2E67736E3D73}">
      <dgm:prSet/>
      <dgm:spPr/>
      <dgm:t>
        <a:bodyPr/>
        <a:lstStyle/>
        <a:p>
          <a:endParaRPr lang="en-US" sz="2000"/>
        </a:p>
      </dgm:t>
    </dgm:pt>
    <dgm:pt modelId="{F1709F3B-4CB1-4968-8687-59A2880F1EC6}">
      <dgm:prSet custT="1"/>
      <dgm:spPr/>
      <dgm:t>
        <a:bodyPr/>
        <a:lstStyle/>
        <a:p>
          <a:r>
            <a:rPr lang="en-GB" sz="2000"/>
            <a:t>Members of these organisations sign up to the code of practice when they join.</a:t>
          </a:r>
          <a:endParaRPr lang="en-US" sz="2000"/>
        </a:p>
      </dgm:t>
    </dgm:pt>
    <dgm:pt modelId="{B8C70686-FA16-492A-AC01-01AF47BB62CA}" type="parTrans" cxnId="{9652D71F-53E1-4BCB-B0CA-31FC94EB6D66}">
      <dgm:prSet/>
      <dgm:spPr/>
      <dgm:t>
        <a:bodyPr/>
        <a:lstStyle/>
        <a:p>
          <a:endParaRPr lang="en-US" sz="2000"/>
        </a:p>
      </dgm:t>
    </dgm:pt>
    <dgm:pt modelId="{FA2021C6-CE25-41CC-8212-CE65857D6FE9}" type="sibTrans" cxnId="{9652D71F-53E1-4BCB-B0CA-31FC94EB6D66}">
      <dgm:prSet/>
      <dgm:spPr/>
      <dgm:t>
        <a:bodyPr/>
        <a:lstStyle/>
        <a:p>
          <a:endParaRPr lang="en-US" sz="2000"/>
        </a:p>
      </dgm:t>
    </dgm:pt>
    <dgm:pt modelId="{669BCD24-A06E-40DC-B77D-8DA83BE9E4A4}">
      <dgm:prSet custT="1"/>
      <dgm:spPr/>
      <dgm:t>
        <a:bodyPr/>
        <a:lstStyle/>
        <a:p>
          <a:r>
            <a:rPr lang="en-GB" sz="2000"/>
            <a:t>The Code contains eight Principles related to the behaviour of and decisions made by professional software engineers, including practitioners, educators, managers, supervisors and policy makers, as well as trainees and students of the profession. </a:t>
          </a:r>
          <a:endParaRPr lang="en-US" sz="2000"/>
        </a:p>
      </dgm:t>
    </dgm:pt>
    <dgm:pt modelId="{05B180C8-7885-4425-B4EB-B75D2DEF2589}" type="parTrans" cxnId="{C0BDA3CB-3632-4C83-B6D2-DC2DAD5DD21F}">
      <dgm:prSet/>
      <dgm:spPr/>
      <dgm:t>
        <a:bodyPr/>
        <a:lstStyle/>
        <a:p>
          <a:endParaRPr lang="en-US" sz="2000"/>
        </a:p>
      </dgm:t>
    </dgm:pt>
    <dgm:pt modelId="{5E8FA32F-968B-4F96-BBBF-AA0B3F5AB40A}" type="sibTrans" cxnId="{C0BDA3CB-3632-4C83-B6D2-DC2DAD5DD21F}">
      <dgm:prSet/>
      <dgm:spPr/>
      <dgm:t>
        <a:bodyPr/>
        <a:lstStyle/>
        <a:p>
          <a:endParaRPr lang="en-US" sz="2000"/>
        </a:p>
      </dgm:t>
    </dgm:pt>
    <dgm:pt modelId="{71ECD81B-DC72-4AF9-A8A9-395186A06EC1}" type="pres">
      <dgm:prSet presAssocID="{5F39DDE0-5E4F-43FE-98D9-6FB59A49BB57}" presName="root" presStyleCnt="0">
        <dgm:presLayoutVars>
          <dgm:dir/>
          <dgm:resizeHandles val="exact"/>
        </dgm:presLayoutVars>
      </dgm:prSet>
      <dgm:spPr/>
    </dgm:pt>
    <dgm:pt modelId="{5A678CD2-0EE0-4CB2-93F9-DAF6F99D6546}" type="pres">
      <dgm:prSet presAssocID="{1B5BC590-5715-4F74-995F-AEBAEA63B550}" presName="compNode" presStyleCnt="0"/>
      <dgm:spPr/>
    </dgm:pt>
    <dgm:pt modelId="{23E81716-A49E-4B26-9C2A-44AA468052E4}" type="pres">
      <dgm:prSet presAssocID="{1B5BC590-5715-4F74-995F-AEBAEA63B550}" presName="bgRect" presStyleLbl="bgShp" presStyleIdx="0" presStyleCnt="3"/>
      <dgm:spPr/>
    </dgm:pt>
    <dgm:pt modelId="{CB346AFD-7D60-4090-BBFB-932916CBEC2F}" type="pres">
      <dgm:prSet presAssocID="{1B5BC590-5715-4F74-995F-AEBAEA63B5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udge"/>
        </a:ext>
      </dgm:extLst>
    </dgm:pt>
    <dgm:pt modelId="{6E27BF3E-522D-4F2E-8CDC-2EDB620898E8}" type="pres">
      <dgm:prSet presAssocID="{1B5BC590-5715-4F74-995F-AEBAEA63B550}" presName="spaceRect" presStyleCnt="0"/>
      <dgm:spPr/>
    </dgm:pt>
    <dgm:pt modelId="{D1590ECD-7338-4A4A-A8E8-C3980AA41403}" type="pres">
      <dgm:prSet presAssocID="{1B5BC590-5715-4F74-995F-AEBAEA63B550}" presName="parTx" presStyleLbl="revTx" presStyleIdx="0" presStyleCnt="3">
        <dgm:presLayoutVars>
          <dgm:chMax val="0"/>
          <dgm:chPref val="0"/>
        </dgm:presLayoutVars>
      </dgm:prSet>
      <dgm:spPr/>
    </dgm:pt>
    <dgm:pt modelId="{AAD6425A-F23F-400A-8889-8EAFEA3F3675}" type="pres">
      <dgm:prSet presAssocID="{DED7E24C-0DAF-4B0E-AB6E-05078A26A6AA}" presName="sibTrans" presStyleCnt="0"/>
      <dgm:spPr/>
    </dgm:pt>
    <dgm:pt modelId="{F5B23A49-83E1-479F-A706-F71C8572E6A9}" type="pres">
      <dgm:prSet presAssocID="{F1709F3B-4CB1-4968-8687-59A2880F1EC6}" presName="compNode" presStyleCnt="0"/>
      <dgm:spPr/>
    </dgm:pt>
    <dgm:pt modelId="{30E6A9A5-2BF2-4292-9F3A-88A5E4179780}" type="pres">
      <dgm:prSet presAssocID="{F1709F3B-4CB1-4968-8687-59A2880F1EC6}" presName="bgRect" presStyleLbl="bgShp" presStyleIdx="1" presStyleCnt="3"/>
      <dgm:spPr/>
    </dgm:pt>
    <dgm:pt modelId="{40AA7B90-B736-46BC-890A-04D058255A7D}" type="pres">
      <dgm:prSet presAssocID="{F1709F3B-4CB1-4968-8687-59A2880F1E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A6FEB37-73F6-4951-8732-6B2FE577C480}" type="pres">
      <dgm:prSet presAssocID="{F1709F3B-4CB1-4968-8687-59A2880F1EC6}" presName="spaceRect" presStyleCnt="0"/>
      <dgm:spPr/>
    </dgm:pt>
    <dgm:pt modelId="{C600D9E4-29EF-4ED2-AAD2-DED54C33B9E1}" type="pres">
      <dgm:prSet presAssocID="{F1709F3B-4CB1-4968-8687-59A2880F1EC6}" presName="parTx" presStyleLbl="revTx" presStyleIdx="1" presStyleCnt="3">
        <dgm:presLayoutVars>
          <dgm:chMax val="0"/>
          <dgm:chPref val="0"/>
        </dgm:presLayoutVars>
      </dgm:prSet>
      <dgm:spPr/>
    </dgm:pt>
    <dgm:pt modelId="{D3828756-3860-46F8-BD5C-BDD72082BB35}" type="pres">
      <dgm:prSet presAssocID="{FA2021C6-CE25-41CC-8212-CE65857D6FE9}" presName="sibTrans" presStyleCnt="0"/>
      <dgm:spPr/>
    </dgm:pt>
    <dgm:pt modelId="{AE92C07D-E0F8-44E3-938E-59602752FD8A}" type="pres">
      <dgm:prSet presAssocID="{669BCD24-A06E-40DC-B77D-8DA83BE9E4A4}" presName="compNode" presStyleCnt="0"/>
      <dgm:spPr/>
    </dgm:pt>
    <dgm:pt modelId="{3ABF3072-AACA-43B5-9EF4-B4072A94B4E9}" type="pres">
      <dgm:prSet presAssocID="{669BCD24-A06E-40DC-B77D-8DA83BE9E4A4}" presName="bgRect" presStyleLbl="bgShp" presStyleIdx="2" presStyleCnt="3"/>
      <dgm:spPr/>
    </dgm:pt>
    <dgm:pt modelId="{9DC29B56-7302-4C5E-9ED2-C8DD9562FE82}" type="pres">
      <dgm:prSet presAssocID="{669BCD24-A06E-40DC-B77D-8DA83BE9E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75442AB3-7175-4F5D-A41F-F3D1014EF62C}" type="pres">
      <dgm:prSet presAssocID="{669BCD24-A06E-40DC-B77D-8DA83BE9E4A4}" presName="spaceRect" presStyleCnt="0"/>
      <dgm:spPr/>
    </dgm:pt>
    <dgm:pt modelId="{40766B88-9CE7-4219-9227-BED7A5FCF771}" type="pres">
      <dgm:prSet presAssocID="{669BCD24-A06E-40DC-B77D-8DA83BE9E4A4}" presName="parTx" presStyleLbl="revTx" presStyleIdx="2" presStyleCnt="3">
        <dgm:presLayoutVars>
          <dgm:chMax val="0"/>
          <dgm:chPref val="0"/>
        </dgm:presLayoutVars>
      </dgm:prSet>
      <dgm:spPr/>
    </dgm:pt>
  </dgm:ptLst>
  <dgm:cxnLst>
    <dgm:cxn modelId="{1F384C1E-79E8-4FDE-99A7-E12135CE8BBD}" type="presOf" srcId="{5F39DDE0-5E4F-43FE-98D9-6FB59A49BB57}" destId="{71ECD81B-DC72-4AF9-A8A9-395186A06EC1}" srcOrd="0" destOrd="0" presId="urn:microsoft.com/office/officeart/2018/2/layout/IconVerticalSolidList"/>
    <dgm:cxn modelId="{9652D71F-53E1-4BCB-B0CA-31FC94EB6D66}" srcId="{5F39DDE0-5E4F-43FE-98D9-6FB59A49BB57}" destId="{F1709F3B-4CB1-4968-8687-59A2880F1EC6}" srcOrd="1" destOrd="0" parTransId="{B8C70686-FA16-492A-AC01-01AF47BB62CA}" sibTransId="{FA2021C6-CE25-41CC-8212-CE65857D6FE9}"/>
    <dgm:cxn modelId="{DDA01077-9434-4D00-8E20-E027C8B112F3}" type="presOf" srcId="{669BCD24-A06E-40DC-B77D-8DA83BE9E4A4}" destId="{40766B88-9CE7-4219-9227-BED7A5FCF771}" srcOrd="0" destOrd="0" presId="urn:microsoft.com/office/officeart/2018/2/layout/IconVerticalSolidList"/>
    <dgm:cxn modelId="{632F7380-F516-47AD-943E-2E67736E3D73}" srcId="{5F39DDE0-5E4F-43FE-98D9-6FB59A49BB57}" destId="{1B5BC590-5715-4F74-995F-AEBAEA63B550}" srcOrd="0" destOrd="0" parTransId="{A60FFD64-8C80-450C-BE48-B43EFDB1CCC6}" sibTransId="{DED7E24C-0DAF-4B0E-AB6E-05078A26A6AA}"/>
    <dgm:cxn modelId="{9C738F85-AC29-4A6A-B69E-721D84AA5808}" type="presOf" srcId="{F1709F3B-4CB1-4968-8687-59A2880F1EC6}" destId="{C600D9E4-29EF-4ED2-AAD2-DED54C33B9E1}" srcOrd="0" destOrd="0" presId="urn:microsoft.com/office/officeart/2018/2/layout/IconVerticalSolidList"/>
    <dgm:cxn modelId="{C0BDA3CB-3632-4C83-B6D2-DC2DAD5DD21F}" srcId="{5F39DDE0-5E4F-43FE-98D9-6FB59A49BB57}" destId="{669BCD24-A06E-40DC-B77D-8DA83BE9E4A4}" srcOrd="2" destOrd="0" parTransId="{05B180C8-7885-4425-B4EB-B75D2DEF2589}" sibTransId="{5E8FA32F-968B-4F96-BBBF-AA0B3F5AB40A}"/>
    <dgm:cxn modelId="{5A81AEE4-C41D-48EC-94DD-E9B6F19292BE}" type="presOf" srcId="{1B5BC590-5715-4F74-995F-AEBAEA63B550}" destId="{D1590ECD-7338-4A4A-A8E8-C3980AA41403}" srcOrd="0" destOrd="0" presId="urn:microsoft.com/office/officeart/2018/2/layout/IconVerticalSolidList"/>
    <dgm:cxn modelId="{777272BA-BF04-4700-B726-C0D725A866D9}" type="presParOf" srcId="{71ECD81B-DC72-4AF9-A8A9-395186A06EC1}" destId="{5A678CD2-0EE0-4CB2-93F9-DAF6F99D6546}" srcOrd="0" destOrd="0" presId="urn:microsoft.com/office/officeart/2018/2/layout/IconVerticalSolidList"/>
    <dgm:cxn modelId="{71D7FAC9-1583-427C-AD34-D472EC0251E0}" type="presParOf" srcId="{5A678CD2-0EE0-4CB2-93F9-DAF6F99D6546}" destId="{23E81716-A49E-4B26-9C2A-44AA468052E4}" srcOrd="0" destOrd="0" presId="urn:microsoft.com/office/officeart/2018/2/layout/IconVerticalSolidList"/>
    <dgm:cxn modelId="{3AB4CDBA-D531-48AC-8211-DFAEF2384906}" type="presParOf" srcId="{5A678CD2-0EE0-4CB2-93F9-DAF6F99D6546}" destId="{CB346AFD-7D60-4090-BBFB-932916CBEC2F}" srcOrd="1" destOrd="0" presId="urn:microsoft.com/office/officeart/2018/2/layout/IconVerticalSolidList"/>
    <dgm:cxn modelId="{35372FD5-BE75-4294-B8CB-8529151C0D8C}" type="presParOf" srcId="{5A678CD2-0EE0-4CB2-93F9-DAF6F99D6546}" destId="{6E27BF3E-522D-4F2E-8CDC-2EDB620898E8}" srcOrd="2" destOrd="0" presId="urn:microsoft.com/office/officeart/2018/2/layout/IconVerticalSolidList"/>
    <dgm:cxn modelId="{D2A4DCFF-2B29-4F79-915E-C9D032C1D00C}" type="presParOf" srcId="{5A678CD2-0EE0-4CB2-93F9-DAF6F99D6546}" destId="{D1590ECD-7338-4A4A-A8E8-C3980AA41403}" srcOrd="3" destOrd="0" presId="urn:microsoft.com/office/officeart/2018/2/layout/IconVerticalSolidList"/>
    <dgm:cxn modelId="{BDDE15B3-853E-4E3E-9036-77DB00CE24D8}" type="presParOf" srcId="{71ECD81B-DC72-4AF9-A8A9-395186A06EC1}" destId="{AAD6425A-F23F-400A-8889-8EAFEA3F3675}" srcOrd="1" destOrd="0" presId="urn:microsoft.com/office/officeart/2018/2/layout/IconVerticalSolidList"/>
    <dgm:cxn modelId="{FDF28CE8-B225-4E3E-88AF-82EFF569ECD7}" type="presParOf" srcId="{71ECD81B-DC72-4AF9-A8A9-395186A06EC1}" destId="{F5B23A49-83E1-479F-A706-F71C8572E6A9}" srcOrd="2" destOrd="0" presId="urn:microsoft.com/office/officeart/2018/2/layout/IconVerticalSolidList"/>
    <dgm:cxn modelId="{53F2CFFD-EA3D-40B9-B25B-587763FC12B5}" type="presParOf" srcId="{F5B23A49-83E1-479F-A706-F71C8572E6A9}" destId="{30E6A9A5-2BF2-4292-9F3A-88A5E4179780}" srcOrd="0" destOrd="0" presId="urn:microsoft.com/office/officeart/2018/2/layout/IconVerticalSolidList"/>
    <dgm:cxn modelId="{7F2D6ADD-4F50-437E-8487-160C05CEA1A6}" type="presParOf" srcId="{F5B23A49-83E1-479F-A706-F71C8572E6A9}" destId="{40AA7B90-B736-46BC-890A-04D058255A7D}" srcOrd="1" destOrd="0" presId="urn:microsoft.com/office/officeart/2018/2/layout/IconVerticalSolidList"/>
    <dgm:cxn modelId="{2AAA03A2-9FAE-4EE4-A9AA-E4956396D438}" type="presParOf" srcId="{F5B23A49-83E1-479F-A706-F71C8572E6A9}" destId="{2A6FEB37-73F6-4951-8732-6B2FE577C480}" srcOrd="2" destOrd="0" presId="urn:microsoft.com/office/officeart/2018/2/layout/IconVerticalSolidList"/>
    <dgm:cxn modelId="{C051DC19-C8C9-499E-96FA-074CAAA2B8FF}" type="presParOf" srcId="{F5B23A49-83E1-479F-A706-F71C8572E6A9}" destId="{C600D9E4-29EF-4ED2-AAD2-DED54C33B9E1}" srcOrd="3" destOrd="0" presId="urn:microsoft.com/office/officeart/2018/2/layout/IconVerticalSolidList"/>
    <dgm:cxn modelId="{6114B386-00BB-4A5F-ADB0-9147F13E4B5C}" type="presParOf" srcId="{71ECD81B-DC72-4AF9-A8A9-395186A06EC1}" destId="{D3828756-3860-46F8-BD5C-BDD72082BB35}" srcOrd="3" destOrd="0" presId="urn:microsoft.com/office/officeart/2018/2/layout/IconVerticalSolidList"/>
    <dgm:cxn modelId="{9147DA34-CC16-4159-A4ED-BD5B0B7EB904}" type="presParOf" srcId="{71ECD81B-DC72-4AF9-A8A9-395186A06EC1}" destId="{AE92C07D-E0F8-44E3-938E-59602752FD8A}" srcOrd="4" destOrd="0" presId="urn:microsoft.com/office/officeart/2018/2/layout/IconVerticalSolidList"/>
    <dgm:cxn modelId="{87F1905C-7591-4E79-A6A4-F379AD25FBDA}" type="presParOf" srcId="{AE92C07D-E0F8-44E3-938E-59602752FD8A}" destId="{3ABF3072-AACA-43B5-9EF4-B4072A94B4E9}" srcOrd="0" destOrd="0" presId="urn:microsoft.com/office/officeart/2018/2/layout/IconVerticalSolidList"/>
    <dgm:cxn modelId="{0B497B55-7B5E-4F85-891F-CFC31A8F6822}" type="presParOf" srcId="{AE92C07D-E0F8-44E3-938E-59602752FD8A}" destId="{9DC29B56-7302-4C5E-9ED2-C8DD9562FE82}" srcOrd="1" destOrd="0" presId="urn:microsoft.com/office/officeart/2018/2/layout/IconVerticalSolidList"/>
    <dgm:cxn modelId="{85485CDF-AE25-483E-8C90-779EF9F59AD8}" type="presParOf" srcId="{AE92C07D-E0F8-44E3-938E-59602752FD8A}" destId="{75442AB3-7175-4F5D-A41F-F3D1014EF62C}" srcOrd="2" destOrd="0" presId="urn:microsoft.com/office/officeart/2018/2/layout/IconVerticalSolidList"/>
    <dgm:cxn modelId="{10DD59A8-E916-496E-8FB9-9C18C2242917}" type="presParOf" srcId="{AE92C07D-E0F8-44E3-938E-59602752FD8A}" destId="{40766B88-9CE7-4219-9227-BED7A5FCF7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0431279-2948-4C06-9FA7-1F12E241E64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D32B534-723C-45B3-AAB2-AC00E3764509}">
      <dgm:prSet/>
      <dgm:spPr/>
      <dgm:t>
        <a:bodyPr/>
        <a:lstStyle/>
        <a:p>
          <a:r>
            <a:rPr lang="en-GB"/>
            <a:t>Disagreement in principle with the policies of senior management.</a:t>
          </a:r>
          <a:endParaRPr lang="en-US"/>
        </a:p>
      </dgm:t>
    </dgm:pt>
    <dgm:pt modelId="{1403C4DB-E260-498F-9716-2CDA37945FEC}" type="parTrans" cxnId="{ADF72677-9E14-409E-8DC6-9EE94A65709E}">
      <dgm:prSet/>
      <dgm:spPr/>
      <dgm:t>
        <a:bodyPr/>
        <a:lstStyle/>
        <a:p>
          <a:endParaRPr lang="en-US"/>
        </a:p>
      </dgm:t>
    </dgm:pt>
    <dgm:pt modelId="{A0FE8285-FA52-4AD3-BE67-D5997282A9ED}" type="sibTrans" cxnId="{ADF72677-9E14-409E-8DC6-9EE94A65709E}">
      <dgm:prSet/>
      <dgm:spPr/>
      <dgm:t>
        <a:bodyPr/>
        <a:lstStyle/>
        <a:p>
          <a:endParaRPr lang="en-US"/>
        </a:p>
      </dgm:t>
    </dgm:pt>
    <dgm:pt modelId="{16679203-3D93-408E-B50F-20019CB67C4D}">
      <dgm:prSet/>
      <dgm:spPr/>
      <dgm:t>
        <a:bodyPr/>
        <a:lstStyle/>
        <a:p>
          <a:r>
            <a:rPr lang="en-GB"/>
            <a:t>Your employer acts in an unethical way and releases a safety-critical system without finishing the testing of the system.</a:t>
          </a:r>
          <a:endParaRPr lang="en-US"/>
        </a:p>
      </dgm:t>
    </dgm:pt>
    <dgm:pt modelId="{CA0305E9-8984-4755-A6CE-C18D85E7ED55}" type="parTrans" cxnId="{BADE3824-515D-405A-AB7E-3857058CB7A2}">
      <dgm:prSet/>
      <dgm:spPr/>
      <dgm:t>
        <a:bodyPr/>
        <a:lstStyle/>
        <a:p>
          <a:endParaRPr lang="en-US"/>
        </a:p>
      </dgm:t>
    </dgm:pt>
    <dgm:pt modelId="{6E8E2844-B318-4175-80D1-524D5D621785}" type="sibTrans" cxnId="{BADE3824-515D-405A-AB7E-3857058CB7A2}">
      <dgm:prSet/>
      <dgm:spPr/>
      <dgm:t>
        <a:bodyPr/>
        <a:lstStyle/>
        <a:p>
          <a:endParaRPr lang="en-US"/>
        </a:p>
      </dgm:t>
    </dgm:pt>
    <dgm:pt modelId="{775782EE-C4F9-4632-AF6D-254EBF1A3F7C}">
      <dgm:prSet/>
      <dgm:spPr/>
      <dgm:t>
        <a:bodyPr/>
        <a:lstStyle/>
        <a:p>
          <a:r>
            <a:rPr lang="en-GB"/>
            <a:t>Participation in the development of military weapons systems or nuclear systems.</a:t>
          </a:r>
          <a:endParaRPr lang="en-US"/>
        </a:p>
      </dgm:t>
    </dgm:pt>
    <dgm:pt modelId="{DB364D63-34A4-4D96-8835-32BB93034501}" type="parTrans" cxnId="{3E91600C-99CB-4F9E-BDF1-DCC20D190D66}">
      <dgm:prSet/>
      <dgm:spPr/>
      <dgm:t>
        <a:bodyPr/>
        <a:lstStyle/>
        <a:p>
          <a:endParaRPr lang="en-US"/>
        </a:p>
      </dgm:t>
    </dgm:pt>
    <dgm:pt modelId="{2F5FD971-9520-4FC5-8D82-3A8C8AE1EA52}" type="sibTrans" cxnId="{3E91600C-99CB-4F9E-BDF1-DCC20D190D66}">
      <dgm:prSet/>
      <dgm:spPr/>
      <dgm:t>
        <a:bodyPr/>
        <a:lstStyle/>
        <a:p>
          <a:endParaRPr lang="en-US"/>
        </a:p>
      </dgm:t>
    </dgm:pt>
    <dgm:pt modelId="{13F9D2AD-5B4B-4E67-934D-DF8B226E9395}" type="pres">
      <dgm:prSet presAssocID="{60431279-2948-4C06-9FA7-1F12E241E641}" presName="linear" presStyleCnt="0">
        <dgm:presLayoutVars>
          <dgm:animLvl val="lvl"/>
          <dgm:resizeHandles val="exact"/>
        </dgm:presLayoutVars>
      </dgm:prSet>
      <dgm:spPr/>
    </dgm:pt>
    <dgm:pt modelId="{4D48E21D-2074-4B32-B3B1-9E9BBF5D440E}" type="pres">
      <dgm:prSet presAssocID="{BD32B534-723C-45B3-AAB2-AC00E3764509}" presName="parentText" presStyleLbl="node1" presStyleIdx="0" presStyleCnt="3">
        <dgm:presLayoutVars>
          <dgm:chMax val="0"/>
          <dgm:bulletEnabled val="1"/>
        </dgm:presLayoutVars>
      </dgm:prSet>
      <dgm:spPr/>
    </dgm:pt>
    <dgm:pt modelId="{B66E05BA-FD42-445A-96B2-CB1794BA2994}" type="pres">
      <dgm:prSet presAssocID="{A0FE8285-FA52-4AD3-BE67-D5997282A9ED}" presName="spacer" presStyleCnt="0"/>
      <dgm:spPr/>
    </dgm:pt>
    <dgm:pt modelId="{219BA5D3-3C0D-4B52-80F6-4D2736899175}" type="pres">
      <dgm:prSet presAssocID="{16679203-3D93-408E-B50F-20019CB67C4D}" presName="parentText" presStyleLbl="node1" presStyleIdx="1" presStyleCnt="3">
        <dgm:presLayoutVars>
          <dgm:chMax val="0"/>
          <dgm:bulletEnabled val="1"/>
        </dgm:presLayoutVars>
      </dgm:prSet>
      <dgm:spPr/>
    </dgm:pt>
    <dgm:pt modelId="{8737B8D5-6588-4ADC-B968-991013B46EF4}" type="pres">
      <dgm:prSet presAssocID="{6E8E2844-B318-4175-80D1-524D5D621785}" presName="spacer" presStyleCnt="0"/>
      <dgm:spPr/>
    </dgm:pt>
    <dgm:pt modelId="{E1882DE4-5F0F-49C1-BD45-9631C5B7D378}" type="pres">
      <dgm:prSet presAssocID="{775782EE-C4F9-4632-AF6D-254EBF1A3F7C}" presName="parentText" presStyleLbl="node1" presStyleIdx="2" presStyleCnt="3">
        <dgm:presLayoutVars>
          <dgm:chMax val="0"/>
          <dgm:bulletEnabled val="1"/>
        </dgm:presLayoutVars>
      </dgm:prSet>
      <dgm:spPr/>
    </dgm:pt>
  </dgm:ptLst>
  <dgm:cxnLst>
    <dgm:cxn modelId="{3E91600C-99CB-4F9E-BDF1-DCC20D190D66}" srcId="{60431279-2948-4C06-9FA7-1F12E241E641}" destId="{775782EE-C4F9-4632-AF6D-254EBF1A3F7C}" srcOrd="2" destOrd="0" parTransId="{DB364D63-34A4-4D96-8835-32BB93034501}" sibTransId="{2F5FD971-9520-4FC5-8D82-3A8C8AE1EA52}"/>
    <dgm:cxn modelId="{BADE3824-515D-405A-AB7E-3857058CB7A2}" srcId="{60431279-2948-4C06-9FA7-1F12E241E641}" destId="{16679203-3D93-408E-B50F-20019CB67C4D}" srcOrd="1" destOrd="0" parTransId="{CA0305E9-8984-4755-A6CE-C18D85E7ED55}" sibTransId="{6E8E2844-B318-4175-80D1-524D5D621785}"/>
    <dgm:cxn modelId="{58BE5B73-CE8A-4C4C-97DC-EB7FFADBDAC4}" type="presOf" srcId="{BD32B534-723C-45B3-AAB2-AC00E3764509}" destId="{4D48E21D-2074-4B32-B3B1-9E9BBF5D440E}" srcOrd="0" destOrd="0" presId="urn:microsoft.com/office/officeart/2005/8/layout/vList2"/>
    <dgm:cxn modelId="{ADF72677-9E14-409E-8DC6-9EE94A65709E}" srcId="{60431279-2948-4C06-9FA7-1F12E241E641}" destId="{BD32B534-723C-45B3-AAB2-AC00E3764509}" srcOrd="0" destOrd="0" parTransId="{1403C4DB-E260-498F-9716-2CDA37945FEC}" sibTransId="{A0FE8285-FA52-4AD3-BE67-D5997282A9ED}"/>
    <dgm:cxn modelId="{AA7AE181-0B77-49C7-BA24-434D69BEA74E}" type="presOf" srcId="{775782EE-C4F9-4632-AF6D-254EBF1A3F7C}" destId="{E1882DE4-5F0F-49C1-BD45-9631C5B7D378}" srcOrd="0" destOrd="0" presId="urn:microsoft.com/office/officeart/2005/8/layout/vList2"/>
    <dgm:cxn modelId="{BA32E5BB-0E16-4C43-B9BC-587DCDDF9F54}" type="presOf" srcId="{60431279-2948-4C06-9FA7-1F12E241E641}" destId="{13F9D2AD-5B4B-4E67-934D-DF8B226E9395}" srcOrd="0" destOrd="0" presId="urn:microsoft.com/office/officeart/2005/8/layout/vList2"/>
    <dgm:cxn modelId="{A5ADBDE1-AB62-46E8-8FCA-C6D72AE5B1F2}" type="presOf" srcId="{16679203-3D93-408E-B50F-20019CB67C4D}" destId="{219BA5D3-3C0D-4B52-80F6-4D2736899175}" srcOrd="0" destOrd="0" presId="urn:microsoft.com/office/officeart/2005/8/layout/vList2"/>
    <dgm:cxn modelId="{2DB393B0-8619-498E-AF2B-C02C0550D4DD}" type="presParOf" srcId="{13F9D2AD-5B4B-4E67-934D-DF8B226E9395}" destId="{4D48E21D-2074-4B32-B3B1-9E9BBF5D440E}" srcOrd="0" destOrd="0" presId="urn:microsoft.com/office/officeart/2005/8/layout/vList2"/>
    <dgm:cxn modelId="{C73D2D9D-2FE7-4255-A004-5F9B2D16F83C}" type="presParOf" srcId="{13F9D2AD-5B4B-4E67-934D-DF8B226E9395}" destId="{B66E05BA-FD42-445A-96B2-CB1794BA2994}" srcOrd="1" destOrd="0" presId="urn:microsoft.com/office/officeart/2005/8/layout/vList2"/>
    <dgm:cxn modelId="{0F217F96-5786-44BD-9083-088537B570BB}" type="presParOf" srcId="{13F9D2AD-5B4B-4E67-934D-DF8B226E9395}" destId="{219BA5D3-3C0D-4B52-80F6-4D2736899175}" srcOrd="2" destOrd="0" presId="urn:microsoft.com/office/officeart/2005/8/layout/vList2"/>
    <dgm:cxn modelId="{2347F7C6-CD3C-4731-B82D-8E4FF5ECD621}" type="presParOf" srcId="{13F9D2AD-5B4B-4E67-934D-DF8B226E9395}" destId="{8737B8D5-6588-4ADC-B968-991013B46EF4}" srcOrd="3" destOrd="0" presId="urn:microsoft.com/office/officeart/2005/8/layout/vList2"/>
    <dgm:cxn modelId="{46FB3459-C282-45AA-AADD-324091B5F668}" type="presParOf" srcId="{13F9D2AD-5B4B-4E67-934D-DF8B226E9395}" destId="{E1882DE4-5F0F-49C1-BD45-9631C5B7D37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C35519-787E-42B5-B3FD-50DFB278F6D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F207AA0-5B81-4F0F-8751-43FD938506A8}">
      <dgm:prSet/>
      <dgm:spPr/>
      <dgm:t>
        <a:bodyPr/>
        <a:lstStyle/>
        <a:p>
          <a:pPr algn="l">
            <a:defRPr b="1"/>
          </a:pPr>
          <a:r>
            <a:rPr lang="en-US"/>
            <a:t>Generic products</a:t>
          </a:r>
        </a:p>
      </dgm:t>
    </dgm:pt>
    <dgm:pt modelId="{51947AD4-F34B-4082-8692-33DD8F78A258}" type="parTrans" cxnId="{4B26AF73-C005-42D5-8F15-3AA880BDE45B}">
      <dgm:prSet/>
      <dgm:spPr/>
      <dgm:t>
        <a:bodyPr/>
        <a:lstStyle/>
        <a:p>
          <a:pPr algn="l"/>
          <a:endParaRPr lang="en-US"/>
        </a:p>
      </dgm:t>
    </dgm:pt>
    <dgm:pt modelId="{323C1CD3-9FE1-4EED-9A2A-8F38C614CA65}" type="sibTrans" cxnId="{4B26AF73-C005-42D5-8F15-3AA880BDE45B}">
      <dgm:prSet/>
      <dgm:spPr/>
      <dgm:t>
        <a:bodyPr/>
        <a:lstStyle/>
        <a:p>
          <a:pPr algn="l"/>
          <a:endParaRPr lang="en-US"/>
        </a:p>
      </dgm:t>
    </dgm:pt>
    <dgm:pt modelId="{86E3E227-B33B-453E-B9E2-236418D17CFD}">
      <dgm:prSet/>
      <dgm:spPr/>
      <dgm:t>
        <a:bodyPr/>
        <a:lstStyle/>
        <a:p>
          <a:pPr algn="l"/>
          <a:r>
            <a:rPr lang="en-US" dirty="0"/>
            <a:t>Stand-alone systems that are marketed and sold to any customer who wishes to buy them.</a:t>
          </a:r>
        </a:p>
      </dgm:t>
    </dgm:pt>
    <dgm:pt modelId="{744ADF57-6EDE-4749-A2C5-A940DA403BAC}" type="parTrans" cxnId="{35D0E069-AC1E-4380-9331-EF473146AAEF}">
      <dgm:prSet/>
      <dgm:spPr/>
      <dgm:t>
        <a:bodyPr/>
        <a:lstStyle/>
        <a:p>
          <a:pPr algn="l"/>
          <a:endParaRPr lang="en-US"/>
        </a:p>
      </dgm:t>
    </dgm:pt>
    <dgm:pt modelId="{16A181CC-7BAC-476A-8DE9-3E83B81CECC4}" type="sibTrans" cxnId="{35D0E069-AC1E-4380-9331-EF473146AAEF}">
      <dgm:prSet/>
      <dgm:spPr/>
      <dgm:t>
        <a:bodyPr/>
        <a:lstStyle/>
        <a:p>
          <a:pPr algn="l"/>
          <a:endParaRPr lang="en-US"/>
        </a:p>
      </dgm:t>
    </dgm:pt>
    <dgm:pt modelId="{AA7DCAA9-6A4E-4EFC-B3A7-5B477AFB063D}">
      <dgm:prSet/>
      <dgm:spPr/>
      <dgm:t>
        <a:bodyPr/>
        <a:lstStyle/>
        <a:p>
          <a:pPr algn="l"/>
          <a:r>
            <a:rPr lang="en-US"/>
            <a:t>Examples – PC software such as graphics programs, project management tools; CAD software; software for specific markets such as appointments systems for dentists.</a:t>
          </a:r>
        </a:p>
      </dgm:t>
    </dgm:pt>
    <dgm:pt modelId="{76E98C24-91DB-4EC9-A202-D2B91A2F3459}" type="parTrans" cxnId="{F2C38D94-5D1C-45B4-981B-E3055B9087AE}">
      <dgm:prSet/>
      <dgm:spPr/>
      <dgm:t>
        <a:bodyPr/>
        <a:lstStyle/>
        <a:p>
          <a:pPr algn="l"/>
          <a:endParaRPr lang="en-US"/>
        </a:p>
      </dgm:t>
    </dgm:pt>
    <dgm:pt modelId="{E1F89FD0-5120-4CDB-A988-15B06E61B2E2}" type="sibTrans" cxnId="{F2C38D94-5D1C-45B4-981B-E3055B9087AE}">
      <dgm:prSet/>
      <dgm:spPr/>
      <dgm:t>
        <a:bodyPr/>
        <a:lstStyle/>
        <a:p>
          <a:pPr algn="l"/>
          <a:endParaRPr lang="en-US"/>
        </a:p>
      </dgm:t>
    </dgm:pt>
    <dgm:pt modelId="{6FDE9D58-4B18-4A78-AD62-4922606AD797}">
      <dgm:prSet/>
      <dgm:spPr/>
      <dgm:t>
        <a:bodyPr/>
        <a:lstStyle/>
        <a:p>
          <a:pPr algn="l">
            <a:defRPr b="1"/>
          </a:pPr>
          <a:r>
            <a:rPr lang="en-US"/>
            <a:t>Customized products</a:t>
          </a:r>
        </a:p>
      </dgm:t>
    </dgm:pt>
    <dgm:pt modelId="{83B19479-26C9-415A-830A-CB208B8C4A5E}" type="parTrans" cxnId="{EC134C4C-7D85-45A7-A19D-EB1A30108FB7}">
      <dgm:prSet/>
      <dgm:spPr/>
      <dgm:t>
        <a:bodyPr/>
        <a:lstStyle/>
        <a:p>
          <a:pPr algn="l"/>
          <a:endParaRPr lang="en-US"/>
        </a:p>
      </dgm:t>
    </dgm:pt>
    <dgm:pt modelId="{EC36FB5D-6D31-4257-BC8F-03963B6281D8}" type="sibTrans" cxnId="{EC134C4C-7D85-45A7-A19D-EB1A30108FB7}">
      <dgm:prSet/>
      <dgm:spPr/>
      <dgm:t>
        <a:bodyPr/>
        <a:lstStyle/>
        <a:p>
          <a:pPr algn="l"/>
          <a:endParaRPr lang="en-US"/>
        </a:p>
      </dgm:t>
    </dgm:pt>
    <dgm:pt modelId="{3740FC3E-17F0-4D87-8A19-DDB8DF737AFB}">
      <dgm:prSet/>
      <dgm:spPr/>
      <dgm:t>
        <a:bodyPr/>
        <a:lstStyle/>
        <a:p>
          <a:pPr algn="l"/>
          <a:r>
            <a:rPr lang="en-US"/>
            <a:t>Software that is commissioned by a specific customer to meet their own needs. </a:t>
          </a:r>
        </a:p>
      </dgm:t>
    </dgm:pt>
    <dgm:pt modelId="{716B99CB-7BA0-4177-97BF-E58A3E632F8E}" type="parTrans" cxnId="{324E8A48-9C9A-4117-9F27-5D35DD14279F}">
      <dgm:prSet/>
      <dgm:spPr/>
      <dgm:t>
        <a:bodyPr/>
        <a:lstStyle/>
        <a:p>
          <a:pPr algn="l"/>
          <a:endParaRPr lang="en-US"/>
        </a:p>
      </dgm:t>
    </dgm:pt>
    <dgm:pt modelId="{DDBE92C7-4FC9-4D57-BE5E-930C0CB7EBEE}" type="sibTrans" cxnId="{324E8A48-9C9A-4117-9F27-5D35DD14279F}">
      <dgm:prSet/>
      <dgm:spPr/>
      <dgm:t>
        <a:bodyPr/>
        <a:lstStyle/>
        <a:p>
          <a:pPr algn="l"/>
          <a:endParaRPr lang="en-US"/>
        </a:p>
      </dgm:t>
    </dgm:pt>
    <dgm:pt modelId="{76234798-7B96-49EB-A8E3-6C18AC20C076}">
      <dgm:prSet/>
      <dgm:spPr/>
      <dgm:t>
        <a:bodyPr/>
        <a:lstStyle/>
        <a:p>
          <a:pPr algn="l"/>
          <a:r>
            <a:rPr lang="en-US"/>
            <a:t>Examples – embedded control systems, air traffic control software, traffic monitoring systems.</a:t>
          </a:r>
        </a:p>
      </dgm:t>
    </dgm:pt>
    <dgm:pt modelId="{1E2A8F15-2B36-46D9-995D-D4741D6D783C}" type="parTrans" cxnId="{9DEB421A-29D0-4EA5-9F3A-0F41DC13F20B}">
      <dgm:prSet/>
      <dgm:spPr/>
      <dgm:t>
        <a:bodyPr/>
        <a:lstStyle/>
        <a:p>
          <a:pPr algn="l"/>
          <a:endParaRPr lang="en-US"/>
        </a:p>
      </dgm:t>
    </dgm:pt>
    <dgm:pt modelId="{90715AE0-1B15-4CBC-808A-312A7E4ABCDF}" type="sibTrans" cxnId="{9DEB421A-29D0-4EA5-9F3A-0F41DC13F20B}">
      <dgm:prSet/>
      <dgm:spPr/>
      <dgm:t>
        <a:bodyPr/>
        <a:lstStyle/>
        <a:p>
          <a:pPr algn="l"/>
          <a:endParaRPr lang="en-US"/>
        </a:p>
      </dgm:t>
    </dgm:pt>
    <dgm:pt modelId="{E6288F14-4CC2-4552-B24B-EE91BB56528C}" type="pres">
      <dgm:prSet presAssocID="{58C35519-787E-42B5-B3FD-50DFB278F6DC}" presName="root" presStyleCnt="0">
        <dgm:presLayoutVars>
          <dgm:dir/>
          <dgm:resizeHandles val="exact"/>
        </dgm:presLayoutVars>
      </dgm:prSet>
      <dgm:spPr/>
    </dgm:pt>
    <dgm:pt modelId="{355B8315-686F-4DE5-AF79-2E63DDB764AA}" type="pres">
      <dgm:prSet presAssocID="{0F207AA0-5B81-4F0F-8751-43FD938506A8}" presName="compNode" presStyleCnt="0"/>
      <dgm:spPr/>
    </dgm:pt>
    <dgm:pt modelId="{8B1A2239-42C6-4499-B8DC-5C020EBC1F80}" type="pres">
      <dgm:prSet presAssocID="{0F207AA0-5B81-4F0F-8751-43FD938506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E601802-B2F1-4DB0-BBEA-9364A15FA88F}" type="pres">
      <dgm:prSet presAssocID="{0F207AA0-5B81-4F0F-8751-43FD938506A8}" presName="iconSpace" presStyleCnt="0"/>
      <dgm:spPr/>
    </dgm:pt>
    <dgm:pt modelId="{702ED587-91C1-41E0-A8D2-1D068307E26E}" type="pres">
      <dgm:prSet presAssocID="{0F207AA0-5B81-4F0F-8751-43FD938506A8}" presName="parTx" presStyleLbl="revTx" presStyleIdx="0" presStyleCnt="4">
        <dgm:presLayoutVars>
          <dgm:chMax val="0"/>
          <dgm:chPref val="0"/>
        </dgm:presLayoutVars>
      </dgm:prSet>
      <dgm:spPr/>
    </dgm:pt>
    <dgm:pt modelId="{12E18CB6-1FC1-42D9-8AEC-3886DA32A5EF}" type="pres">
      <dgm:prSet presAssocID="{0F207AA0-5B81-4F0F-8751-43FD938506A8}" presName="txSpace" presStyleCnt="0"/>
      <dgm:spPr/>
    </dgm:pt>
    <dgm:pt modelId="{9E402ED9-5DD6-4939-8046-2236294F3919}" type="pres">
      <dgm:prSet presAssocID="{0F207AA0-5B81-4F0F-8751-43FD938506A8}" presName="desTx" presStyleLbl="revTx" presStyleIdx="1" presStyleCnt="4">
        <dgm:presLayoutVars/>
      </dgm:prSet>
      <dgm:spPr/>
    </dgm:pt>
    <dgm:pt modelId="{03007D99-7A4A-4CD7-846A-D82F0F54E179}" type="pres">
      <dgm:prSet presAssocID="{323C1CD3-9FE1-4EED-9A2A-8F38C614CA65}" presName="sibTrans" presStyleCnt="0"/>
      <dgm:spPr/>
    </dgm:pt>
    <dgm:pt modelId="{245FA8E2-C866-4269-A6AA-58A13188C3F4}" type="pres">
      <dgm:prSet presAssocID="{6FDE9D58-4B18-4A78-AD62-4922606AD797}" presName="compNode" presStyleCnt="0"/>
      <dgm:spPr/>
    </dgm:pt>
    <dgm:pt modelId="{810EA4CA-AEDB-434A-8785-FC100F2E88F0}" type="pres">
      <dgm:prSet presAssocID="{6FDE9D58-4B18-4A78-AD62-4922606AD7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icopter"/>
        </a:ext>
      </dgm:extLst>
    </dgm:pt>
    <dgm:pt modelId="{7FE39CA4-52F8-4014-8823-D2D798967059}" type="pres">
      <dgm:prSet presAssocID="{6FDE9D58-4B18-4A78-AD62-4922606AD797}" presName="iconSpace" presStyleCnt="0"/>
      <dgm:spPr/>
    </dgm:pt>
    <dgm:pt modelId="{19DBB497-13D1-4D1A-8EBA-DC32F13842E7}" type="pres">
      <dgm:prSet presAssocID="{6FDE9D58-4B18-4A78-AD62-4922606AD797}" presName="parTx" presStyleLbl="revTx" presStyleIdx="2" presStyleCnt="4">
        <dgm:presLayoutVars>
          <dgm:chMax val="0"/>
          <dgm:chPref val="0"/>
        </dgm:presLayoutVars>
      </dgm:prSet>
      <dgm:spPr/>
    </dgm:pt>
    <dgm:pt modelId="{E7F6E41D-3513-4E9D-AED8-4D0526E6E853}" type="pres">
      <dgm:prSet presAssocID="{6FDE9D58-4B18-4A78-AD62-4922606AD797}" presName="txSpace" presStyleCnt="0"/>
      <dgm:spPr/>
    </dgm:pt>
    <dgm:pt modelId="{AECFEBF5-7A35-4AD1-A73C-3E88075BF432}" type="pres">
      <dgm:prSet presAssocID="{6FDE9D58-4B18-4A78-AD62-4922606AD797}" presName="desTx" presStyleLbl="revTx" presStyleIdx="3" presStyleCnt="4">
        <dgm:presLayoutVars/>
      </dgm:prSet>
      <dgm:spPr/>
    </dgm:pt>
  </dgm:ptLst>
  <dgm:cxnLst>
    <dgm:cxn modelId="{9DEB421A-29D0-4EA5-9F3A-0F41DC13F20B}" srcId="{6FDE9D58-4B18-4A78-AD62-4922606AD797}" destId="{76234798-7B96-49EB-A8E3-6C18AC20C076}" srcOrd="1" destOrd="0" parTransId="{1E2A8F15-2B36-46D9-995D-D4741D6D783C}" sibTransId="{90715AE0-1B15-4CBC-808A-312A7E4ABCDF}"/>
    <dgm:cxn modelId="{978D6F2F-5F05-4761-A4A3-0AB66B113F28}" type="presOf" srcId="{6FDE9D58-4B18-4A78-AD62-4922606AD797}" destId="{19DBB497-13D1-4D1A-8EBA-DC32F13842E7}" srcOrd="0" destOrd="0" presId="urn:microsoft.com/office/officeart/2018/5/layout/CenteredIconLabelDescriptionList"/>
    <dgm:cxn modelId="{0D31533D-1595-4D1B-8312-B856EAA8286D}" type="presOf" srcId="{0F207AA0-5B81-4F0F-8751-43FD938506A8}" destId="{702ED587-91C1-41E0-A8D2-1D068307E26E}" srcOrd="0" destOrd="0" presId="urn:microsoft.com/office/officeart/2018/5/layout/CenteredIconLabelDescriptionList"/>
    <dgm:cxn modelId="{324E8A48-9C9A-4117-9F27-5D35DD14279F}" srcId="{6FDE9D58-4B18-4A78-AD62-4922606AD797}" destId="{3740FC3E-17F0-4D87-8A19-DDB8DF737AFB}" srcOrd="0" destOrd="0" parTransId="{716B99CB-7BA0-4177-97BF-E58A3E632F8E}" sibTransId="{DDBE92C7-4FC9-4D57-BE5E-930C0CB7EBEE}"/>
    <dgm:cxn modelId="{EC134C4C-7D85-45A7-A19D-EB1A30108FB7}" srcId="{58C35519-787E-42B5-B3FD-50DFB278F6DC}" destId="{6FDE9D58-4B18-4A78-AD62-4922606AD797}" srcOrd="1" destOrd="0" parTransId="{83B19479-26C9-415A-830A-CB208B8C4A5E}" sibTransId="{EC36FB5D-6D31-4257-BC8F-03963B6281D8}"/>
    <dgm:cxn modelId="{D510B951-9DDB-4BD8-99E2-1A33412B6341}" type="presOf" srcId="{3740FC3E-17F0-4D87-8A19-DDB8DF737AFB}" destId="{AECFEBF5-7A35-4AD1-A73C-3E88075BF432}" srcOrd="0" destOrd="0" presId="urn:microsoft.com/office/officeart/2018/5/layout/CenteredIconLabelDescriptionList"/>
    <dgm:cxn modelId="{CF727253-1928-440D-818C-8EFB5321373F}" type="presOf" srcId="{AA7DCAA9-6A4E-4EFC-B3A7-5B477AFB063D}" destId="{9E402ED9-5DD6-4939-8046-2236294F3919}" srcOrd="0" destOrd="1" presId="urn:microsoft.com/office/officeart/2018/5/layout/CenteredIconLabelDescriptionList"/>
    <dgm:cxn modelId="{35D0E069-AC1E-4380-9331-EF473146AAEF}" srcId="{0F207AA0-5B81-4F0F-8751-43FD938506A8}" destId="{86E3E227-B33B-453E-B9E2-236418D17CFD}" srcOrd="0" destOrd="0" parTransId="{744ADF57-6EDE-4749-A2C5-A940DA403BAC}" sibTransId="{16A181CC-7BAC-476A-8DE9-3E83B81CECC4}"/>
    <dgm:cxn modelId="{4B26AF73-C005-42D5-8F15-3AA880BDE45B}" srcId="{58C35519-787E-42B5-B3FD-50DFB278F6DC}" destId="{0F207AA0-5B81-4F0F-8751-43FD938506A8}" srcOrd="0" destOrd="0" parTransId="{51947AD4-F34B-4082-8692-33DD8F78A258}" sibTransId="{323C1CD3-9FE1-4EED-9A2A-8F38C614CA65}"/>
    <dgm:cxn modelId="{5C986378-46E0-44EA-80FF-933A8F604783}" type="presOf" srcId="{58C35519-787E-42B5-B3FD-50DFB278F6DC}" destId="{E6288F14-4CC2-4552-B24B-EE91BB56528C}" srcOrd="0" destOrd="0" presId="urn:microsoft.com/office/officeart/2018/5/layout/CenteredIconLabelDescriptionList"/>
    <dgm:cxn modelId="{F2C38D94-5D1C-45B4-981B-E3055B9087AE}" srcId="{0F207AA0-5B81-4F0F-8751-43FD938506A8}" destId="{AA7DCAA9-6A4E-4EFC-B3A7-5B477AFB063D}" srcOrd="1" destOrd="0" parTransId="{76E98C24-91DB-4EC9-A202-D2B91A2F3459}" sibTransId="{E1F89FD0-5120-4CDB-A988-15B06E61B2E2}"/>
    <dgm:cxn modelId="{7FC33CA2-4C4C-41CF-A8CD-75468DC87B4F}" type="presOf" srcId="{76234798-7B96-49EB-A8E3-6C18AC20C076}" destId="{AECFEBF5-7A35-4AD1-A73C-3E88075BF432}" srcOrd="0" destOrd="1" presId="urn:microsoft.com/office/officeart/2018/5/layout/CenteredIconLabelDescriptionList"/>
    <dgm:cxn modelId="{E242D6B4-F16A-4358-966E-2C85D73FC809}" type="presOf" srcId="{86E3E227-B33B-453E-B9E2-236418D17CFD}" destId="{9E402ED9-5DD6-4939-8046-2236294F3919}" srcOrd="0" destOrd="0" presId="urn:microsoft.com/office/officeart/2018/5/layout/CenteredIconLabelDescriptionList"/>
    <dgm:cxn modelId="{18857A34-F184-4F62-AD9F-2B4646802001}" type="presParOf" srcId="{E6288F14-4CC2-4552-B24B-EE91BB56528C}" destId="{355B8315-686F-4DE5-AF79-2E63DDB764AA}" srcOrd="0" destOrd="0" presId="urn:microsoft.com/office/officeart/2018/5/layout/CenteredIconLabelDescriptionList"/>
    <dgm:cxn modelId="{EBB62F27-7BFA-445F-BE16-ABDBADDB7A5B}" type="presParOf" srcId="{355B8315-686F-4DE5-AF79-2E63DDB764AA}" destId="{8B1A2239-42C6-4499-B8DC-5C020EBC1F80}" srcOrd="0" destOrd="0" presId="urn:microsoft.com/office/officeart/2018/5/layout/CenteredIconLabelDescriptionList"/>
    <dgm:cxn modelId="{2B98097B-9080-44FB-BBC1-01EDC77F5198}" type="presParOf" srcId="{355B8315-686F-4DE5-AF79-2E63DDB764AA}" destId="{4E601802-B2F1-4DB0-BBEA-9364A15FA88F}" srcOrd="1" destOrd="0" presId="urn:microsoft.com/office/officeart/2018/5/layout/CenteredIconLabelDescriptionList"/>
    <dgm:cxn modelId="{3C2C6342-6601-425D-8ADD-9CCD4E3D90CD}" type="presParOf" srcId="{355B8315-686F-4DE5-AF79-2E63DDB764AA}" destId="{702ED587-91C1-41E0-A8D2-1D068307E26E}" srcOrd="2" destOrd="0" presId="urn:microsoft.com/office/officeart/2018/5/layout/CenteredIconLabelDescriptionList"/>
    <dgm:cxn modelId="{D95C8516-6853-497E-8C48-C9DE4723135E}" type="presParOf" srcId="{355B8315-686F-4DE5-AF79-2E63DDB764AA}" destId="{12E18CB6-1FC1-42D9-8AEC-3886DA32A5EF}" srcOrd="3" destOrd="0" presId="urn:microsoft.com/office/officeart/2018/5/layout/CenteredIconLabelDescriptionList"/>
    <dgm:cxn modelId="{5094D0A8-3C23-4378-A6CB-CD62DA948D89}" type="presParOf" srcId="{355B8315-686F-4DE5-AF79-2E63DDB764AA}" destId="{9E402ED9-5DD6-4939-8046-2236294F3919}" srcOrd="4" destOrd="0" presId="urn:microsoft.com/office/officeart/2018/5/layout/CenteredIconLabelDescriptionList"/>
    <dgm:cxn modelId="{2F40BCC8-3CE0-40C0-B2B6-DF476E770F20}" type="presParOf" srcId="{E6288F14-4CC2-4552-B24B-EE91BB56528C}" destId="{03007D99-7A4A-4CD7-846A-D82F0F54E179}" srcOrd="1" destOrd="0" presId="urn:microsoft.com/office/officeart/2018/5/layout/CenteredIconLabelDescriptionList"/>
    <dgm:cxn modelId="{7386DF4C-1276-424F-B3A1-78B2A6E6B21D}" type="presParOf" srcId="{E6288F14-4CC2-4552-B24B-EE91BB56528C}" destId="{245FA8E2-C866-4269-A6AA-58A13188C3F4}" srcOrd="2" destOrd="0" presId="urn:microsoft.com/office/officeart/2018/5/layout/CenteredIconLabelDescriptionList"/>
    <dgm:cxn modelId="{12AFE6E2-C45A-4DDD-AB7D-C49729A37B79}" type="presParOf" srcId="{245FA8E2-C866-4269-A6AA-58A13188C3F4}" destId="{810EA4CA-AEDB-434A-8785-FC100F2E88F0}" srcOrd="0" destOrd="0" presId="urn:microsoft.com/office/officeart/2018/5/layout/CenteredIconLabelDescriptionList"/>
    <dgm:cxn modelId="{CA7EA7E1-3A7E-4C39-88CA-A0DE3B7AAFA0}" type="presParOf" srcId="{245FA8E2-C866-4269-A6AA-58A13188C3F4}" destId="{7FE39CA4-52F8-4014-8823-D2D798967059}" srcOrd="1" destOrd="0" presId="urn:microsoft.com/office/officeart/2018/5/layout/CenteredIconLabelDescriptionList"/>
    <dgm:cxn modelId="{697A1635-E643-44DE-B8A4-FD2E28D58133}" type="presParOf" srcId="{245FA8E2-C866-4269-A6AA-58A13188C3F4}" destId="{19DBB497-13D1-4D1A-8EBA-DC32F13842E7}" srcOrd="2" destOrd="0" presId="urn:microsoft.com/office/officeart/2018/5/layout/CenteredIconLabelDescriptionList"/>
    <dgm:cxn modelId="{ABB42509-BD38-45B0-9AC4-05586D6A071E}" type="presParOf" srcId="{245FA8E2-C866-4269-A6AA-58A13188C3F4}" destId="{E7F6E41D-3513-4E9D-AED8-4D0526E6E853}" srcOrd="3" destOrd="0" presId="urn:microsoft.com/office/officeart/2018/5/layout/CenteredIconLabelDescriptionList"/>
    <dgm:cxn modelId="{A3271709-AFE8-4179-801C-3423FAEAA97C}" type="presParOf" srcId="{245FA8E2-C866-4269-A6AA-58A13188C3F4}" destId="{AECFEBF5-7A35-4AD1-A73C-3E88075BF43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E3C94E-F6D3-4F4E-ADA1-BAA84B07F8D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74B7B0B-E5EE-434F-98F7-834F7491D1A1}">
      <dgm:prSet/>
      <dgm:spPr/>
      <dgm:t>
        <a:bodyPr/>
        <a:lstStyle/>
        <a:p>
          <a:r>
            <a:rPr lang="en-US"/>
            <a:t>Generic products</a:t>
          </a:r>
        </a:p>
      </dgm:t>
    </dgm:pt>
    <dgm:pt modelId="{FDEC680A-84B2-402C-BEF4-F87024147CEB}" type="parTrans" cxnId="{DEE31184-90B5-4724-96FE-892F1F3398AA}">
      <dgm:prSet/>
      <dgm:spPr/>
      <dgm:t>
        <a:bodyPr/>
        <a:lstStyle/>
        <a:p>
          <a:endParaRPr lang="en-US"/>
        </a:p>
      </dgm:t>
    </dgm:pt>
    <dgm:pt modelId="{243D348B-81A7-462F-B65B-2D819D0B7F6E}" type="sibTrans" cxnId="{DEE31184-90B5-4724-96FE-892F1F3398AA}">
      <dgm:prSet/>
      <dgm:spPr/>
      <dgm:t>
        <a:bodyPr/>
        <a:lstStyle/>
        <a:p>
          <a:endParaRPr lang="en-US"/>
        </a:p>
      </dgm:t>
    </dgm:pt>
    <dgm:pt modelId="{A5AA58F2-F5AD-4D1B-8BC7-53628715423F}">
      <dgm:prSet/>
      <dgm:spPr/>
      <dgm:t>
        <a:bodyPr/>
        <a:lstStyle/>
        <a:p>
          <a:r>
            <a:rPr lang="en-US"/>
            <a:t>The specification of what the software should do is owned by the software developer and decisions on software change are made by the developer.</a:t>
          </a:r>
        </a:p>
      </dgm:t>
    </dgm:pt>
    <dgm:pt modelId="{F6BEDB43-90FA-406C-88AA-74A7DF9DD4B1}" type="parTrans" cxnId="{899DF1A4-CCDC-48C2-9E3D-8CCAEFA8CD35}">
      <dgm:prSet/>
      <dgm:spPr/>
      <dgm:t>
        <a:bodyPr/>
        <a:lstStyle/>
        <a:p>
          <a:endParaRPr lang="en-US"/>
        </a:p>
      </dgm:t>
    </dgm:pt>
    <dgm:pt modelId="{579549C9-B8ED-4DD9-AF4B-45DBF449020E}" type="sibTrans" cxnId="{899DF1A4-CCDC-48C2-9E3D-8CCAEFA8CD35}">
      <dgm:prSet/>
      <dgm:spPr/>
      <dgm:t>
        <a:bodyPr/>
        <a:lstStyle/>
        <a:p>
          <a:endParaRPr lang="en-US"/>
        </a:p>
      </dgm:t>
    </dgm:pt>
    <dgm:pt modelId="{920F733D-E957-4038-A4DA-3ADD9C44C835}">
      <dgm:prSet/>
      <dgm:spPr/>
      <dgm:t>
        <a:bodyPr/>
        <a:lstStyle/>
        <a:p>
          <a:r>
            <a:rPr lang="en-US"/>
            <a:t>Customized products</a:t>
          </a:r>
        </a:p>
      </dgm:t>
    </dgm:pt>
    <dgm:pt modelId="{385A00AB-CA43-4024-A263-75362975C3AC}" type="parTrans" cxnId="{8E642924-1BBD-4240-9BBB-5A87B6727CD2}">
      <dgm:prSet/>
      <dgm:spPr/>
      <dgm:t>
        <a:bodyPr/>
        <a:lstStyle/>
        <a:p>
          <a:endParaRPr lang="en-US"/>
        </a:p>
      </dgm:t>
    </dgm:pt>
    <dgm:pt modelId="{0C569F52-C56A-49EF-8AF7-E49E416790F7}" type="sibTrans" cxnId="{8E642924-1BBD-4240-9BBB-5A87B6727CD2}">
      <dgm:prSet/>
      <dgm:spPr/>
      <dgm:t>
        <a:bodyPr/>
        <a:lstStyle/>
        <a:p>
          <a:endParaRPr lang="en-US"/>
        </a:p>
      </dgm:t>
    </dgm:pt>
    <dgm:pt modelId="{891BBE2A-13C1-4492-A382-B6A2D8B5A5AE}">
      <dgm:prSet/>
      <dgm:spPr/>
      <dgm:t>
        <a:bodyPr/>
        <a:lstStyle/>
        <a:p>
          <a:r>
            <a:rPr lang="en-US"/>
            <a:t>The specification of what the software should do is owned by the customer for the software and they make decisions on software changes that are required.</a:t>
          </a:r>
        </a:p>
      </dgm:t>
    </dgm:pt>
    <dgm:pt modelId="{3B52485D-1530-4780-9925-744EC7136110}" type="parTrans" cxnId="{98033346-00CA-4683-9483-6EE5EE413249}">
      <dgm:prSet/>
      <dgm:spPr/>
      <dgm:t>
        <a:bodyPr/>
        <a:lstStyle/>
        <a:p>
          <a:endParaRPr lang="en-US"/>
        </a:p>
      </dgm:t>
    </dgm:pt>
    <dgm:pt modelId="{103258EC-407B-4B7C-B54C-60226C156BB2}" type="sibTrans" cxnId="{98033346-00CA-4683-9483-6EE5EE413249}">
      <dgm:prSet/>
      <dgm:spPr/>
      <dgm:t>
        <a:bodyPr/>
        <a:lstStyle/>
        <a:p>
          <a:endParaRPr lang="en-US"/>
        </a:p>
      </dgm:t>
    </dgm:pt>
    <dgm:pt modelId="{FFF5ADAF-2C74-4718-8538-09538E9BD256}" type="pres">
      <dgm:prSet presAssocID="{B6E3C94E-F6D3-4F4E-ADA1-BAA84B07F8D9}" presName="linear" presStyleCnt="0">
        <dgm:presLayoutVars>
          <dgm:dir/>
          <dgm:animLvl val="lvl"/>
          <dgm:resizeHandles val="exact"/>
        </dgm:presLayoutVars>
      </dgm:prSet>
      <dgm:spPr/>
    </dgm:pt>
    <dgm:pt modelId="{62783A61-7CBB-4D5D-BB4D-D51EF0FE032B}" type="pres">
      <dgm:prSet presAssocID="{E74B7B0B-E5EE-434F-98F7-834F7491D1A1}" presName="parentLin" presStyleCnt="0"/>
      <dgm:spPr/>
    </dgm:pt>
    <dgm:pt modelId="{065E6FF6-66D6-4447-83A9-0442173C88B6}" type="pres">
      <dgm:prSet presAssocID="{E74B7B0B-E5EE-434F-98F7-834F7491D1A1}" presName="parentLeftMargin" presStyleLbl="node1" presStyleIdx="0" presStyleCnt="2"/>
      <dgm:spPr/>
    </dgm:pt>
    <dgm:pt modelId="{6A9788CF-A561-4A93-A9F8-F7642CF15330}" type="pres">
      <dgm:prSet presAssocID="{E74B7B0B-E5EE-434F-98F7-834F7491D1A1}" presName="parentText" presStyleLbl="node1" presStyleIdx="0" presStyleCnt="2">
        <dgm:presLayoutVars>
          <dgm:chMax val="0"/>
          <dgm:bulletEnabled val="1"/>
        </dgm:presLayoutVars>
      </dgm:prSet>
      <dgm:spPr/>
    </dgm:pt>
    <dgm:pt modelId="{E98AEAD1-EE63-49C4-A379-E10A67FD468B}" type="pres">
      <dgm:prSet presAssocID="{E74B7B0B-E5EE-434F-98F7-834F7491D1A1}" presName="negativeSpace" presStyleCnt="0"/>
      <dgm:spPr/>
    </dgm:pt>
    <dgm:pt modelId="{DFCBB0B7-EB8C-498D-9D2E-DBE78479549E}" type="pres">
      <dgm:prSet presAssocID="{E74B7B0B-E5EE-434F-98F7-834F7491D1A1}" presName="childText" presStyleLbl="conFgAcc1" presStyleIdx="0" presStyleCnt="2">
        <dgm:presLayoutVars>
          <dgm:bulletEnabled val="1"/>
        </dgm:presLayoutVars>
      </dgm:prSet>
      <dgm:spPr/>
    </dgm:pt>
    <dgm:pt modelId="{E9FD930D-EFFA-4C9F-AB79-0C9A594036DA}" type="pres">
      <dgm:prSet presAssocID="{243D348B-81A7-462F-B65B-2D819D0B7F6E}" presName="spaceBetweenRectangles" presStyleCnt="0"/>
      <dgm:spPr/>
    </dgm:pt>
    <dgm:pt modelId="{9FE1AE5E-CB5A-4884-BA2B-6E50A0152AEF}" type="pres">
      <dgm:prSet presAssocID="{920F733D-E957-4038-A4DA-3ADD9C44C835}" presName="parentLin" presStyleCnt="0"/>
      <dgm:spPr/>
    </dgm:pt>
    <dgm:pt modelId="{3DFB2F8F-ACE3-4C3F-8296-B1840257656F}" type="pres">
      <dgm:prSet presAssocID="{920F733D-E957-4038-A4DA-3ADD9C44C835}" presName="parentLeftMargin" presStyleLbl="node1" presStyleIdx="0" presStyleCnt="2"/>
      <dgm:spPr/>
    </dgm:pt>
    <dgm:pt modelId="{BEB79770-EBC4-4269-BD8C-D4ACBD881DBD}" type="pres">
      <dgm:prSet presAssocID="{920F733D-E957-4038-A4DA-3ADD9C44C835}" presName="parentText" presStyleLbl="node1" presStyleIdx="1" presStyleCnt="2">
        <dgm:presLayoutVars>
          <dgm:chMax val="0"/>
          <dgm:bulletEnabled val="1"/>
        </dgm:presLayoutVars>
      </dgm:prSet>
      <dgm:spPr/>
    </dgm:pt>
    <dgm:pt modelId="{A11D7F23-01D4-4F2A-9619-FEE9AD8471A2}" type="pres">
      <dgm:prSet presAssocID="{920F733D-E957-4038-A4DA-3ADD9C44C835}" presName="negativeSpace" presStyleCnt="0"/>
      <dgm:spPr/>
    </dgm:pt>
    <dgm:pt modelId="{B836928D-FB06-4139-B9BA-E8CA94FF21E9}" type="pres">
      <dgm:prSet presAssocID="{920F733D-E957-4038-A4DA-3ADD9C44C835}" presName="childText" presStyleLbl="conFgAcc1" presStyleIdx="1" presStyleCnt="2">
        <dgm:presLayoutVars>
          <dgm:bulletEnabled val="1"/>
        </dgm:presLayoutVars>
      </dgm:prSet>
      <dgm:spPr/>
    </dgm:pt>
  </dgm:ptLst>
  <dgm:cxnLst>
    <dgm:cxn modelId="{75C29203-2B7C-456D-94A3-0533247A9434}" type="presOf" srcId="{E74B7B0B-E5EE-434F-98F7-834F7491D1A1}" destId="{6A9788CF-A561-4A93-A9F8-F7642CF15330}" srcOrd="1" destOrd="0" presId="urn:microsoft.com/office/officeart/2005/8/layout/list1"/>
    <dgm:cxn modelId="{8E642924-1BBD-4240-9BBB-5A87B6727CD2}" srcId="{B6E3C94E-F6D3-4F4E-ADA1-BAA84B07F8D9}" destId="{920F733D-E957-4038-A4DA-3ADD9C44C835}" srcOrd="1" destOrd="0" parTransId="{385A00AB-CA43-4024-A263-75362975C3AC}" sibTransId="{0C569F52-C56A-49EF-8AF7-E49E416790F7}"/>
    <dgm:cxn modelId="{98033346-00CA-4683-9483-6EE5EE413249}" srcId="{920F733D-E957-4038-A4DA-3ADD9C44C835}" destId="{891BBE2A-13C1-4492-A382-B6A2D8B5A5AE}" srcOrd="0" destOrd="0" parTransId="{3B52485D-1530-4780-9925-744EC7136110}" sibTransId="{103258EC-407B-4B7C-B54C-60226C156BB2}"/>
    <dgm:cxn modelId="{BCA6B47B-A1FE-404F-83A5-51A045F45231}" type="presOf" srcId="{B6E3C94E-F6D3-4F4E-ADA1-BAA84B07F8D9}" destId="{FFF5ADAF-2C74-4718-8538-09538E9BD256}" srcOrd="0" destOrd="0" presId="urn:microsoft.com/office/officeart/2005/8/layout/list1"/>
    <dgm:cxn modelId="{DEE31184-90B5-4724-96FE-892F1F3398AA}" srcId="{B6E3C94E-F6D3-4F4E-ADA1-BAA84B07F8D9}" destId="{E74B7B0B-E5EE-434F-98F7-834F7491D1A1}" srcOrd="0" destOrd="0" parTransId="{FDEC680A-84B2-402C-BEF4-F87024147CEB}" sibTransId="{243D348B-81A7-462F-B65B-2D819D0B7F6E}"/>
    <dgm:cxn modelId="{B9F88093-C647-4430-B71C-F633BCC0EB5F}" type="presOf" srcId="{920F733D-E957-4038-A4DA-3ADD9C44C835}" destId="{BEB79770-EBC4-4269-BD8C-D4ACBD881DBD}" srcOrd="1" destOrd="0" presId="urn:microsoft.com/office/officeart/2005/8/layout/list1"/>
    <dgm:cxn modelId="{899DF1A4-CCDC-48C2-9E3D-8CCAEFA8CD35}" srcId="{E74B7B0B-E5EE-434F-98F7-834F7491D1A1}" destId="{A5AA58F2-F5AD-4D1B-8BC7-53628715423F}" srcOrd="0" destOrd="0" parTransId="{F6BEDB43-90FA-406C-88AA-74A7DF9DD4B1}" sibTransId="{579549C9-B8ED-4DD9-AF4B-45DBF449020E}"/>
    <dgm:cxn modelId="{FAB26CDB-6163-482A-8919-E4FFF52081A4}" type="presOf" srcId="{E74B7B0B-E5EE-434F-98F7-834F7491D1A1}" destId="{065E6FF6-66D6-4447-83A9-0442173C88B6}" srcOrd="0" destOrd="0" presId="urn:microsoft.com/office/officeart/2005/8/layout/list1"/>
    <dgm:cxn modelId="{A15E39E7-7F0B-4945-90A0-5731FB6DC84A}" type="presOf" srcId="{920F733D-E957-4038-A4DA-3ADD9C44C835}" destId="{3DFB2F8F-ACE3-4C3F-8296-B1840257656F}" srcOrd="0" destOrd="0" presId="urn:microsoft.com/office/officeart/2005/8/layout/list1"/>
    <dgm:cxn modelId="{15D38EED-C467-45BD-A569-DE02D383603B}" type="presOf" srcId="{A5AA58F2-F5AD-4D1B-8BC7-53628715423F}" destId="{DFCBB0B7-EB8C-498D-9D2E-DBE78479549E}" srcOrd="0" destOrd="0" presId="urn:microsoft.com/office/officeart/2005/8/layout/list1"/>
    <dgm:cxn modelId="{F9D2E9F8-8FCB-4525-88B8-664ACC4D5785}" type="presOf" srcId="{891BBE2A-13C1-4492-A382-B6A2D8B5A5AE}" destId="{B836928D-FB06-4139-B9BA-E8CA94FF21E9}" srcOrd="0" destOrd="0" presId="urn:microsoft.com/office/officeart/2005/8/layout/list1"/>
    <dgm:cxn modelId="{25B6C9BD-E02C-4804-8DB5-F9160D4161F0}" type="presParOf" srcId="{FFF5ADAF-2C74-4718-8538-09538E9BD256}" destId="{62783A61-7CBB-4D5D-BB4D-D51EF0FE032B}" srcOrd="0" destOrd="0" presId="urn:microsoft.com/office/officeart/2005/8/layout/list1"/>
    <dgm:cxn modelId="{0769235E-0797-4AFF-A657-1ECCFF5821A3}" type="presParOf" srcId="{62783A61-7CBB-4D5D-BB4D-D51EF0FE032B}" destId="{065E6FF6-66D6-4447-83A9-0442173C88B6}" srcOrd="0" destOrd="0" presId="urn:microsoft.com/office/officeart/2005/8/layout/list1"/>
    <dgm:cxn modelId="{10492946-4C20-428A-B5E6-89D091D8044A}" type="presParOf" srcId="{62783A61-7CBB-4D5D-BB4D-D51EF0FE032B}" destId="{6A9788CF-A561-4A93-A9F8-F7642CF15330}" srcOrd="1" destOrd="0" presId="urn:microsoft.com/office/officeart/2005/8/layout/list1"/>
    <dgm:cxn modelId="{6EB4CFFD-29BA-47E0-8DB2-7AF3F7CE5B85}" type="presParOf" srcId="{FFF5ADAF-2C74-4718-8538-09538E9BD256}" destId="{E98AEAD1-EE63-49C4-A379-E10A67FD468B}" srcOrd="1" destOrd="0" presId="urn:microsoft.com/office/officeart/2005/8/layout/list1"/>
    <dgm:cxn modelId="{5CBE835D-97AA-49AE-BD27-56081D8919C4}" type="presParOf" srcId="{FFF5ADAF-2C74-4718-8538-09538E9BD256}" destId="{DFCBB0B7-EB8C-498D-9D2E-DBE78479549E}" srcOrd="2" destOrd="0" presId="urn:microsoft.com/office/officeart/2005/8/layout/list1"/>
    <dgm:cxn modelId="{ED87301F-6B2B-4EFE-8278-2DA91DF23034}" type="presParOf" srcId="{FFF5ADAF-2C74-4718-8538-09538E9BD256}" destId="{E9FD930D-EFFA-4C9F-AB79-0C9A594036DA}" srcOrd="3" destOrd="0" presId="urn:microsoft.com/office/officeart/2005/8/layout/list1"/>
    <dgm:cxn modelId="{C8764EE5-3F91-4A1C-A785-3534A94D4C30}" type="presParOf" srcId="{FFF5ADAF-2C74-4718-8538-09538E9BD256}" destId="{9FE1AE5E-CB5A-4884-BA2B-6E50A0152AEF}" srcOrd="4" destOrd="0" presId="urn:microsoft.com/office/officeart/2005/8/layout/list1"/>
    <dgm:cxn modelId="{3C581C60-0583-43DA-9803-7599617EDD8E}" type="presParOf" srcId="{9FE1AE5E-CB5A-4884-BA2B-6E50A0152AEF}" destId="{3DFB2F8F-ACE3-4C3F-8296-B1840257656F}" srcOrd="0" destOrd="0" presId="urn:microsoft.com/office/officeart/2005/8/layout/list1"/>
    <dgm:cxn modelId="{21C4CCD0-98A9-4C79-9BD4-D0F898E9C49C}" type="presParOf" srcId="{9FE1AE5E-CB5A-4884-BA2B-6E50A0152AEF}" destId="{BEB79770-EBC4-4269-BD8C-D4ACBD881DBD}" srcOrd="1" destOrd="0" presId="urn:microsoft.com/office/officeart/2005/8/layout/list1"/>
    <dgm:cxn modelId="{2A810A6D-A44E-4F76-86D0-1ED5256312CF}" type="presParOf" srcId="{FFF5ADAF-2C74-4718-8538-09538E9BD256}" destId="{A11D7F23-01D4-4F2A-9619-FEE9AD8471A2}" srcOrd="5" destOrd="0" presId="urn:microsoft.com/office/officeart/2005/8/layout/list1"/>
    <dgm:cxn modelId="{8E15BA22-1FAE-4874-832D-45E240D929E2}" type="presParOf" srcId="{FFF5ADAF-2C74-4718-8538-09538E9BD256}" destId="{B836928D-FB06-4139-B9BA-E8CA94FF21E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678786-0173-4B51-A929-1DF053D5CEB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E3F4FC4-73AB-4F11-94D0-A364D1915EC2}">
      <dgm:prSet/>
      <dgm:spPr/>
      <dgm:t>
        <a:bodyPr/>
        <a:lstStyle/>
        <a:p>
          <a:r>
            <a:rPr lang="en-GB" dirty="0"/>
            <a:t>Software specification, where customers and engineers define the software that is to be produced and the constraints on its operation.</a:t>
          </a:r>
          <a:endParaRPr lang="en-US" dirty="0"/>
        </a:p>
      </dgm:t>
    </dgm:pt>
    <dgm:pt modelId="{20A6F2C8-D953-4F49-9F9A-D0A73386AD8F}" type="parTrans" cxnId="{590D852F-9566-4208-960C-4768A0E52929}">
      <dgm:prSet/>
      <dgm:spPr/>
      <dgm:t>
        <a:bodyPr/>
        <a:lstStyle/>
        <a:p>
          <a:endParaRPr lang="en-US"/>
        </a:p>
      </dgm:t>
    </dgm:pt>
    <dgm:pt modelId="{8B923BBE-D0CE-44B7-8C87-5F401170DAA3}" type="sibTrans" cxnId="{590D852F-9566-4208-960C-4768A0E52929}">
      <dgm:prSet/>
      <dgm:spPr/>
      <dgm:t>
        <a:bodyPr/>
        <a:lstStyle/>
        <a:p>
          <a:endParaRPr lang="en-US"/>
        </a:p>
      </dgm:t>
    </dgm:pt>
    <dgm:pt modelId="{00168962-BC8F-4C3B-9555-022521EC3CCD}">
      <dgm:prSet/>
      <dgm:spPr/>
      <dgm:t>
        <a:bodyPr/>
        <a:lstStyle/>
        <a:p>
          <a:r>
            <a:rPr lang="en-GB"/>
            <a:t>Software development, where the software is designed and programmed.</a:t>
          </a:r>
          <a:endParaRPr lang="en-US"/>
        </a:p>
      </dgm:t>
    </dgm:pt>
    <dgm:pt modelId="{AEA699B4-2D66-4F9A-A34B-B04AA2CAA200}" type="parTrans" cxnId="{61E85FAD-099A-4D64-A1C8-D4DBEB8EEEDA}">
      <dgm:prSet/>
      <dgm:spPr/>
      <dgm:t>
        <a:bodyPr/>
        <a:lstStyle/>
        <a:p>
          <a:endParaRPr lang="en-US"/>
        </a:p>
      </dgm:t>
    </dgm:pt>
    <dgm:pt modelId="{DCD630FE-D613-4E03-8A83-43B068010425}" type="sibTrans" cxnId="{61E85FAD-099A-4D64-A1C8-D4DBEB8EEEDA}">
      <dgm:prSet/>
      <dgm:spPr/>
      <dgm:t>
        <a:bodyPr/>
        <a:lstStyle/>
        <a:p>
          <a:endParaRPr lang="en-US"/>
        </a:p>
      </dgm:t>
    </dgm:pt>
    <dgm:pt modelId="{B4225032-EA52-42D3-A5EB-E62A688F216F}">
      <dgm:prSet/>
      <dgm:spPr/>
      <dgm:t>
        <a:bodyPr/>
        <a:lstStyle/>
        <a:p>
          <a:r>
            <a:rPr lang="en-GB"/>
            <a:t>Software validation, where the software is checked to ensure that it is what the customer requires.</a:t>
          </a:r>
          <a:endParaRPr lang="en-US"/>
        </a:p>
      </dgm:t>
    </dgm:pt>
    <dgm:pt modelId="{B9C9FA1F-3A3D-4902-A3EE-0302C5FD18FC}" type="parTrans" cxnId="{8AFC6E2E-4BBC-4B14-B7CD-EB42AD79B594}">
      <dgm:prSet/>
      <dgm:spPr/>
      <dgm:t>
        <a:bodyPr/>
        <a:lstStyle/>
        <a:p>
          <a:endParaRPr lang="en-US"/>
        </a:p>
      </dgm:t>
    </dgm:pt>
    <dgm:pt modelId="{591A34AC-A4F9-4BCD-9424-1CD20EF4328D}" type="sibTrans" cxnId="{8AFC6E2E-4BBC-4B14-B7CD-EB42AD79B594}">
      <dgm:prSet/>
      <dgm:spPr/>
      <dgm:t>
        <a:bodyPr/>
        <a:lstStyle/>
        <a:p>
          <a:endParaRPr lang="en-US"/>
        </a:p>
      </dgm:t>
    </dgm:pt>
    <dgm:pt modelId="{7103EFA0-F7B9-4DE5-B429-02A334D6A1A2}">
      <dgm:prSet/>
      <dgm:spPr/>
      <dgm:t>
        <a:bodyPr/>
        <a:lstStyle/>
        <a:p>
          <a:r>
            <a:rPr lang="en-GB"/>
            <a:t>Software evolution, where the software is modified to reflect changing customer and market requirements.</a:t>
          </a:r>
          <a:endParaRPr lang="en-US"/>
        </a:p>
      </dgm:t>
    </dgm:pt>
    <dgm:pt modelId="{71623969-8020-4584-8596-2EDF773F6A12}" type="parTrans" cxnId="{D1D38C06-846E-427C-AD07-533A998ACE2C}">
      <dgm:prSet/>
      <dgm:spPr/>
      <dgm:t>
        <a:bodyPr/>
        <a:lstStyle/>
        <a:p>
          <a:endParaRPr lang="en-US"/>
        </a:p>
      </dgm:t>
    </dgm:pt>
    <dgm:pt modelId="{3394CBE3-87C6-4574-9960-11F45015B8CC}" type="sibTrans" cxnId="{D1D38C06-846E-427C-AD07-533A998ACE2C}">
      <dgm:prSet/>
      <dgm:spPr/>
      <dgm:t>
        <a:bodyPr/>
        <a:lstStyle/>
        <a:p>
          <a:endParaRPr lang="en-US"/>
        </a:p>
      </dgm:t>
    </dgm:pt>
    <dgm:pt modelId="{F1C58737-966D-4C40-9FB2-33D3B2A19EE9}" type="pres">
      <dgm:prSet presAssocID="{AE678786-0173-4B51-A929-1DF053D5CEB5}" presName="vert0" presStyleCnt="0">
        <dgm:presLayoutVars>
          <dgm:dir/>
          <dgm:animOne val="branch"/>
          <dgm:animLvl val="lvl"/>
        </dgm:presLayoutVars>
      </dgm:prSet>
      <dgm:spPr/>
    </dgm:pt>
    <dgm:pt modelId="{227A2D8D-42B8-4262-A997-BF6364D90748}" type="pres">
      <dgm:prSet presAssocID="{4E3F4FC4-73AB-4F11-94D0-A364D1915EC2}" presName="thickLine" presStyleLbl="alignNode1" presStyleIdx="0" presStyleCnt="4"/>
      <dgm:spPr/>
    </dgm:pt>
    <dgm:pt modelId="{EADD4C67-203A-46C8-822F-2CBF4541E3D7}" type="pres">
      <dgm:prSet presAssocID="{4E3F4FC4-73AB-4F11-94D0-A364D1915EC2}" presName="horz1" presStyleCnt="0"/>
      <dgm:spPr/>
    </dgm:pt>
    <dgm:pt modelId="{186CFF2B-A95F-4E10-AD3A-1C1A526D69CC}" type="pres">
      <dgm:prSet presAssocID="{4E3F4FC4-73AB-4F11-94D0-A364D1915EC2}" presName="tx1" presStyleLbl="revTx" presStyleIdx="0" presStyleCnt="4"/>
      <dgm:spPr/>
    </dgm:pt>
    <dgm:pt modelId="{24FEE63E-F90F-49A5-94F6-D70FAD76E25E}" type="pres">
      <dgm:prSet presAssocID="{4E3F4FC4-73AB-4F11-94D0-A364D1915EC2}" presName="vert1" presStyleCnt="0"/>
      <dgm:spPr/>
    </dgm:pt>
    <dgm:pt modelId="{B350D69A-A519-4922-9087-50CE0F6A139B}" type="pres">
      <dgm:prSet presAssocID="{00168962-BC8F-4C3B-9555-022521EC3CCD}" presName="thickLine" presStyleLbl="alignNode1" presStyleIdx="1" presStyleCnt="4"/>
      <dgm:spPr/>
    </dgm:pt>
    <dgm:pt modelId="{B106086A-F99D-406A-8AC2-0057B92945CE}" type="pres">
      <dgm:prSet presAssocID="{00168962-BC8F-4C3B-9555-022521EC3CCD}" presName="horz1" presStyleCnt="0"/>
      <dgm:spPr/>
    </dgm:pt>
    <dgm:pt modelId="{020376F9-23F1-4674-9135-D64F3C4883F1}" type="pres">
      <dgm:prSet presAssocID="{00168962-BC8F-4C3B-9555-022521EC3CCD}" presName="tx1" presStyleLbl="revTx" presStyleIdx="1" presStyleCnt="4"/>
      <dgm:spPr/>
    </dgm:pt>
    <dgm:pt modelId="{B3C8DB39-43AF-417A-9836-EA7116CDE4D0}" type="pres">
      <dgm:prSet presAssocID="{00168962-BC8F-4C3B-9555-022521EC3CCD}" presName="vert1" presStyleCnt="0"/>
      <dgm:spPr/>
    </dgm:pt>
    <dgm:pt modelId="{AC2CAB2A-EF1E-4194-81E6-916480A50141}" type="pres">
      <dgm:prSet presAssocID="{B4225032-EA52-42D3-A5EB-E62A688F216F}" presName="thickLine" presStyleLbl="alignNode1" presStyleIdx="2" presStyleCnt="4"/>
      <dgm:spPr/>
    </dgm:pt>
    <dgm:pt modelId="{A01903A6-A68B-45A5-B2E7-5CFC89348433}" type="pres">
      <dgm:prSet presAssocID="{B4225032-EA52-42D3-A5EB-E62A688F216F}" presName="horz1" presStyleCnt="0"/>
      <dgm:spPr/>
    </dgm:pt>
    <dgm:pt modelId="{6B31F565-C6AA-447A-B9CF-2D075E6DA37A}" type="pres">
      <dgm:prSet presAssocID="{B4225032-EA52-42D3-A5EB-E62A688F216F}" presName="tx1" presStyleLbl="revTx" presStyleIdx="2" presStyleCnt="4"/>
      <dgm:spPr/>
    </dgm:pt>
    <dgm:pt modelId="{20276880-E086-4C5E-A2A4-B8D8A2791414}" type="pres">
      <dgm:prSet presAssocID="{B4225032-EA52-42D3-A5EB-E62A688F216F}" presName="vert1" presStyleCnt="0"/>
      <dgm:spPr/>
    </dgm:pt>
    <dgm:pt modelId="{8643069F-727E-4E5B-AF40-668DA495245D}" type="pres">
      <dgm:prSet presAssocID="{7103EFA0-F7B9-4DE5-B429-02A334D6A1A2}" presName="thickLine" presStyleLbl="alignNode1" presStyleIdx="3" presStyleCnt="4"/>
      <dgm:spPr/>
    </dgm:pt>
    <dgm:pt modelId="{61E1AD69-F12E-4C9F-948F-901005E15A42}" type="pres">
      <dgm:prSet presAssocID="{7103EFA0-F7B9-4DE5-B429-02A334D6A1A2}" presName="horz1" presStyleCnt="0"/>
      <dgm:spPr/>
    </dgm:pt>
    <dgm:pt modelId="{FBEA2530-548E-4481-A22A-A5FBC527EC49}" type="pres">
      <dgm:prSet presAssocID="{7103EFA0-F7B9-4DE5-B429-02A334D6A1A2}" presName="tx1" presStyleLbl="revTx" presStyleIdx="3" presStyleCnt="4"/>
      <dgm:spPr/>
    </dgm:pt>
    <dgm:pt modelId="{96225795-8EBD-4B92-91D1-AAAF1B2FF78B}" type="pres">
      <dgm:prSet presAssocID="{7103EFA0-F7B9-4DE5-B429-02A334D6A1A2}" presName="vert1" presStyleCnt="0"/>
      <dgm:spPr/>
    </dgm:pt>
  </dgm:ptLst>
  <dgm:cxnLst>
    <dgm:cxn modelId="{D1D38C06-846E-427C-AD07-533A998ACE2C}" srcId="{AE678786-0173-4B51-A929-1DF053D5CEB5}" destId="{7103EFA0-F7B9-4DE5-B429-02A334D6A1A2}" srcOrd="3" destOrd="0" parTransId="{71623969-8020-4584-8596-2EDF773F6A12}" sibTransId="{3394CBE3-87C6-4574-9960-11F45015B8CC}"/>
    <dgm:cxn modelId="{366FEA0D-F034-470B-A34E-1FFDE64360E0}" type="presOf" srcId="{4E3F4FC4-73AB-4F11-94D0-A364D1915EC2}" destId="{186CFF2B-A95F-4E10-AD3A-1C1A526D69CC}" srcOrd="0" destOrd="0" presId="urn:microsoft.com/office/officeart/2008/layout/LinedList"/>
    <dgm:cxn modelId="{8F8C241F-C48B-47F3-9D41-C7E31A6EE02E}" type="presOf" srcId="{AE678786-0173-4B51-A929-1DF053D5CEB5}" destId="{F1C58737-966D-4C40-9FB2-33D3B2A19EE9}" srcOrd="0" destOrd="0" presId="urn:microsoft.com/office/officeart/2008/layout/LinedList"/>
    <dgm:cxn modelId="{8AFC6E2E-4BBC-4B14-B7CD-EB42AD79B594}" srcId="{AE678786-0173-4B51-A929-1DF053D5CEB5}" destId="{B4225032-EA52-42D3-A5EB-E62A688F216F}" srcOrd="2" destOrd="0" parTransId="{B9C9FA1F-3A3D-4902-A3EE-0302C5FD18FC}" sibTransId="{591A34AC-A4F9-4BCD-9424-1CD20EF4328D}"/>
    <dgm:cxn modelId="{590D852F-9566-4208-960C-4768A0E52929}" srcId="{AE678786-0173-4B51-A929-1DF053D5CEB5}" destId="{4E3F4FC4-73AB-4F11-94D0-A364D1915EC2}" srcOrd="0" destOrd="0" parTransId="{20A6F2C8-D953-4F49-9F9A-D0A73386AD8F}" sibTransId="{8B923BBE-D0CE-44B7-8C87-5F401170DAA3}"/>
    <dgm:cxn modelId="{3913445C-7578-4A1B-AE25-8CE48846BB1B}" type="presOf" srcId="{7103EFA0-F7B9-4DE5-B429-02A334D6A1A2}" destId="{FBEA2530-548E-4481-A22A-A5FBC527EC49}" srcOrd="0" destOrd="0" presId="urn:microsoft.com/office/officeart/2008/layout/LinedList"/>
    <dgm:cxn modelId="{61E85FAD-099A-4D64-A1C8-D4DBEB8EEEDA}" srcId="{AE678786-0173-4B51-A929-1DF053D5CEB5}" destId="{00168962-BC8F-4C3B-9555-022521EC3CCD}" srcOrd="1" destOrd="0" parTransId="{AEA699B4-2D66-4F9A-A34B-B04AA2CAA200}" sibTransId="{DCD630FE-D613-4E03-8A83-43B068010425}"/>
    <dgm:cxn modelId="{26CCCADA-6BAF-41FC-9350-896792C46D34}" type="presOf" srcId="{B4225032-EA52-42D3-A5EB-E62A688F216F}" destId="{6B31F565-C6AA-447A-B9CF-2D075E6DA37A}" srcOrd="0" destOrd="0" presId="urn:microsoft.com/office/officeart/2008/layout/LinedList"/>
    <dgm:cxn modelId="{1828FADB-25C9-4F92-84D8-5D9710B30424}" type="presOf" srcId="{00168962-BC8F-4C3B-9555-022521EC3CCD}" destId="{020376F9-23F1-4674-9135-D64F3C4883F1}" srcOrd="0" destOrd="0" presId="urn:microsoft.com/office/officeart/2008/layout/LinedList"/>
    <dgm:cxn modelId="{17A7E660-072A-4219-AD72-2E6484A848CD}" type="presParOf" srcId="{F1C58737-966D-4C40-9FB2-33D3B2A19EE9}" destId="{227A2D8D-42B8-4262-A997-BF6364D90748}" srcOrd="0" destOrd="0" presId="urn:microsoft.com/office/officeart/2008/layout/LinedList"/>
    <dgm:cxn modelId="{03ABD48D-E6E8-4A1A-8052-7B40785744D9}" type="presParOf" srcId="{F1C58737-966D-4C40-9FB2-33D3B2A19EE9}" destId="{EADD4C67-203A-46C8-822F-2CBF4541E3D7}" srcOrd="1" destOrd="0" presId="urn:microsoft.com/office/officeart/2008/layout/LinedList"/>
    <dgm:cxn modelId="{4B7977D3-6010-4259-BCEB-A3D076E91796}" type="presParOf" srcId="{EADD4C67-203A-46C8-822F-2CBF4541E3D7}" destId="{186CFF2B-A95F-4E10-AD3A-1C1A526D69CC}" srcOrd="0" destOrd="0" presId="urn:microsoft.com/office/officeart/2008/layout/LinedList"/>
    <dgm:cxn modelId="{633A5FD0-3E9C-488A-B891-1833B1C80B8B}" type="presParOf" srcId="{EADD4C67-203A-46C8-822F-2CBF4541E3D7}" destId="{24FEE63E-F90F-49A5-94F6-D70FAD76E25E}" srcOrd="1" destOrd="0" presId="urn:microsoft.com/office/officeart/2008/layout/LinedList"/>
    <dgm:cxn modelId="{4F19C5EB-8F37-437F-AA68-AABE47F78548}" type="presParOf" srcId="{F1C58737-966D-4C40-9FB2-33D3B2A19EE9}" destId="{B350D69A-A519-4922-9087-50CE0F6A139B}" srcOrd="2" destOrd="0" presId="urn:microsoft.com/office/officeart/2008/layout/LinedList"/>
    <dgm:cxn modelId="{5C01490B-3DBE-48C3-80DA-BC35B8311B48}" type="presParOf" srcId="{F1C58737-966D-4C40-9FB2-33D3B2A19EE9}" destId="{B106086A-F99D-406A-8AC2-0057B92945CE}" srcOrd="3" destOrd="0" presId="urn:microsoft.com/office/officeart/2008/layout/LinedList"/>
    <dgm:cxn modelId="{FF19F9F1-EAEF-4A51-8B69-28F59A704C24}" type="presParOf" srcId="{B106086A-F99D-406A-8AC2-0057B92945CE}" destId="{020376F9-23F1-4674-9135-D64F3C4883F1}" srcOrd="0" destOrd="0" presId="urn:microsoft.com/office/officeart/2008/layout/LinedList"/>
    <dgm:cxn modelId="{27ED4D98-73A8-4DCA-ABB8-E6949A428E91}" type="presParOf" srcId="{B106086A-F99D-406A-8AC2-0057B92945CE}" destId="{B3C8DB39-43AF-417A-9836-EA7116CDE4D0}" srcOrd="1" destOrd="0" presId="urn:microsoft.com/office/officeart/2008/layout/LinedList"/>
    <dgm:cxn modelId="{F3BC76E3-661F-4866-884E-D571EEFB4338}" type="presParOf" srcId="{F1C58737-966D-4C40-9FB2-33D3B2A19EE9}" destId="{AC2CAB2A-EF1E-4194-81E6-916480A50141}" srcOrd="4" destOrd="0" presId="urn:microsoft.com/office/officeart/2008/layout/LinedList"/>
    <dgm:cxn modelId="{D98D0590-C2A4-4E94-90F4-AA0E19F14032}" type="presParOf" srcId="{F1C58737-966D-4C40-9FB2-33D3B2A19EE9}" destId="{A01903A6-A68B-45A5-B2E7-5CFC89348433}" srcOrd="5" destOrd="0" presId="urn:microsoft.com/office/officeart/2008/layout/LinedList"/>
    <dgm:cxn modelId="{9860AF95-C957-4B91-A577-E74955E9E121}" type="presParOf" srcId="{A01903A6-A68B-45A5-B2E7-5CFC89348433}" destId="{6B31F565-C6AA-447A-B9CF-2D075E6DA37A}" srcOrd="0" destOrd="0" presId="urn:microsoft.com/office/officeart/2008/layout/LinedList"/>
    <dgm:cxn modelId="{5BAB5EB8-EDF0-424E-9595-F17ADA92E8E3}" type="presParOf" srcId="{A01903A6-A68B-45A5-B2E7-5CFC89348433}" destId="{20276880-E086-4C5E-A2A4-B8D8A2791414}" srcOrd="1" destOrd="0" presId="urn:microsoft.com/office/officeart/2008/layout/LinedList"/>
    <dgm:cxn modelId="{3126C990-D97C-45B7-8528-0E6B3FA7A346}" type="presParOf" srcId="{F1C58737-966D-4C40-9FB2-33D3B2A19EE9}" destId="{8643069F-727E-4E5B-AF40-668DA495245D}" srcOrd="6" destOrd="0" presId="urn:microsoft.com/office/officeart/2008/layout/LinedList"/>
    <dgm:cxn modelId="{3992C82B-810C-4AC0-8900-E5A5759EA648}" type="presParOf" srcId="{F1C58737-966D-4C40-9FB2-33D3B2A19EE9}" destId="{61E1AD69-F12E-4C9F-948F-901005E15A42}" srcOrd="7" destOrd="0" presId="urn:microsoft.com/office/officeart/2008/layout/LinedList"/>
    <dgm:cxn modelId="{090AF9E6-40D5-4AAA-8844-3FB85A86CE38}" type="presParOf" srcId="{61E1AD69-F12E-4C9F-948F-901005E15A42}" destId="{FBEA2530-548E-4481-A22A-A5FBC527EC49}" srcOrd="0" destOrd="0" presId="urn:microsoft.com/office/officeart/2008/layout/LinedList"/>
    <dgm:cxn modelId="{CE6D213A-BA70-4FFD-8937-CDB851B35851}" type="presParOf" srcId="{61E1AD69-F12E-4C9F-948F-901005E15A42}" destId="{96225795-8EBD-4B92-91D1-AAAF1B2FF7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BEB2FF-22AA-4725-874C-FA3BFA1F4D1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16273E-618F-48D7-8A9F-45AA8BCA548D}">
      <dgm:prSet custT="1"/>
      <dgm:spPr/>
      <dgm:t>
        <a:bodyPr/>
        <a:lstStyle/>
        <a:p>
          <a:pPr>
            <a:defRPr b="1"/>
          </a:pPr>
          <a:r>
            <a:rPr lang="en-GB" sz="2400"/>
            <a:t>Security and trust </a:t>
          </a:r>
          <a:endParaRPr lang="en-US" sz="2400"/>
        </a:p>
      </dgm:t>
    </dgm:pt>
    <dgm:pt modelId="{943E15E2-C1B8-4CCD-A710-BE78B194CAC3}" type="parTrans" cxnId="{0B47D46B-25B6-4F00-81A3-D0C4CBB049ED}">
      <dgm:prSet/>
      <dgm:spPr/>
      <dgm:t>
        <a:bodyPr/>
        <a:lstStyle/>
        <a:p>
          <a:endParaRPr lang="en-US" sz="2400"/>
        </a:p>
      </dgm:t>
    </dgm:pt>
    <dgm:pt modelId="{49570836-0376-4FD6-95BE-9C9C0C714932}" type="sibTrans" cxnId="{0B47D46B-25B6-4F00-81A3-D0C4CBB049ED}">
      <dgm:prSet/>
      <dgm:spPr/>
      <dgm:t>
        <a:bodyPr/>
        <a:lstStyle/>
        <a:p>
          <a:endParaRPr lang="en-US" sz="2400"/>
        </a:p>
      </dgm:t>
    </dgm:pt>
    <dgm:pt modelId="{E3A800E7-2659-4BD8-882A-3F35029749C3}">
      <dgm:prSet custT="1"/>
      <dgm:spPr/>
      <dgm:t>
        <a:bodyPr/>
        <a:lstStyle/>
        <a:p>
          <a:pPr algn="l"/>
          <a:r>
            <a:rPr lang="en-GB" sz="2400" dirty="0"/>
            <a:t>As software is intertwined with all aspects of our lives, it is essential that we can trust that software. </a:t>
          </a:r>
          <a:endParaRPr lang="en-US" sz="2400" dirty="0"/>
        </a:p>
      </dgm:t>
    </dgm:pt>
    <dgm:pt modelId="{118D85F7-4ED2-4068-B5A3-6272119EFF7E}" type="parTrans" cxnId="{9E0C8A6D-FCF5-4BC5-A307-023C84A0B103}">
      <dgm:prSet/>
      <dgm:spPr/>
      <dgm:t>
        <a:bodyPr/>
        <a:lstStyle/>
        <a:p>
          <a:endParaRPr lang="en-US" sz="2400"/>
        </a:p>
      </dgm:t>
    </dgm:pt>
    <dgm:pt modelId="{71A88174-0DE0-4E68-8FF8-BEAF15F4F0BA}" type="sibTrans" cxnId="{9E0C8A6D-FCF5-4BC5-A307-023C84A0B103}">
      <dgm:prSet/>
      <dgm:spPr/>
      <dgm:t>
        <a:bodyPr/>
        <a:lstStyle/>
        <a:p>
          <a:endParaRPr lang="en-US" sz="2400"/>
        </a:p>
      </dgm:t>
    </dgm:pt>
    <dgm:pt modelId="{C4FE99C3-9612-414E-B3C3-8E2CACA1AFD8}">
      <dgm:prSet custT="1"/>
      <dgm:spPr/>
      <dgm:t>
        <a:bodyPr/>
        <a:lstStyle/>
        <a:p>
          <a:pPr>
            <a:defRPr b="1"/>
          </a:pPr>
          <a:r>
            <a:rPr lang="en-GB" sz="2400"/>
            <a:t>Scale</a:t>
          </a:r>
          <a:endParaRPr lang="en-US" sz="2400"/>
        </a:p>
      </dgm:t>
    </dgm:pt>
    <dgm:pt modelId="{A49285F7-9B08-40E0-90FF-3F8775C52C97}" type="parTrans" cxnId="{4C0B6925-CBAF-4102-9FD7-53EF8EAC5039}">
      <dgm:prSet/>
      <dgm:spPr/>
      <dgm:t>
        <a:bodyPr/>
        <a:lstStyle/>
        <a:p>
          <a:endParaRPr lang="en-US" sz="2400"/>
        </a:p>
      </dgm:t>
    </dgm:pt>
    <dgm:pt modelId="{8F6009B3-92B6-4A1E-8D88-FCFE33AEE39B}" type="sibTrans" cxnId="{4C0B6925-CBAF-4102-9FD7-53EF8EAC5039}">
      <dgm:prSet/>
      <dgm:spPr/>
      <dgm:t>
        <a:bodyPr/>
        <a:lstStyle/>
        <a:p>
          <a:endParaRPr lang="en-US" sz="2400"/>
        </a:p>
      </dgm:t>
    </dgm:pt>
    <dgm:pt modelId="{9A0E6839-BE5D-4370-84BE-AE70A25A77C8}">
      <dgm:prSet custT="1"/>
      <dgm:spPr/>
      <dgm:t>
        <a:bodyPr/>
        <a:lstStyle/>
        <a:p>
          <a:pPr algn="l"/>
          <a:r>
            <a:rPr lang="en-GB" sz="2400" dirty="0"/>
            <a:t>Software has to be developed across a very wide range of scales, from very small embedded systems in portable or wearable devices through to Internet-scale, cloud-based systems that serve a global community. </a:t>
          </a:r>
          <a:endParaRPr lang="en-US" sz="2400" dirty="0"/>
        </a:p>
      </dgm:t>
    </dgm:pt>
    <dgm:pt modelId="{14F0BEF0-0FC0-4754-8EED-898DA1D2F627}" type="parTrans" cxnId="{0D1654A7-DAD7-437E-818B-9AFE3C4ADB0D}">
      <dgm:prSet/>
      <dgm:spPr/>
      <dgm:t>
        <a:bodyPr/>
        <a:lstStyle/>
        <a:p>
          <a:endParaRPr lang="en-US" sz="2400"/>
        </a:p>
      </dgm:t>
    </dgm:pt>
    <dgm:pt modelId="{0F1BC09B-ACA8-422B-88EC-CBEC9BA42815}" type="sibTrans" cxnId="{0D1654A7-DAD7-437E-818B-9AFE3C4ADB0D}">
      <dgm:prSet/>
      <dgm:spPr/>
      <dgm:t>
        <a:bodyPr/>
        <a:lstStyle/>
        <a:p>
          <a:endParaRPr lang="en-US" sz="2400"/>
        </a:p>
      </dgm:t>
    </dgm:pt>
    <dgm:pt modelId="{CC64128A-ED49-4F3D-B19C-57BEFE8BA01A}" type="pres">
      <dgm:prSet presAssocID="{D5BEB2FF-22AA-4725-874C-FA3BFA1F4D13}" presName="root" presStyleCnt="0">
        <dgm:presLayoutVars>
          <dgm:dir/>
          <dgm:resizeHandles val="exact"/>
        </dgm:presLayoutVars>
      </dgm:prSet>
      <dgm:spPr/>
    </dgm:pt>
    <dgm:pt modelId="{0FD9F85C-4303-4F4D-94BF-A88F9E5FA710}" type="pres">
      <dgm:prSet presAssocID="{5F16273E-618F-48D7-8A9F-45AA8BCA548D}" presName="compNode" presStyleCnt="0"/>
      <dgm:spPr/>
    </dgm:pt>
    <dgm:pt modelId="{C6D28811-815A-4AAF-AD14-1B68435C7371}" type="pres">
      <dgm:prSet presAssocID="{5F16273E-618F-48D7-8A9F-45AA8BCA548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8BA807CD-4EAA-48C9-AF93-A9331A8D73FF}" type="pres">
      <dgm:prSet presAssocID="{5F16273E-618F-48D7-8A9F-45AA8BCA548D}" presName="iconSpace" presStyleCnt="0"/>
      <dgm:spPr/>
    </dgm:pt>
    <dgm:pt modelId="{E6ECD001-7BB9-4E29-8A70-A454D83E5A5F}" type="pres">
      <dgm:prSet presAssocID="{5F16273E-618F-48D7-8A9F-45AA8BCA548D}" presName="parTx" presStyleLbl="revTx" presStyleIdx="0" presStyleCnt="4">
        <dgm:presLayoutVars>
          <dgm:chMax val="0"/>
          <dgm:chPref val="0"/>
        </dgm:presLayoutVars>
      </dgm:prSet>
      <dgm:spPr/>
    </dgm:pt>
    <dgm:pt modelId="{02C48A18-8A27-4FBD-BF11-A72118381000}" type="pres">
      <dgm:prSet presAssocID="{5F16273E-618F-48D7-8A9F-45AA8BCA548D}" presName="txSpace" presStyleCnt="0"/>
      <dgm:spPr/>
    </dgm:pt>
    <dgm:pt modelId="{D2E0F7CC-820E-4F1D-B912-11B6F7FA0A8F}" type="pres">
      <dgm:prSet presAssocID="{5F16273E-618F-48D7-8A9F-45AA8BCA548D}" presName="desTx" presStyleLbl="revTx" presStyleIdx="1" presStyleCnt="4">
        <dgm:presLayoutVars/>
      </dgm:prSet>
      <dgm:spPr/>
    </dgm:pt>
    <dgm:pt modelId="{28EEBD38-939E-4719-8FA2-F7478BE2AFFC}" type="pres">
      <dgm:prSet presAssocID="{49570836-0376-4FD6-95BE-9C9C0C714932}" presName="sibTrans" presStyleCnt="0"/>
      <dgm:spPr/>
    </dgm:pt>
    <dgm:pt modelId="{39D1BDD0-66AD-4726-99C5-B9AD5A06B564}" type="pres">
      <dgm:prSet presAssocID="{C4FE99C3-9612-414E-B3C3-8E2CACA1AFD8}" presName="compNode" presStyleCnt="0"/>
      <dgm:spPr/>
    </dgm:pt>
    <dgm:pt modelId="{C17E7D81-4285-4E62-B9DF-8F9989142DE5}" type="pres">
      <dgm:prSet presAssocID="{C4FE99C3-9612-414E-B3C3-8E2CACA1AF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B11004E-52CF-45DA-A3FC-047AB806BC04}" type="pres">
      <dgm:prSet presAssocID="{C4FE99C3-9612-414E-B3C3-8E2CACA1AFD8}" presName="iconSpace" presStyleCnt="0"/>
      <dgm:spPr/>
    </dgm:pt>
    <dgm:pt modelId="{5C8AF44F-17A8-4F24-A0A3-A765E621EAB0}" type="pres">
      <dgm:prSet presAssocID="{C4FE99C3-9612-414E-B3C3-8E2CACA1AFD8}" presName="parTx" presStyleLbl="revTx" presStyleIdx="2" presStyleCnt="4">
        <dgm:presLayoutVars>
          <dgm:chMax val="0"/>
          <dgm:chPref val="0"/>
        </dgm:presLayoutVars>
      </dgm:prSet>
      <dgm:spPr/>
    </dgm:pt>
    <dgm:pt modelId="{C121DA4B-B2FF-4646-9A0D-ED78B6F30EF1}" type="pres">
      <dgm:prSet presAssocID="{C4FE99C3-9612-414E-B3C3-8E2CACA1AFD8}" presName="txSpace" presStyleCnt="0"/>
      <dgm:spPr/>
    </dgm:pt>
    <dgm:pt modelId="{4EBC9D67-CAB9-4842-A434-C7027DAC855B}" type="pres">
      <dgm:prSet presAssocID="{C4FE99C3-9612-414E-B3C3-8E2CACA1AFD8}" presName="desTx" presStyleLbl="revTx" presStyleIdx="3" presStyleCnt="4">
        <dgm:presLayoutVars/>
      </dgm:prSet>
      <dgm:spPr/>
    </dgm:pt>
  </dgm:ptLst>
  <dgm:cxnLst>
    <dgm:cxn modelId="{4C0B6925-CBAF-4102-9FD7-53EF8EAC5039}" srcId="{D5BEB2FF-22AA-4725-874C-FA3BFA1F4D13}" destId="{C4FE99C3-9612-414E-B3C3-8E2CACA1AFD8}" srcOrd="1" destOrd="0" parTransId="{A49285F7-9B08-40E0-90FF-3F8775C52C97}" sibTransId="{8F6009B3-92B6-4A1E-8D88-FCFE33AEE39B}"/>
    <dgm:cxn modelId="{32093D3B-A0F4-4D6F-BCCC-DD91664B9DDE}" type="presOf" srcId="{E3A800E7-2659-4BD8-882A-3F35029749C3}" destId="{D2E0F7CC-820E-4F1D-B912-11B6F7FA0A8F}" srcOrd="0" destOrd="0" presId="urn:microsoft.com/office/officeart/2018/5/layout/CenteredIconLabelDescriptionList"/>
    <dgm:cxn modelId="{99007A4C-6B37-49FF-B132-FD15C834F3A8}" type="presOf" srcId="{5F16273E-618F-48D7-8A9F-45AA8BCA548D}" destId="{E6ECD001-7BB9-4E29-8A70-A454D83E5A5F}" srcOrd="0" destOrd="0" presId="urn:microsoft.com/office/officeart/2018/5/layout/CenteredIconLabelDescriptionList"/>
    <dgm:cxn modelId="{0B47D46B-25B6-4F00-81A3-D0C4CBB049ED}" srcId="{D5BEB2FF-22AA-4725-874C-FA3BFA1F4D13}" destId="{5F16273E-618F-48D7-8A9F-45AA8BCA548D}" srcOrd="0" destOrd="0" parTransId="{943E15E2-C1B8-4CCD-A710-BE78B194CAC3}" sibTransId="{49570836-0376-4FD6-95BE-9C9C0C714932}"/>
    <dgm:cxn modelId="{9E0C8A6D-FCF5-4BC5-A307-023C84A0B103}" srcId="{5F16273E-618F-48D7-8A9F-45AA8BCA548D}" destId="{E3A800E7-2659-4BD8-882A-3F35029749C3}" srcOrd="0" destOrd="0" parTransId="{118D85F7-4ED2-4068-B5A3-6272119EFF7E}" sibTransId="{71A88174-0DE0-4E68-8FF8-BEAF15F4F0BA}"/>
    <dgm:cxn modelId="{0D1654A7-DAD7-437E-818B-9AFE3C4ADB0D}" srcId="{C4FE99C3-9612-414E-B3C3-8E2CACA1AFD8}" destId="{9A0E6839-BE5D-4370-84BE-AE70A25A77C8}" srcOrd="0" destOrd="0" parTransId="{14F0BEF0-0FC0-4754-8EED-898DA1D2F627}" sibTransId="{0F1BC09B-ACA8-422B-88EC-CBEC9BA42815}"/>
    <dgm:cxn modelId="{DB10BFBC-A4C9-44FD-93E4-29A8591DCF47}" type="presOf" srcId="{D5BEB2FF-22AA-4725-874C-FA3BFA1F4D13}" destId="{CC64128A-ED49-4F3D-B19C-57BEFE8BA01A}" srcOrd="0" destOrd="0" presId="urn:microsoft.com/office/officeart/2018/5/layout/CenteredIconLabelDescriptionList"/>
    <dgm:cxn modelId="{D7D5C2D8-9E60-4839-BF31-1D844C02F0D7}" type="presOf" srcId="{9A0E6839-BE5D-4370-84BE-AE70A25A77C8}" destId="{4EBC9D67-CAB9-4842-A434-C7027DAC855B}" srcOrd="0" destOrd="0" presId="urn:microsoft.com/office/officeart/2018/5/layout/CenteredIconLabelDescriptionList"/>
    <dgm:cxn modelId="{DFAF95E3-4203-4685-8A60-5C81DB5B69E4}" type="presOf" srcId="{C4FE99C3-9612-414E-B3C3-8E2CACA1AFD8}" destId="{5C8AF44F-17A8-4F24-A0A3-A765E621EAB0}" srcOrd="0" destOrd="0" presId="urn:microsoft.com/office/officeart/2018/5/layout/CenteredIconLabelDescriptionList"/>
    <dgm:cxn modelId="{2CD7C543-1F93-46FE-986E-D8B9F5C92698}" type="presParOf" srcId="{CC64128A-ED49-4F3D-B19C-57BEFE8BA01A}" destId="{0FD9F85C-4303-4F4D-94BF-A88F9E5FA710}" srcOrd="0" destOrd="0" presId="urn:microsoft.com/office/officeart/2018/5/layout/CenteredIconLabelDescriptionList"/>
    <dgm:cxn modelId="{10F32A6F-3AFF-46B9-8692-3B791BBAF8F8}" type="presParOf" srcId="{0FD9F85C-4303-4F4D-94BF-A88F9E5FA710}" destId="{C6D28811-815A-4AAF-AD14-1B68435C7371}" srcOrd="0" destOrd="0" presId="urn:microsoft.com/office/officeart/2018/5/layout/CenteredIconLabelDescriptionList"/>
    <dgm:cxn modelId="{07FFCA71-22A0-4118-8A48-04194D28D8D5}" type="presParOf" srcId="{0FD9F85C-4303-4F4D-94BF-A88F9E5FA710}" destId="{8BA807CD-4EAA-48C9-AF93-A9331A8D73FF}" srcOrd="1" destOrd="0" presId="urn:microsoft.com/office/officeart/2018/5/layout/CenteredIconLabelDescriptionList"/>
    <dgm:cxn modelId="{F9D3D70E-1D68-4ABF-B114-887F202672FE}" type="presParOf" srcId="{0FD9F85C-4303-4F4D-94BF-A88F9E5FA710}" destId="{E6ECD001-7BB9-4E29-8A70-A454D83E5A5F}" srcOrd="2" destOrd="0" presId="urn:microsoft.com/office/officeart/2018/5/layout/CenteredIconLabelDescriptionList"/>
    <dgm:cxn modelId="{22EEE87F-3E00-44E1-AAFE-50D04B93CB3A}" type="presParOf" srcId="{0FD9F85C-4303-4F4D-94BF-A88F9E5FA710}" destId="{02C48A18-8A27-4FBD-BF11-A72118381000}" srcOrd="3" destOrd="0" presId="urn:microsoft.com/office/officeart/2018/5/layout/CenteredIconLabelDescriptionList"/>
    <dgm:cxn modelId="{4FAFCB91-4315-4183-9D22-1DEB46F80DA9}" type="presParOf" srcId="{0FD9F85C-4303-4F4D-94BF-A88F9E5FA710}" destId="{D2E0F7CC-820E-4F1D-B912-11B6F7FA0A8F}" srcOrd="4" destOrd="0" presId="urn:microsoft.com/office/officeart/2018/5/layout/CenteredIconLabelDescriptionList"/>
    <dgm:cxn modelId="{5A77020D-F632-46FD-BE12-91821D78826F}" type="presParOf" srcId="{CC64128A-ED49-4F3D-B19C-57BEFE8BA01A}" destId="{28EEBD38-939E-4719-8FA2-F7478BE2AFFC}" srcOrd="1" destOrd="0" presId="urn:microsoft.com/office/officeart/2018/5/layout/CenteredIconLabelDescriptionList"/>
    <dgm:cxn modelId="{3DC0F7E5-BEBC-47F1-8B59-00A93ED03B3E}" type="presParOf" srcId="{CC64128A-ED49-4F3D-B19C-57BEFE8BA01A}" destId="{39D1BDD0-66AD-4726-99C5-B9AD5A06B564}" srcOrd="2" destOrd="0" presId="urn:microsoft.com/office/officeart/2018/5/layout/CenteredIconLabelDescriptionList"/>
    <dgm:cxn modelId="{6CF4B298-760F-41B6-9A33-09AE822B4C0F}" type="presParOf" srcId="{39D1BDD0-66AD-4726-99C5-B9AD5A06B564}" destId="{C17E7D81-4285-4E62-B9DF-8F9989142DE5}" srcOrd="0" destOrd="0" presId="urn:microsoft.com/office/officeart/2018/5/layout/CenteredIconLabelDescriptionList"/>
    <dgm:cxn modelId="{1C659ECA-F23C-4ED9-BE62-07C888FC90A6}" type="presParOf" srcId="{39D1BDD0-66AD-4726-99C5-B9AD5A06B564}" destId="{5B11004E-52CF-45DA-A3FC-047AB806BC04}" srcOrd="1" destOrd="0" presId="urn:microsoft.com/office/officeart/2018/5/layout/CenteredIconLabelDescriptionList"/>
    <dgm:cxn modelId="{8517955A-F1E2-441A-A9A4-922EA1675835}" type="presParOf" srcId="{39D1BDD0-66AD-4726-99C5-B9AD5A06B564}" destId="{5C8AF44F-17A8-4F24-A0A3-A765E621EAB0}" srcOrd="2" destOrd="0" presId="urn:microsoft.com/office/officeart/2018/5/layout/CenteredIconLabelDescriptionList"/>
    <dgm:cxn modelId="{17A7FF74-7A79-442B-98CB-557B0FD7927D}" type="presParOf" srcId="{39D1BDD0-66AD-4726-99C5-B9AD5A06B564}" destId="{C121DA4B-B2FF-4646-9A0D-ED78B6F30EF1}" srcOrd="3" destOrd="0" presId="urn:microsoft.com/office/officeart/2018/5/layout/CenteredIconLabelDescriptionList"/>
    <dgm:cxn modelId="{6EDBE188-4C76-4F9C-B047-127FB2650C33}" type="presParOf" srcId="{39D1BDD0-66AD-4726-99C5-B9AD5A06B564}" destId="{4EBC9D67-CAB9-4842-A434-C7027DAC855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48B40D-3FE4-4B67-AF60-8A24A579E2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2700DF-7D85-4130-87FF-2D8108B192B8}">
      <dgm:prSet custT="1"/>
      <dgm:spPr/>
      <dgm:t>
        <a:bodyPr/>
        <a:lstStyle/>
        <a:p>
          <a:r>
            <a:rPr lang="en-US" sz="2400" dirty="0"/>
            <a:t>There are many different types of software system and there is no universal set of software techniques that is applicable to all of these.</a:t>
          </a:r>
        </a:p>
      </dgm:t>
    </dgm:pt>
    <dgm:pt modelId="{08103997-043C-41FC-9D65-2ED95FE2BE4E}" type="parTrans" cxnId="{3427EE92-1C12-4C90-8DD9-932D68C0D2DB}">
      <dgm:prSet/>
      <dgm:spPr/>
      <dgm:t>
        <a:bodyPr/>
        <a:lstStyle/>
        <a:p>
          <a:endParaRPr lang="en-US" sz="2400"/>
        </a:p>
      </dgm:t>
    </dgm:pt>
    <dgm:pt modelId="{563F357B-595F-4C42-87B2-21FA919A80E9}" type="sibTrans" cxnId="{3427EE92-1C12-4C90-8DD9-932D68C0D2DB}">
      <dgm:prSet/>
      <dgm:spPr/>
      <dgm:t>
        <a:bodyPr/>
        <a:lstStyle/>
        <a:p>
          <a:endParaRPr lang="en-US" sz="2400"/>
        </a:p>
      </dgm:t>
    </dgm:pt>
    <dgm:pt modelId="{37B9FB9E-762B-4BF4-A2E5-79F32927B3C4}">
      <dgm:prSet custT="1"/>
      <dgm:spPr/>
      <dgm:t>
        <a:bodyPr/>
        <a:lstStyle/>
        <a:p>
          <a:r>
            <a:rPr lang="en-US" sz="2400"/>
            <a:t>The software engineering methods and tools used depend on the type of application being developed, the requirements of the customer and the background of the development team.</a:t>
          </a:r>
        </a:p>
      </dgm:t>
    </dgm:pt>
    <dgm:pt modelId="{48AE5EFE-9326-460B-AA9F-A36071915675}" type="parTrans" cxnId="{3517E904-A118-4C5F-A42E-EEC94D6D338E}">
      <dgm:prSet/>
      <dgm:spPr/>
      <dgm:t>
        <a:bodyPr/>
        <a:lstStyle/>
        <a:p>
          <a:endParaRPr lang="en-US" sz="2400"/>
        </a:p>
      </dgm:t>
    </dgm:pt>
    <dgm:pt modelId="{2FEFBB3B-367A-495E-8A3D-1304E24A08F8}" type="sibTrans" cxnId="{3517E904-A118-4C5F-A42E-EEC94D6D338E}">
      <dgm:prSet/>
      <dgm:spPr/>
      <dgm:t>
        <a:bodyPr/>
        <a:lstStyle/>
        <a:p>
          <a:endParaRPr lang="en-US" sz="2400"/>
        </a:p>
      </dgm:t>
    </dgm:pt>
    <dgm:pt modelId="{37F4650E-DB97-4D2F-AAFE-4E8CDA04B3E0}" type="pres">
      <dgm:prSet presAssocID="{4B48B40D-3FE4-4B67-AF60-8A24A579E2F4}" presName="root" presStyleCnt="0">
        <dgm:presLayoutVars>
          <dgm:dir/>
          <dgm:resizeHandles val="exact"/>
        </dgm:presLayoutVars>
      </dgm:prSet>
      <dgm:spPr/>
    </dgm:pt>
    <dgm:pt modelId="{D869EB3B-C026-4F4E-8D12-8A407A8EA347}" type="pres">
      <dgm:prSet presAssocID="{5B2700DF-7D85-4130-87FF-2D8108B192B8}" presName="compNode" presStyleCnt="0"/>
      <dgm:spPr/>
    </dgm:pt>
    <dgm:pt modelId="{B6D45167-E78B-46A7-855B-328D416CCF32}" type="pres">
      <dgm:prSet presAssocID="{5B2700DF-7D85-4130-87FF-2D8108B192B8}" presName="bgRect" presStyleLbl="bgShp" presStyleIdx="0" presStyleCnt="2"/>
      <dgm:spPr/>
    </dgm:pt>
    <dgm:pt modelId="{633AFC1A-2F55-4AE5-A478-99213F0DC588}" type="pres">
      <dgm:prSet presAssocID="{5B2700DF-7D85-4130-87FF-2D8108B192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B3EA412-E638-4E97-BDA0-DEE24247D332}" type="pres">
      <dgm:prSet presAssocID="{5B2700DF-7D85-4130-87FF-2D8108B192B8}" presName="spaceRect" presStyleCnt="0"/>
      <dgm:spPr/>
    </dgm:pt>
    <dgm:pt modelId="{7BBF027E-965E-4401-AB9F-F86CC78D0246}" type="pres">
      <dgm:prSet presAssocID="{5B2700DF-7D85-4130-87FF-2D8108B192B8}" presName="parTx" presStyleLbl="revTx" presStyleIdx="0" presStyleCnt="2">
        <dgm:presLayoutVars>
          <dgm:chMax val="0"/>
          <dgm:chPref val="0"/>
        </dgm:presLayoutVars>
      </dgm:prSet>
      <dgm:spPr/>
    </dgm:pt>
    <dgm:pt modelId="{5F50A829-502E-4DDA-B0E8-68BCFD30ADCC}" type="pres">
      <dgm:prSet presAssocID="{563F357B-595F-4C42-87B2-21FA919A80E9}" presName="sibTrans" presStyleCnt="0"/>
      <dgm:spPr/>
    </dgm:pt>
    <dgm:pt modelId="{0D4C13FD-4C71-4D7F-A7D4-2B3D6244E00F}" type="pres">
      <dgm:prSet presAssocID="{37B9FB9E-762B-4BF4-A2E5-79F32927B3C4}" presName="compNode" presStyleCnt="0"/>
      <dgm:spPr/>
    </dgm:pt>
    <dgm:pt modelId="{B1C4BBEA-C368-46C0-AF23-80C4B4759B25}" type="pres">
      <dgm:prSet presAssocID="{37B9FB9E-762B-4BF4-A2E5-79F32927B3C4}" presName="bgRect" presStyleLbl="bgShp" presStyleIdx="1" presStyleCnt="2"/>
      <dgm:spPr/>
    </dgm:pt>
    <dgm:pt modelId="{0CE5E7DB-0351-4ED1-B591-97C7A1F849AE}" type="pres">
      <dgm:prSet presAssocID="{37B9FB9E-762B-4BF4-A2E5-79F32927B3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5FE2F34-E950-4D3B-8F7F-E718BFCED0C8}" type="pres">
      <dgm:prSet presAssocID="{37B9FB9E-762B-4BF4-A2E5-79F32927B3C4}" presName="spaceRect" presStyleCnt="0"/>
      <dgm:spPr/>
    </dgm:pt>
    <dgm:pt modelId="{F04B7177-82D7-4CE2-A26E-3313C45F8661}" type="pres">
      <dgm:prSet presAssocID="{37B9FB9E-762B-4BF4-A2E5-79F32927B3C4}" presName="parTx" presStyleLbl="revTx" presStyleIdx="1" presStyleCnt="2">
        <dgm:presLayoutVars>
          <dgm:chMax val="0"/>
          <dgm:chPref val="0"/>
        </dgm:presLayoutVars>
      </dgm:prSet>
      <dgm:spPr/>
    </dgm:pt>
  </dgm:ptLst>
  <dgm:cxnLst>
    <dgm:cxn modelId="{96528503-8F5D-40BA-911E-6D88DB506065}" type="presOf" srcId="{37B9FB9E-762B-4BF4-A2E5-79F32927B3C4}" destId="{F04B7177-82D7-4CE2-A26E-3313C45F8661}" srcOrd="0" destOrd="0" presId="urn:microsoft.com/office/officeart/2018/2/layout/IconVerticalSolidList"/>
    <dgm:cxn modelId="{3517E904-A118-4C5F-A42E-EEC94D6D338E}" srcId="{4B48B40D-3FE4-4B67-AF60-8A24A579E2F4}" destId="{37B9FB9E-762B-4BF4-A2E5-79F32927B3C4}" srcOrd="1" destOrd="0" parTransId="{48AE5EFE-9326-460B-AA9F-A36071915675}" sibTransId="{2FEFBB3B-367A-495E-8A3D-1304E24A08F8}"/>
    <dgm:cxn modelId="{BF25DE33-C6C4-43A6-968E-363E4C57D311}" type="presOf" srcId="{4B48B40D-3FE4-4B67-AF60-8A24A579E2F4}" destId="{37F4650E-DB97-4D2F-AAFE-4E8CDA04B3E0}" srcOrd="0" destOrd="0" presId="urn:microsoft.com/office/officeart/2018/2/layout/IconVerticalSolidList"/>
    <dgm:cxn modelId="{3427EE92-1C12-4C90-8DD9-932D68C0D2DB}" srcId="{4B48B40D-3FE4-4B67-AF60-8A24A579E2F4}" destId="{5B2700DF-7D85-4130-87FF-2D8108B192B8}" srcOrd="0" destOrd="0" parTransId="{08103997-043C-41FC-9D65-2ED95FE2BE4E}" sibTransId="{563F357B-595F-4C42-87B2-21FA919A80E9}"/>
    <dgm:cxn modelId="{512FE1E5-4FFE-411C-BD13-93D13A873557}" type="presOf" srcId="{5B2700DF-7D85-4130-87FF-2D8108B192B8}" destId="{7BBF027E-965E-4401-AB9F-F86CC78D0246}" srcOrd="0" destOrd="0" presId="urn:microsoft.com/office/officeart/2018/2/layout/IconVerticalSolidList"/>
    <dgm:cxn modelId="{661E4F2A-14CD-480C-AA81-905F4BBD1CB4}" type="presParOf" srcId="{37F4650E-DB97-4D2F-AAFE-4E8CDA04B3E0}" destId="{D869EB3B-C026-4F4E-8D12-8A407A8EA347}" srcOrd="0" destOrd="0" presId="urn:microsoft.com/office/officeart/2018/2/layout/IconVerticalSolidList"/>
    <dgm:cxn modelId="{0F013C19-9483-4016-A091-903A58E8E25B}" type="presParOf" srcId="{D869EB3B-C026-4F4E-8D12-8A407A8EA347}" destId="{B6D45167-E78B-46A7-855B-328D416CCF32}" srcOrd="0" destOrd="0" presId="urn:microsoft.com/office/officeart/2018/2/layout/IconVerticalSolidList"/>
    <dgm:cxn modelId="{63BE4E89-D1C9-4847-A7AE-95806E48F2DB}" type="presParOf" srcId="{D869EB3B-C026-4F4E-8D12-8A407A8EA347}" destId="{633AFC1A-2F55-4AE5-A478-99213F0DC588}" srcOrd="1" destOrd="0" presId="urn:microsoft.com/office/officeart/2018/2/layout/IconVerticalSolidList"/>
    <dgm:cxn modelId="{9E880BCD-BE91-46FB-9676-BEBE41F1AE05}" type="presParOf" srcId="{D869EB3B-C026-4F4E-8D12-8A407A8EA347}" destId="{5B3EA412-E638-4E97-BDA0-DEE24247D332}" srcOrd="2" destOrd="0" presId="urn:microsoft.com/office/officeart/2018/2/layout/IconVerticalSolidList"/>
    <dgm:cxn modelId="{AE81DE93-F49A-47C8-9554-508BAFD54966}" type="presParOf" srcId="{D869EB3B-C026-4F4E-8D12-8A407A8EA347}" destId="{7BBF027E-965E-4401-AB9F-F86CC78D0246}" srcOrd="3" destOrd="0" presId="urn:microsoft.com/office/officeart/2018/2/layout/IconVerticalSolidList"/>
    <dgm:cxn modelId="{DDBC5569-E17A-42F0-97A5-34651651FDF9}" type="presParOf" srcId="{37F4650E-DB97-4D2F-AAFE-4E8CDA04B3E0}" destId="{5F50A829-502E-4DDA-B0E8-68BCFD30ADCC}" srcOrd="1" destOrd="0" presId="urn:microsoft.com/office/officeart/2018/2/layout/IconVerticalSolidList"/>
    <dgm:cxn modelId="{A30523D3-56C5-4828-8C3E-900A88A2522A}" type="presParOf" srcId="{37F4650E-DB97-4D2F-AAFE-4E8CDA04B3E0}" destId="{0D4C13FD-4C71-4D7F-A7D4-2B3D6244E00F}" srcOrd="2" destOrd="0" presId="urn:microsoft.com/office/officeart/2018/2/layout/IconVerticalSolidList"/>
    <dgm:cxn modelId="{31762D4A-A72C-4D10-B92C-353A2ED4621A}" type="presParOf" srcId="{0D4C13FD-4C71-4D7F-A7D4-2B3D6244E00F}" destId="{B1C4BBEA-C368-46C0-AF23-80C4B4759B25}" srcOrd="0" destOrd="0" presId="urn:microsoft.com/office/officeart/2018/2/layout/IconVerticalSolidList"/>
    <dgm:cxn modelId="{0A2F7E7B-83A2-4DF5-9310-9EBE48769FEF}" type="presParOf" srcId="{0D4C13FD-4C71-4D7F-A7D4-2B3D6244E00F}" destId="{0CE5E7DB-0351-4ED1-B591-97C7A1F849AE}" srcOrd="1" destOrd="0" presId="urn:microsoft.com/office/officeart/2018/2/layout/IconVerticalSolidList"/>
    <dgm:cxn modelId="{BE48679F-FA5B-4707-8B8B-C6BE4590F0D9}" type="presParOf" srcId="{0D4C13FD-4C71-4D7F-A7D4-2B3D6244E00F}" destId="{B5FE2F34-E950-4D3B-8F7F-E718BFCED0C8}" srcOrd="2" destOrd="0" presId="urn:microsoft.com/office/officeart/2018/2/layout/IconVerticalSolidList"/>
    <dgm:cxn modelId="{04B68815-3610-4FE5-8476-FD910E05D58E}" type="presParOf" srcId="{0D4C13FD-4C71-4D7F-A7D4-2B3D6244E00F}" destId="{F04B7177-82D7-4CE2-A26E-3313C45F86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BD5855-A399-402C-9AAA-01D5F796FC51}"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09494C1C-32C3-4C4F-B04E-318F5DACB3D3}">
      <dgm:prSet/>
      <dgm:spPr/>
      <dgm:t>
        <a:bodyPr/>
        <a:lstStyle/>
        <a:p>
          <a:r>
            <a:rPr lang="en-GB"/>
            <a:t>Stand-alone applications </a:t>
          </a:r>
          <a:endParaRPr lang="en-US"/>
        </a:p>
      </dgm:t>
    </dgm:pt>
    <dgm:pt modelId="{D69D3A29-0891-4E73-B01F-A4ABE19CCAC8}" type="parTrans" cxnId="{A35FAE95-E7AD-4EEF-9894-A02DC837246F}">
      <dgm:prSet/>
      <dgm:spPr/>
      <dgm:t>
        <a:bodyPr/>
        <a:lstStyle/>
        <a:p>
          <a:endParaRPr lang="en-US" sz="2000"/>
        </a:p>
      </dgm:t>
    </dgm:pt>
    <dgm:pt modelId="{6EDD9384-666D-4D1E-83C6-50859572D67A}" type="sibTrans" cxnId="{A35FAE95-E7AD-4EEF-9894-A02DC837246F}">
      <dgm:prSet/>
      <dgm:spPr/>
      <dgm:t>
        <a:bodyPr/>
        <a:lstStyle/>
        <a:p>
          <a:endParaRPr lang="en-US"/>
        </a:p>
      </dgm:t>
    </dgm:pt>
    <dgm:pt modelId="{E0A3394B-AAFF-4DCC-8740-4A7855A2B575}">
      <dgm:prSet/>
      <dgm:spPr/>
      <dgm:t>
        <a:bodyPr/>
        <a:lstStyle/>
        <a:p>
          <a:r>
            <a:rPr lang="en-GB" dirty="0"/>
            <a:t>These are application systems that run on a local computer, such as a PC. They include all necessary functionality and do not need to be connected to a network. </a:t>
          </a:r>
          <a:endParaRPr lang="en-US" dirty="0"/>
        </a:p>
      </dgm:t>
    </dgm:pt>
    <dgm:pt modelId="{11FB5260-3890-4740-B03B-F05467F0F279}" type="parTrans" cxnId="{1F569576-4DAB-4030-8B2F-C071E08B93F2}">
      <dgm:prSet/>
      <dgm:spPr/>
      <dgm:t>
        <a:bodyPr/>
        <a:lstStyle/>
        <a:p>
          <a:endParaRPr lang="en-US" sz="2000"/>
        </a:p>
      </dgm:t>
    </dgm:pt>
    <dgm:pt modelId="{F5F9ED7A-A088-40C3-AD40-76F86091A238}" type="sibTrans" cxnId="{1F569576-4DAB-4030-8B2F-C071E08B93F2}">
      <dgm:prSet/>
      <dgm:spPr/>
      <dgm:t>
        <a:bodyPr/>
        <a:lstStyle/>
        <a:p>
          <a:endParaRPr lang="en-US"/>
        </a:p>
      </dgm:t>
    </dgm:pt>
    <dgm:pt modelId="{E4BA5C35-6BD6-433C-A115-6CE938DACF52}">
      <dgm:prSet/>
      <dgm:spPr/>
      <dgm:t>
        <a:bodyPr/>
        <a:lstStyle/>
        <a:p>
          <a:r>
            <a:rPr lang="en-GB"/>
            <a:t>Interactive transaction-based applications</a:t>
          </a:r>
          <a:r>
            <a:rPr lang="en-GB" i="1"/>
            <a:t> </a:t>
          </a:r>
          <a:endParaRPr lang="en-US"/>
        </a:p>
      </dgm:t>
    </dgm:pt>
    <dgm:pt modelId="{3284EA81-1EBE-4912-BD63-791352231196}" type="parTrans" cxnId="{18D9F1FF-2455-43D2-B393-0BB48A252809}">
      <dgm:prSet/>
      <dgm:spPr/>
      <dgm:t>
        <a:bodyPr/>
        <a:lstStyle/>
        <a:p>
          <a:endParaRPr lang="en-US" sz="2000"/>
        </a:p>
      </dgm:t>
    </dgm:pt>
    <dgm:pt modelId="{342A4E1C-8C5B-4F19-BE9C-F662F837E346}" type="sibTrans" cxnId="{18D9F1FF-2455-43D2-B393-0BB48A252809}">
      <dgm:prSet/>
      <dgm:spPr/>
      <dgm:t>
        <a:bodyPr/>
        <a:lstStyle/>
        <a:p>
          <a:endParaRPr lang="en-US"/>
        </a:p>
      </dgm:t>
    </dgm:pt>
    <dgm:pt modelId="{4934D6CE-DBBF-4C95-89DB-197EEDC1710C}">
      <dgm:prSet/>
      <dgm:spPr/>
      <dgm:t>
        <a:bodyPr/>
        <a:lstStyle/>
        <a:p>
          <a:r>
            <a:rPr lang="en-GB"/>
            <a:t>Applications that execute on a remote computer and are accessed by users from their own PCs or terminals. These include web applications such as e-commerce applications. </a:t>
          </a:r>
          <a:endParaRPr lang="en-US"/>
        </a:p>
      </dgm:t>
    </dgm:pt>
    <dgm:pt modelId="{64439CB4-889D-4D71-962A-5B81E73522BA}" type="parTrans" cxnId="{55BDE444-A2E7-4391-A018-EDF86DA67B0F}">
      <dgm:prSet/>
      <dgm:spPr/>
      <dgm:t>
        <a:bodyPr/>
        <a:lstStyle/>
        <a:p>
          <a:endParaRPr lang="en-US" sz="2000"/>
        </a:p>
      </dgm:t>
    </dgm:pt>
    <dgm:pt modelId="{2AB07328-ACC7-4D5C-B5B1-BF1690884ECD}" type="sibTrans" cxnId="{55BDE444-A2E7-4391-A018-EDF86DA67B0F}">
      <dgm:prSet/>
      <dgm:spPr/>
      <dgm:t>
        <a:bodyPr/>
        <a:lstStyle/>
        <a:p>
          <a:endParaRPr lang="en-US"/>
        </a:p>
      </dgm:t>
    </dgm:pt>
    <dgm:pt modelId="{62F812D3-71D5-4E6B-882E-73526D2FFA45}">
      <dgm:prSet/>
      <dgm:spPr/>
      <dgm:t>
        <a:bodyPr/>
        <a:lstStyle/>
        <a:p>
          <a:r>
            <a:rPr lang="en-GB"/>
            <a:t>Embedded control systems </a:t>
          </a:r>
          <a:endParaRPr lang="en-US"/>
        </a:p>
      </dgm:t>
    </dgm:pt>
    <dgm:pt modelId="{7BB0AF22-6F10-4A44-9E03-DB77749A8A35}" type="parTrans" cxnId="{EAD27E57-552C-442C-8187-FE55F4426904}">
      <dgm:prSet/>
      <dgm:spPr/>
      <dgm:t>
        <a:bodyPr/>
        <a:lstStyle/>
        <a:p>
          <a:endParaRPr lang="en-US" sz="2000"/>
        </a:p>
      </dgm:t>
    </dgm:pt>
    <dgm:pt modelId="{B2D468DB-CF7F-4953-8BC8-84D3E6066946}" type="sibTrans" cxnId="{EAD27E57-552C-442C-8187-FE55F4426904}">
      <dgm:prSet/>
      <dgm:spPr/>
      <dgm:t>
        <a:bodyPr/>
        <a:lstStyle/>
        <a:p>
          <a:endParaRPr lang="en-US"/>
        </a:p>
      </dgm:t>
    </dgm:pt>
    <dgm:pt modelId="{A68B3C32-385A-4F04-A892-61CA5B92238F}">
      <dgm:prSet/>
      <dgm:spPr/>
      <dgm:t>
        <a:bodyPr/>
        <a:lstStyle/>
        <a:p>
          <a:r>
            <a:rPr lang="en-GB"/>
            <a:t>These are software control systems that control and manage hardware devices. Numerically, there are probably more embedded systems than any other type of system. </a:t>
          </a:r>
          <a:endParaRPr lang="en-US"/>
        </a:p>
      </dgm:t>
    </dgm:pt>
    <dgm:pt modelId="{D60F6F26-C85A-4D78-BBE2-53C8D6BE9B8D}" type="parTrans" cxnId="{73903D51-D5D8-4FB7-B3E3-EE3365F718F3}">
      <dgm:prSet/>
      <dgm:spPr/>
      <dgm:t>
        <a:bodyPr/>
        <a:lstStyle/>
        <a:p>
          <a:endParaRPr lang="en-US" sz="2000"/>
        </a:p>
      </dgm:t>
    </dgm:pt>
    <dgm:pt modelId="{A6807DF6-F80F-4988-9E6A-B432065A57DC}" type="sibTrans" cxnId="{73903D51-D5D8-4FB7-B3E3-EE3365F718F3}">
      <dgm:prSet/>
      <dgm:spPr/>
      <dgm:t>
        <a:bodyPr/>
        <a:lstStyle/>
        <a:p>
          <a:endParaRPr lang="en-US"/>
        </a:p>
      </dgm:t>
    </dgm:pt>
    <dgm:pt modelId="{EA0DB434-BC5B-4395-8B70-16E6EEEAD64F}" type="pres">
      <dgm:prSet presAssocID="{6EBD5855-A399-402C-9AAA-01D5F796FC51}" presName="linear" presStyleCnt="0">
        <dgm:presLayoutVars>
          <dgm:dir/>
          <dgm:animLvl val="lvl"/>
          <dgm:resizeHandles val="exact"/>
        </dgm:presLayoutVars>
      </dgm:prSet>
      <dgm:spPr/>
    </dgm:pt>
    <dgm:pt modelId="{6325E539-310C-41C7-A09F-C20EEACFFB4A}" type="pres">
      <dgm:prSet presAssocID="{09494C1C-32C3-4C4F-B04E-318F5DACB3D3}" presName="parentLin" presStyleCnt="0"/>
      <dgm:spPr/>
    </dgm:pt>
    <dgm:pt modelId="{603CBAEF-9995-437F-BB70-37F4171A6B9B}" type="pres">
      <dgm:prSet presAssocID="{09494C1C-32C3-4C4F-B04E-318F5DACB3D3}" presName="parentLeftMargin" presStyleLbl="node1" presStyleIdx="0" presStyleCnt="3"/>
      <dgm:spPr/>
    </dgm:pt>
    <dgm:pt modelId="{5A64F22F-3AD8-4ACB-9BD4-22D95E5FAE21}" type="pres">
      <dgm:prSet presAssocID="{09494C1C-32C3-4C4F-B04E-318F5DACB3D3}" presName="parentText" presStyleLbl="node1" presStyleIdx="0" presStyleCnt="3">
        <dgm:presLayoutVars>
          <dgm:chMax val="0"/>
          <dgm:bulletEnabled val="1"/>
        </dgm:presLayoutVars>
      </dgm:prSet>
      <dgm:spPr/>
    </dgm:pt>
    <dgm:pt modelId="{1F33F44F-759E-4E80-A863-9CF3EFA6E91C}" type="pres">
      <dgm:prSet presAssocID="{09494C1C-32C3-4C4F-B04E-318F5DACB3D3}" presName="negativeSpace" presStyleCnt="0"/>
      <dgm:spPr/>
    </dgm:pt>
    <dgm:pt modelId="{3D75B291-8FF1-4CD5-893C-EC7A7812926B}" type="pres">
      <dgm:prSet presAssocID="{09494C1C-32C3-4C4F-B04E-318F5DACB3D3}" presName="childText" presStyleLbl="conFgAcc1" presStyleIdx="0" presStyleCnt="3">
        <dgm:presLayoutVars>
          <dgm:bulletEnabled val="1"/>
        </dgm:presLayoutVars>
      </dgm:prSet>
      <dgm:spPr/>
    </dgm:pt>
    <dgm:pt modelId="{86E7139E-C418-4EF6-B6EF-7AD45891B308}" type="pres">
      <dgm:prSet presAssocID="{6EDD9384-666D-4D1E-83C6-50859572D67A}" presName="spaceBetweenRectangles" presStyleCnt="0"/>
      <dgm:spPr/>
    </dgm:pt>
    <dgm:pt modelId="{D13CFEB8-2446-4F05-82A6-148C1362ADA1}" type="pres">
      <dgm:prSet presAssocID="{E4BA5C35-6BD6-433C-A115-6CE938DACF52}" presName="parentLin" presStyleCnt="0"/>
      <dgm:spPr/>
    </dgm:pt>
    <dgm:pt modelId="{4890276D-0988-4B71-9992-0CF36FA0B618}" type="pres">
      <dgm:prSet presAssocID="{E4BA5C35-6BD6-433C-A115-6CE938DACF52}" presName="parentLeftMargin" presStyleLbl="node1" presStyleIdx="0" presStyleCnt="3"/>
      <dgm:spPr/>
    </dgm:pt>
    <dgm:pt modelId="{F22936EB-FF3F-41CB-A18A-DB7523FF8235}" type="pres">
      <dgm:prSet presAssocID="{E4BA5C35-6BD6-433C-A115-6CE938DACF52}" presName="parentText" presStyleLbl="node1" presStyleIdx="1" presStyleCnt="3">
        <dgm:presLayoutVars>
          <dgm:chMax val="0"/>
          <dgm:bulletEnabled val="1"/>
        </dgm:presLayoutVars>
      </dgm:prSet>
      <dgm:spPr/>
    </dgm:pt>
    <dgm:pt modelId="{917D3239-E8C2-4B41-A73A-BA33B2949ECA}" type="pres">
      <dgm:prSet presAssocID="{E4BA5C35-6BD6-433C-A115-6CE938DACF52}" presName="negativeSpace" presStyleCnt="0"/>
      <dgm:spPr/>
    </dgm:pt>
    <dgm:pt modelId="{29A476DD-0862-44FB-A14D-E75CAC8D7AF0}" type="pres">
      <dgm:prSet presAssocID="{E4BA5C35-6BD6-433C-A115-6CE938DACF52}" presName="childText" presStyleLbl="conFgAcc1" presStyleIdx="1" presStyleCnt="3">
        <dgm:presLayoutVars>
          <dgm:bulletEnabled val="1"/>
        </dgm:presLayoutVars>
      </dgm:prSet>
      <dgm:spPr/>
    </dgm:pt>
    <dgm:pt modelId="{FF1DDC2C-4DEA-4DC0-B4C7-B971496F5DFF}" type="pres">
      <dgm:prSet presAssocID="{342A4E1C-8C5B-4F19-BE9C-F662F837E346}" presName="spaceBetweenRectangles" presStyleCnt="0"/>
      <dgm:spPr/>
    </dgm:pt>
    <dgm:pt modelId="{C56A91D5-B344-4D00-AC28-FDEA7C8BDB08}" type="pres">
      <dgm:prSet presAssocID="{62F812D3-71D5-4E6B-882E-73526D2FFA45}" presName="parentLin" presStyleCnt="0"/>
      <dgm:spPr/>
    </dgm:pt>
    <dgm:pt modelId="{0531E4D4-0FD7-418B-9DC8-5C07211FA39B}" type="pres">
      <dgm:prSet presAssocID="{62F812D3-71D5-4E6B-882E-73526D2FFA45}" presName="parentLeftMargin" presStyleLbl="node1" presStyleIdx="1" presStyleCnt="3"/>
      <dgm:spPr/>
    </dgm:pt>
    <dgm:pt modelId="{EB75C45B-F471-4BC5-A0ED-74598795C644}" type="pres">
      <dgm:prSet presAssocID="{62F812D3-71D5-4E6B-882E-73526D2FFA45}" presName="parentText" presStyleLbl="node1" presStyleIdx="2" presStyleCnt="3">
        <dgm:presLayoutVars>
          <dgm:chMax val="0"/>
          <dgm:bulletEnabled val="1"/>
        </dgm:presLayoutVars>
      </dgm:prSet>
      <dgm:spPr/>
    </dgm:pt>
    <dgm:pt modelId="{A356E42C-4D2A-4FAB-8D81-0AFFD0CF8DEE}" type="pres">
      <dgm:prSet presAssocID="{62F812D3-71D5-4E6B-882E-73526D2FFA45}" presName="negativeSpace" presStyleCnt="0"/>
      <dgm:spPr/>
    </dgm:pt>
    <dgm:pt modelId="{47FB1364-1014-439D-900F-075E000A9CD4}" type="pres">
      <dgm:prSet presAssocID="{62F812D3-71D5-4E6B-882E-73526D2FFA45}" presName="childText" presStyleLbl="conFgAcc1" presStyleIdx="2" presStyleCnt="3">
        <dgm:presLayoutVars>
          <dgm:bulletEnabled val="1"/>
        </dgm:presLayoutVars>
      </dgm:prSet>
      <dgm:spPr/>
    </dgm:pt>
  </dgm:ptLst>
  <dgm:cxnLst>
    <dgm:cxn modelId="{EA630807-9B6C-42D2-995B-1D76EDFF2F3C}" type="presOf" srcId="{A68B3C32-385A-4F04-A892-61CA5B92238F}" destId="{47FB1364-1014-439D-900F-075E000A9CD4}" srcOrd="0" destOrd="0" presId="urn:microsoft.com/office/officeart/2005/8/layout/list1"/>
    <dgm:cxn modelId="{DE46F714-B3F5-4DD3-A692-202BEEA84629}" type="presOf" srcId="{09494C1C-32C3-4C4F-B04E-318F5DACB3D3}" destId="{5A64F22F-3AD8-4ACB-9BD4-22D95E5FAE21}" srcOrd="1" destOrd="0" presId="urn:microsoft.com/office/officeart/2005/8/layout/list1"/>
    <dgm:cxn modelId="{C4786C19-F307-4B5A-A184-B7571D1EC232}" type="presOf" srcId="{62F812D3-71D5-4E6B-882E-73526D2FFA45}" destId="{0531E4D4-0FD7-418B-9DC8-5C07211FA39B}" srcOrd="0" destOrd="0" presId="urn:microsoft.com/office/officeart/2005/8/layout/list1"/>
    <dgm:cxn modelId="{55BDE444-A2E7-4391-A018-EDF86DA67B0F}" srcId="{E4BA5C35-6BD6-433C-A115-6CE938DACF52}" destId="{4934D6CE-DBBF-4C95-89DB-197EEDC1710C}" srcOrd="0" destOrd="0" parTransId="{64439CB4-889D-4D71-962A-5B81E73522BA}" sibTransId="{2AB07328-ACC7-4D5C-B5B1-BF1690884ECD}"/>
    <dgm:cxn modelId="{73903D51-D5D8-4FB7-B3E3-EE3365F718F3}" srcId="{62F812D3-71D5-4E6B-882E-73526D2FFA45}" destId="{A68B3C32-385A-4F04-A892-61CA5B92238F}" srcOrd="0" destOrd="0" parTransId="{D60F6F26-C85A-4D78-BBE2-53C8D6BE9B8D}" sibTransId="{A6807DF6-F80F-4988-9E6A-B432065A57DC}"/>
    <dgm:cxn modelId="{EAD27E57-552C-442C-8187-FE55F4426904}" srcId="{6EBD5855-A399-402C-9AAA-01D5F796FC51}" destId="{62F812D3-71D5-4E6B-882E-73526D2FFA45}" srcOrd="2" destOrd="0" parTransId="{7BB0AF22-6F10-4A44-9E03-DB77749A8A35}" sibTransId="{B2D468DB-CF7F-4953-8BC8-84D3E6066946}"/>
    <dgm:cxn modelId="{53AB5169-DB5F-4374-A5BB-3AB182A137AF}" type="presOf" srcId="{E4BA5C35-6BD6-433C-A115-6CE938DACF52}" destId="{F22936EB-FF3F-41CB-A18A-DB7523FF8235}" srcOrd="1" destOrd="0" presId="urn:microsoft.com/office/officeart/2005/8/layout/list1"/>
    <dgm:cxn modelId="{1F569576-4DAB-4030-8B2F-C071E08B93F2}" srcId="{09494C1C-32C3-4C4F-B04E-318F5DACB3D3}" destId="{E0A3394B-AAFF-4DCC-8740-4A7855A2B575}" srcOrd="0" destOrd="0" parTransId="{11FB5260-3890-4740-B03B-F05467F0F279}" sibTransId="{F5F9ED7A-A088-40C3-AD40-76F86091A238}"/>
    <dgm:cxn modelId="{6CC39791-38A9-404C-91AA-D36A5A1AFFF6}" type="presOf" srcId="{6EBD5855-A399-402C-9AAA-01D5F796FC51}" destId="{EA0DB434-BC5B-4395-8B70-16E6EEEAD64F}" srcOrd="0" destOrd="0" presId="urn:microsoft.com/office/officeart/2005/8/layout/list1"/>
    <dgm:cxn modelId="{7217BA93-CC1D-4170-BA26-BFB04563FC45}" type="presOf" srcId="{62F812D3-71D5-4E6B-882E-73526D2FFA45}" destId="{EB75C45B-F471-4BC5-A0ED-74598795C644}" srcOrd="1" destOrd="0" presId="urn:microsoft.com/office/officeart/2005/8/layout/list1"/>
    <dgm:cxn modelId="{A35FAE95-E7AD-4EEF-9894-A02DC837246F}" srcId="{6EBD5855-A399-402C-9AAA-01D5F796FC51}" destId="{09494C1C-32C3-4C4F-B04E-318F5DACB3D3}" srcOrd="0" destOrd="0" parTransId="{D69D3A29-0891-4E73-B01F-A4ABE19CCAC8}" sibTransId="{6EDD9384-666D-4D1E-83C6-50859572D67A}"/>
    <dgm:cxn modelId="{1D5494A5-0E66-40F1-BC6F-7E5D740EC707}" type="presOf" srcId="{E0A3394B-AAFF-4DCC-8740-4A7855A2B575}" destId="{3D75B291-8FF1-4CD5-893C-EC7A7812926B}" srcOrd="0" destOrd="0" presId="urn:microsoft.com/office/officeart/2005/8/layout/list1"/>
    <dgm:cxn modelId="{736EA0BF-245B-4EF3-A77E-BAE479E44024}" type="presOf" srcId="{4934D6CE-DBBF-4C95-89DB-197EEDC1710C}" destId="{29A476DD-0862-44FB-A14D-E75CAC8D7AF0}" srcOrd="0" destOrd="0" presId="urn:microsoft.com/office/officeart/2005/8/layout/list1"/>
    <dgm:cxn modelId="{1F448FC1-A6C2-441B-91E6-357CCEDBB727}" type="presOf" srcId="{E4BA5C35-6BD6-433C-A115-6CE938DACF52}" destId="{4890276D-0988-4B71-9992-0CF36FA0B618}" srcOrd="0" destOrd="0" presId="urn:microsoft.com/office/officeart/2005/8/layout/list1"/>
    <dgm:cxn modelId="{C1E2CBDB-9BCE-48AE-9F13-0F080FCC6CC2}" type="presOf" srcId="{09494C1C-32C3-4C4F-B04E-318F5DACB3D3}" destId="{603CBAEF-9995-437F-BB70-37F4171A6B9B}" srcOrd="0" destOrd="0" presId="urn:microsoft.com/office/officeart/2005/8/layout/list1"/>
    <dgm:cxn modelId="{18D9F1FF-2455-43D2-B393-0BB48A252809}" srcId="{6EBD5855-A399-402C-9AAA-01D5F796FC51}" destId="{E4BA5C35-6BD6-433C-A115-6CE938DACF52}" srcOrd="1" destOrd="0" parTransId="{3284EA81-1EBE-4912-BD63-791352231196}" sibTransId="{342A4E1C-8C5B-4F19-BE9C-F662F837E346}"/>
    <dgm:cxn modelId="{C94520ED-3F7F-4B52-9ACB-AC1E7240C0AD}" type="presParOf" srcId="{EA0DB434-BC5B-4395-8B70-16E6EEEAD64F}" destId="{6325E539-310C-41C7-A09F-C20EEACFFB4A}" srcOrd="0" destOrd="0" presId="urn:microsoft.com/office/officeart/2005/8/layout/list1"/>
    <dgm:cxn modelId="{B6340EBE-FFFD-4FBB-A021-FD863F7AD49D}" type="presParOf" srcId="{6325E539-310C-41C7-A09F-C20EEACFFB4A}" destId="{603CBAEF-9995-437F-BB70-37F4171A6B9B}" srcOrd="0" destOrd="0" presId="urn:microsoft.com/office/officeart/2005/8/layout/list1"/>
    <dgm:cxn modelId="{F290ED9D-E5D7-4E5C-A223-FF56D83DCAF6}" type="presParOf" srcId="{6325E539-310C-41C7-A09F-C20EEACFFB4A}" destId="{5A64F22F-3AD8-4ACB-9BD4-22D95E5FAE21}" srcOrd="1" destOrd="0" presId="urn:microsoft.com/office/officeart/2005/8/layout/list1"/>
    <dgm:cxn modelId="{8AE9A5B7-C436-46DA-9F37-AE6C43D1A962}" type="presParOf" srcId="{EA0DB434-BC5B-4395-8B70-16E6EEEAD64F}" destId="{1F33F44F-759E-4E80-A863-9CF3EFA6E91C}" srcOrd="1" destOrd="0" presId="urn:microsoft.com/office/officeart/2005/8/layout/list1"/>
    <dgm:cxn modelId="{8E9D8A55-460D-49BA-8B48-E107AD4492D7}" type="presParOf" srcId="{EA0DB434-BC5B-4395-8B70-16E6EEEAD64F}" destId="{3D75B291-8FF1-4CD5-893C-EC7A7812926B}" srcOrd="2" destOrd="0" presId="urn:microsoft.com/office/officeart/2005/8/layout/list1"/>
    <dgm:cxn modelId="{094E64E2-705C-48A4-8BB3-D23429805D8B}" type="presParOf" srcId="{EA0DB434-BC5B-4395-8B70-16E6EEEAD64F}" destId="{86E7139E-C418-4EF6-B6EF-7AD45891B308}" srcOrd="3" destOrd="0" presId="urn:microsoft.com/office/officeart/2005/8/layout/list1"/>
    <dgm:cxn modelId="{BE9CD230-D627-4CEC-8CB1-6E621E4BC499}" type="presParOf" srcId="{EA0DB434-BC5B-4395-8B70-16E6EEEAD64F}" destId="{D13CFEB8-2446-4F05-82A6-148C1362ADA1}" srcOrd="4" destOrd="0" presId="urn:microsoft.com/office/officeart/2005/8/layout/list1"/>
    <dgm:cxn modelId="{959253BC-B34A-43AD-978A-D844127B6992}" type="presParOf" srcId="{D13CFEB8-2446-4F05-82A6-148C1362ADA1}" destId="{4890276D-0988-4B71-9992-0CF36FA0B618}" srcOrd="0" destOrd="0" presId="urn:microsoft.com/office/officeart/2005/8/layout/list1"/>
    <dgm:cxn modelId="{6162280B-3EAD-428C-9D70-2D235FA29DFE}" type="presParOf" srcId="{D13CFEB8-2446-4F05-82A6-148C1362ADA1}" destId="{F22936EB-FF3F-41CB-A18A-DB7523FF8235}" srcOrd="1" destOrd="0" presId="urn:microsoft.com/office/officeart/2005/8/layout/list1"/>
    <dgm:cxn modelId="{DD8E058A-989F-4D2C-9E03-29E2AA3F9CFF}" type="presParOf" srcId="{EA0DB434-BC5B-4395-8B70-16E6EEEAD64F}" destId="{917D3239-E8C2-4B41-A73A-BA33B2949ECA}" srcOrd="5" destOrd="0" presId="urn:microsoft.com/office/officeart/2005/8/layout/list1"/>
    <dgm:cxn modelId="{0D0E184C-0CC2-4297-BCC4-C2CE17934AF6}" type="presParOf" srcId="{EA0DB434-BC5B-4395-8B70-16E6EEEAD64F}" destId="{29A476DD-0862-44FB-A14D-E75CAC8D7AF0}" srcOrd="6" destOrd="0" presId="urn:microsoft.com/office/officeart/2005/8/layout/list1"/>
    <dgm:cxn modelId="{6C9A8C4F-7F51-4116-AA72-912C937E434A}" type="presParOf" srcId="{EA0DB434-BC5B-4395-8B70-16E6EEEAD64F}" destId="{FF1DDC2C-4DEA-4DC0-B4C7-B971496F5DFF}" srcOrd="7" destOrd="0" presId="urn:microsoft.com/office/officeart/2005/8/layout/list1"/>
    <dgm:cxn modelId="{48AAE1F7-5D9B-408E-BD25-04DFD81E8785}" type="presParOf" srcId="{EA0DB434-BC5B-4395-8B70-16E6EEEAD64F}" destId="{C56A91D5-B344-4D00-AC28-FDEA7C8BDB08}" srcOrd="8" destOrd="0" presId="urn:microsoft.com/office/officeart/2005/8/layout/list1"/>
    <dgm:cxn modelId="{1CD91B32-1C95-4333-BB11-2CA75D120967}" type="presParOf" srcId="{C56A91D5-B344-4D00-AC28-FDEA7C8BDB08}" destId="{0531E4D4-0FD7-418B-9DC8-5C07211FA39B}" srcOrd="0" destOrd="0" presId="urn:microsoft.com/office/officeart/2005/8/layout/list1"/>
    <dgm:cxn modelId="{12F7F0F8-53C3-456E-A57C-2AC9A13EAC9A}" type="presParOf" srcId="{C56A91D5-B344-4D00-AC28-FDEA7C8BDB08}" destId="{EB75C45B-F471-4BC5-A0ED-74598795C644}" srcOrd="1" destOrd="0" presId="urn:microsoft.com/office/officeart/2005/8/layout/list1"/>
    <dgm:cxn modelId="{62CBD132-3821-44F3-A3B7-BAF2BAAFA673}" type="presParOf" srcId="{EA0DB434-BC5B-4395-8B70-16E6EEEAD64F}" destId="{A356E42C-4D2A-4FAB-8D81-0AFFD0CF8DEE}" srcOrd="9" destOrd="0" presId="urn:microsoft.com/office/officeart/2005/8/layout/list1"/>
    <dgm:cxn modelId="{47977F6D-FBD5-46B8-8167-5E120FEFF384}" type="presParOf" srcId="{EA0DB434-BC5B-4395-8B70-16E6EEEAD64F}" destId="{47FB1364-1014-439D-900F-075E000A9CD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9B0EEF-C42E-4B97-B8FD-1FF6D6265F6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004440F-B91B-42B6-96B6-C3F12B61C85E}">
      <dgm:prSet/>
      <dgm:spPr/>
      <dgm:t>
        <a:bodyPr/>
        <a:lstStyle/>
        <a:p>
          <a:r>
            <a:rPr lang="en-GB"/>
            <a:t>Batch processing systems </a:t>
          </a:r>
          <a:endParaRPr lang="en-US"/>
        </a:p>
      </dgm:t>
    </dgm:pt>
    <dgm:pt modelId="{B181CF8C-EE91-47DF-A037-5585A73C5D74}" type="parTrans" cxnId="{CCAD8A57-22CD-4FCA-B2ED-07E0B5CE0C77}">
      <dgm:prSet/>
      <dgm:spPr/>
      <dgm:t>
        <a:bodyPr/>
        <a:lstStyle/>
        <a:p>
          <a:endParaRPr lang="en-US" sz="2000"/>
        </a:p>
      </dgm:t>
    </dgm:pt>
    <dgm:pt modelId="{DA465ACA-7337-4B6C-B264-17BC997B7CAC}" type="sibTrans" cxnId="{CCAD8A57-22CD-4FCA-B2ED-07E0B5CE0C77}">
      <dgm:prSet/>
      <dgm:spPr/>
      <dgm:t>
        <a:bodyPr/>
        <a:lstStyle/>
        <a:p>
          <a:endParaRPr lang="en-US"/>
        </a:p>
      </dgm:t>
    </dgm:pt>
    <dgm:pt modelId="{B836F75A-7DFA-48EC-B92D-5112D7C15ABC}">
      <dgm:prSet/>
      <dgm:spPr/>
      <dgm:t>
        <a:bodyPr/>
        <a:lstStyle/>
        <a:p>
          <a:r>
            <a:rPr lang="en-GB"/>
            <a:t>These are business systems that are designed to process data in large batches. They process large numbers of individual inputs to create corresponding outputs. </a:t>
          </a:r>
          <a:endParaRPr lang="en-US"/>
        </a:p>
      </dgm:t>
    </dgm:pt>
    <dgm:pt modelId="{34239B19-FA54-4B5C-9AD3-3D50392F4D8A}" type="parTrans" cxnId="{73B15C7D-4267-4BB0-96E2-53910C643743}">
      <dgm:prSet/>
      <dgm:spPr/>
      <dgm:t>
        <a:bodyPr/>
        <a:lstStyle/>
        <a:p>
          <a:endParaRPr lang="en-US" sz="2000"/>
        </a:p>
      </dgm:t>
    </dgm:pt>
    <dgm:pt modelId="{ACCFE231-3C98-437E-BEA7-374015EA43BF}" type="sibTrans" cxnId="{73B15C7D-4267-4BB0-96E2-53910C643743}">
      <dgm:prSet/>
      <dgm:spPr/>
      <dgm:t>
        <a:bodyPr/>
        <a:lstStyle/>
        <a:p>
          <a:endParaRPr lang="en-US"/>
        </a:p>
      </dgm:t>
    </dgm:pt>
    <dgm:pt modelId="{45258F4A-30A8-481C-9434-4B9BCED3054C}">
      <dgm:prSet/>
      <dgm:spPr/>
      <dgm:t>
        <a:bodyPr/>
        <a:lstStyle/>
        <a:p>
          <a:r>
            <a:rPr lang="en-GB"/>
            <a:t>Entertainment systems </a:t>
          </a:r>
          <a:endParaRPr lang="en-US"/>
        </a:p>
      </dgm:t>
    </dgm:pt>
    <dgm:pt modelId="{E06BB1D1-588C-46F0-A42A-8CEA612A6AF3}" type="parTrans" cxnId="{53DCB064-51C5-429A-9591-2E5091B06D59}">
      <dgm:prSet/>
      <dgm:spPr/>
      <dgm:t>
        <a:bodyPr/>
        <a:lstStyle/>
        <a:p>
          <a:endParaRPr lang="en-US" sz="2000"/>
        </a:p>
      </dgm:t>
    </dgm:pt>
    <dgm:pt modelId="{8FC13A1E-A23C-47E0-B7BB-A3BDC5945EDE}" type="sibTrans" cxnId="{53DCB064-51C5-429A-9591-2E5091B06D59}">
      <dgm:prSet/>
      <dgm:spPr/>
      <dgm:t>
        <a:bodyPr/>
        <a:lstStyle/>
        <a:p>
          <a:endParaRPr lang="en-US"/>
        </a:p>
      </dgm:t>
    </dgm:pt>
    <dgm:pt modelId="{C9B13FD6-A672-438C-BA5B-0751DE11FE9B}">
      <dgm:prSet/>
      <dgm:spPr/>
      <dgm:t>
        <a:bodyPr/>
        <a:lstStyle/>
        <a:p>
          <a:r>
            <a:rPr lang="en-GB"/>
            <a:t>These are systems that are primarily for personal use and which are intended to entertain the user. </a:t>
          </a:r>
          <a:endParaRPr lang="en-US"/>
        </a:p>
      </dgm:t>
    </dgm:pt>
    <dgm:pt modelId="{F45CB92B-09C6-48F9-9837-DEF2D4369A9A}" type="parTrans" cxnId="{A6F12FF5-A449-4D90-8EDE-E92743DB19CA}">
      <dgm:prSet/>
      <dgm:spPr/>
      <dgm:t>
        <a:bodyPr/>
        <a:lstStyle/>
        <a:p>
          <a:endParaRPr lang="en-US" sz="2000"/>
        </a:p>
      </dgm:t>
    </dgm:pt>
    <dgm:pt modelId="{D79760EC-5B7A-4B37-B244-E4261206B0AB}" type="sibTrans" cxnId="{A6F12FF5-A449-4D90-8EDE-E92743DB19CA}">
      <dgm:prSet/>
      <dgm:spPr/>
      <dgm:t>
        <a:bodyPr/>
        <a:lstStyle/>
        <a:p>
          <a:endParaRPr lang="en-US"/>
        </a:p>
      </dgm:t>
    </dgm:pt>
    <dgm:pt modelId="{B0108132-A7C8-4585-93E2-B2971122405B}">
      <dgm:prSet/>
      <dgm:spPr/>
      <dgm:t>
        <a:bodyPr/>
        <a:lstStyle/>
        <a:p>
          <a:r>
            <a:rPr lang="en-GB"/>
            <a:t>Systems for modelling and simulation </a:t>
          </a:r>
          <a:endParaRPr lang="en-US"/>
        </a:p>
      </dgm:t>
    </dgm:pt>
    <dgm:pt modelId="{7C82C93B-1DA5-4F91-B6F3-848362222258}" type="parTrans" cxnId="{944E56C8-0FDF-44F8-AE22-5AADA882AD30}">
      <dgm:prSet/>
      <dgm:spPr/>
      <dgm:t>
        <a:bodyPr/>
        <a:lstStyle/>
        <a:p>
          <a:endParaRPr lang="en-US" sz="2000"/>
        </a:p>
      </dgm:t>
    </dgm:pt>
    <dgm:pt modelId="{35DA6C36-8DC8-494B-BA6B-90ADAE55D2BB}" type="sibTrans" cxnId="{944E56C8-0FDF-44F8-AE22-5AADA882AD30}">
      <dgm:prSet/>
      <dgm:spPr/>
      <dgm:t>
        <a:bodyPr/>
        <a:lstStyle/>
        <a:p>
          <a:endParaRPr lang="en-US"/>
        </a:p>
      </dgm:t>
    </dgm:pt>
    <dgm:pt modelId="{78E9B04A-17E2-4A68-ADA6-BB30F15EDB45}">
      <dgm:prSet/>
      <dgm:spPr/>
      <dgm:t>
        <a:bodyPr/>
        <a:lstStyle/>
        <a:p>
          <a:r>
            <a:rPr lang="en-GB"/>
            <a:t>These are systems that are developed by scientists and engineers to model physical processes or situations, which include many, separate, interacting objects. </a:t>
          </a:r>
          <a:endParaRPr lang="en-US"/>
        </a:p>
      </dgm:t>
    </dgm:pt>
    <dgm:pt modelId="{19751883-FA03-4C6B-91B6-6DAEC0ED3EFE}" type="parTrans" cxnId="{96B39D5A-5DD6-4B9A-8C49-A6A40F850620}">
      <dgm:prSet/>
      <dgm:spPr/>
      <dgm:t>
        <a:bodyPr/>
        <a:lstStyle/>
        <a:p>
          <a:endParaRPr lang="en-US" sz="2000"/>
        </a:p>
      </dgm:t>
    </dgm:pt>
    <dgm:pt modelId="{857B00E6-7E71-4ABD-AB82-72AB757EBDD9}" type="sibTrans" cxnId="{96B39D5A-5DD6-4B9A-8C49-A6A40F850620}">
      <dgm:prSet/>
      <dgm:spPr/>
      <dgm:t>
        <a:bodyPr/>
        <a:lstStyle/>
        <a:p>
          <a:endParaRPr lang="en-US"/>
        </a:p>
      </dgm:t>
    </dgm:pt>
    <dgm:pt modelId="{6B657394-A529-4D09-B3A0-CBEB33246516}" type="pres">
      <dgm:prSet presAssocID="{799B0EEF-C42E-4B97-B8FD-1FF6D6265F6B}" presName="linear" presStyleCnt="0">
        <dgm:presLayoutVars>
          <dgm:animLvl val="lvl"/>
          <dgm:resizeHandles val="exact"/>
        </dgm:presLayoutVars>
      </dgm:prSet>
      <dgm:spPr/>
    </dgm:pt>
    <dgm:pt modelId="{E988518F-5FF3-4E0E-B994-DA486091EB57}" type="pres">
      <dgm:prSet presAssocID="{B004440F-B91B-42B6-96B6-C3F12B61C85E}" presName="parentText" presStyleLbl="node1" presStyleIdx="0" presStyleCnt="3">
        <dgm:presLayoutVars>
          <dgm:chMax val="0"/>
          <dgm:bulletEnabled val="1"/>
        </dgm:presLayoutVars>
      </dgm:prSet>
      <dgm:spPr/>
    </dgm:pt>
    <dgm:pt modelId="{2F533255-C595-4A31-9787-DFF2153FFC88}" type="pres">
      <dgm:prSet presAssocID="{B004440F-B91B-42B6-96B6-C3F12B61C85E}" presName="childText" presStyleLbl="revTx" presStyleIdx="0" presStyleCnt="3">
        <dgm:presLayoutVars>
          <dgm:bulletEnabled val="1"/>
        </dgm:presLayoutVars>
      </dgm:prSet>
      <dgm:spPr/>
    </dgm:pt>
    <dgm:pt modelId="{17E963AB-B486-457B-9667-E3736E260336}" type="pres">
      <dgm:prSet presAssocID="{45258F4A-30A8-481C-9434-4B9BCED3054C}" presName="parentText" presStyleLbl="node1" presStyleIdx="1" presStyleCnt="3">
        <dgm:presLayoutVars>
          <dgm:chMax val="0"/>
          <dgm:bulletEnabled val="1"/>
        </dgm:presLayoutVars>
      </dgm:prSet>
      <dgm:spPr/>
    </dgm:pt>
    <dgm:pt modelId="{43D4FBC5-C5F7-442E-A5E0-9FBE2A59D6D6}" type="pres">
      <dgm:prSet presAssocID="{45258F4A-30A8-481C-9434-4B9BCED3054C}" presName="childText" presStyleLbl="revTx" presStyleIdx="1" presStyleCnt="3">
        <dgm:presLayoutVars>
          <dgm:bulletEnabled val="1"/>
        </dgm:presLayoutVars>
      </dgm:prSet>
      <dgm:spPr/>
    </dgm:pt>
    <dgm:pt modelId="{E8EA3FE9-9425-4B11-A902-33E6EA35AFDC}" type="pres">
      <dgm:prSet presAssocID="{B0108132-A7C8-4585-93E2-B2971122405B}" presName="parentText" presStyleLbl="node1" presStyleIdx="2" presStyleCnt="3">
        <dgm:presLayoutVars>
          <dgm:chMax val="0"/>
          <dgm:bulletEnabled val="1"/>
        </dgm:presLayoutVars>
      </dgm:prSet>
      <dgm:spPr/>
    </dgm:pt>
    <dgm:pt modelId="{AD3FD1F4-E21A-47C9-A5D6-75BD25C5F3A6}" type="pres">
      <dgm:prSet presAssocID="{B0108132-A7C8-4585-93E2-B2971122405B}" presName="childText" presStyleLbl="revTx" presStyleIdx="2" presStyleCnt="3">
        <dgm:presLayoutVars>
          <dgm:bulletEnabled val="1"/>
        </dgm:presLayoutVars>
      </dgm:prSet>
      <dgm:spPr/>
    </dgm:pt>
  </dgm:ptLst>
  <dgm:cxnLst>
    <dgm:cxn modelId="{5681EA05-8D12-4BCB-8015-D72BBCCFF5EE}" type="presOf" srcId="{B836F75A-7DFA-48EC-B92D-5112D7C15ABC}" destId="{2F533255-C595-4A31-9787-DFF2153FFC88}" srcOrd="0" destOrd="0" presId="urn:microsoft.com/office/officeart/2005/8/layout/vList2"/>
    <dgm:cxn modelId="{22ABFF29-6A0A-4E4D-ACFA-DF9D1DB76C90}" type="presOf" srcId="{B004440F-B91B-42B6-96B6-C3F12B61C85E}" destId="{E988518F-5FF3-4E0E-B994-DA486091EB57}" srcOrd="0" destOrd="0" presId="urn:microsoft.com/office/officeart/2005/8/layout/vList2"/>
    <dgm:cxn modelId="{CCAD8A57-22CD-4FCA-B2ED-07E0B5CE0C77}" srcId="{799B0EEF-C42E-4B97-B8FD-1FF6D6265F6B}" destId="{B004440F-B91B-42B6-96B6-C3F12B61C85E}" srcOrd="0" destOrd="0" parTransId="{B181CF8C-EE91-47DF-A037-5585A73C5D74}" sibTransId="{DA465ACA-7337-4B6C-B264-17BC997B7CAC}"/>
    <dgm:cxn modelId="{96B39D5A-5DD6-4B9A-8C49-A6A40F850620}" srcId="{B0108132-A7C8-4585-93E2-B2971122405B}" destId="{78E9B04A-17E2-4A68-ADA6-BB30F15EDB45}" srcOrd="0" destOrd="0" parTransId="{19751883-FA03-4C6B-91B6-6DAEC0ED3EFE}" sibTransId="{857B00E6-7E71-4ABD-AB82-72AB757EBDD9}"/>
    <dgm:cxn modelId="{53DCB064-51C5-429A-9591-2E5091B06D59}" srcId="{799B0EEF-C42E-4B97-B8FD-1FF6D6265F6B}" destId="{45258F4A-30A8-481C-9434-4B9BCED3054C}" srcOrd="1" destOrd="0" parTransId="{E06BB1D1-588C-46F0-A42A-8CEA612A6AF3}" sibTransId="{8FC13A1E-A23C-47E0-B7BB-A3BDC5945EDE}"/>
    <dgm:cxn modelId="{A3766274-D00E-4EB6-A4EE-5097770B1828}" type="presOf" srcId="{799B0EEF-C42E-4B97-B8FD-1FF6D6265F6B}" destId="{6B657394-A529-4D09-B3A0-CBEB33246516}" srcOrd="0" destOrd="0" presId="urn:microsoft.com/office/officeart/2005/8/layout/vList2"/>
    <dgm:cxn modelId="{73B15C7D-4267-4BB0-96E2-53910C643743}" srcId="{B004440F-B91B-42B6-96B6-C3F12B61C85E}" destId="{B836F75A-7DFA-48EC-B92D-5112D7C15ABC}" srcOrd="0" destOrd="0" parTransId="{34239B19-FA54-4B5C-9AD3-3D50392F4D8A}" sibTransId="{ACCFE231-3C98-437E-BEA7-374015EA43BF}"/>
    <dgm:cxn modelId="{00ADEEA5-0297-45D8-ACA4-85FC69315A45}" type="presOf" srcId="{45258F4A-30A8-481C-9434-4B9BCED3054C}" destId="{17E963AB-B486-457B-9667-E3736E260336}" srcOrd="0" destOrd="0" presId="urn:microsoft.com/office/officeart/2005/8/layout/vList2"/>
    <dgm:cxn modelId="{944E56C8-0FDF-44F8-AE22-5AADA882AD30}" srcId="{799B0EEF-C42E-4B97-B8FD-1FF6D6265F6B}" destId="{B0108132-A7C8-4585-93E2-B2971122405B}" srcOrd="2" destOrd="0" parTransId="{7C82C93B-1DA5-4F91-B6F3-848362222258}" sibTransId="{35DA6C36-8DC8-494B-BA6B-90ADAE55D2BB}"/>
    <dgm:cxn modelId="{57E6AFC9-63D1-4252-A986-B6D360BC0144}" type="presOf" srcId="{C9B13FD6-A672-438C-BA5B-0751DE11FE9B}" destId="{43D4FBC5-C5F7-442E-A5E0-9FBE2A59D6D6}" srcOrd="0" destOrd="0" presId="urn:microsoft.com/office/officeart/2005/8/layout/vList2"/>
    <dgm:cxn modelId="{23A4B9CD-F11A-4C0D-8A53-883F6E989332}" type="presOf" srcId="{B0108132-A7C8-4585-93E2-B2971122405B}" destId="{E8EA3FE9-9425-4B11-A902-33E6EA35AFDC}" srcOrd="0" destOrd="0" presId="urn:microsoft.com/office/officeart/2005/8/layout/vList2"/>
    <dgm:cxn modelId="{8CAB32EB-9E30-438D-B3B7-86D0C0BEEF4E}" type="presOf" srcId="{78E9B04A-17E2-4A68-ADA6-BB30F15EDB45}" destId="{AD3FD1F4-E21A-47C9-A5D6-75BD25C5F3A6}" srcOrd="0" destOrd="0" presId="urn:microsoft.com/office/officeart/2005/8/layout/vList2"/>
    <dgm:cxn modelId="{A6F12FF5-A449-4D90-8EDE-E92743DB19CA}" srcId="{45258F4A-30A8-481C-9434-4B9BCED3054C}" destId="{C9B13FD6-A672-438C-BA5B-0751DE11FE9B}" srcOrd="0" destOrd="0" parTransId="{F45CB92B-09C6-48F9-9837-DEF2D4369A9A}" sibTransId="{D79760EC-5B7A-4B37-B244-E4261206B0AB}"/>
    <dgm:cxn modelId="{D7172B18-8029-4A80-82B7-AED4CD7016B4}" type="presParOf" srcId="{6B657394-A529-4D09-B3A0-CBEB33246516}" destId="{E988518F-5FF3-4E0E-B994-DA486091EB57}" srcOrd="0" destOrd="0" presId="urn:microsoft.com/office/officeart/2005/8/layout/vList2"/>
    <dgm:cxn modelId="{AA5D0D85-48A9-4546-90F0-11980237B4B0}" type="presParOf" srcId="{6B657394-A529-4D09-B3A0-CBEB33246516}" destId="{2F533255-C595-4A31-9787-DFF2153FFC88}" srcOrd="1" destOrd="0" presId="urn:microsoft.com/office/officeart/2005/8/layout/vList2"/>
    <dgm:cxn modelId="{EEA7B90C-36B0-4F58-BF0A-6B00DE01CEB0}" type="presParOf" srcId="{6B657394-A529-4D09-B3A0-CBEB33246516}" destId="{17E963AB-B486-457B-9667-E3736E260336}" srcOrd="2" destOrd="0" presId="urn:microsoft.com/office/officeart/2005/8/layout/vList2"/>
    <dgm:cxn modelId="{EFCEB522-03AA-4083-AC51-602496ECDC84}" type="presParOf" srcId="{6B657394-A529-4D09-B3A0-CBEB33246516}" destId="{43D4FBC5-C5F7-442E-A5E0-9FBE2A59D6D6}" srcOrd="3" destOrd="0" presId="urn:microsoft.com/office/officeart/2005/8/layout/vList2"/>
    <dgm:cxn modelId="{3A16978C-B17F-4973-97A2-13D6F32FEA58}" type="presParOf" srcId="{6B657394-A529-4D09-B3A0-CBEB33246516}" destId="{E8EA3FE9-9425-4B11-A902-33E6EA35AFDC}" srcOrd="4" destOrd="0" presId="urn:microsoft.com/office/officeart/2005/8/layout/vList2"/>
    <dgm:cxn modelId="{12DB75B3-B6A4-459F-B350-F5CB1DC71C5A}" type="presParOf" srcId="{6B657394-A529-4D09-B3A0-CBEB33246516}" destId="{AD3FD1F4-E21A-47C9-A5D6-75BD25C5F3A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AA23D2-80C6-4722-AEC4-70A2E56DFCBD}"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9CDBEA8-1AB0-486E-92E2-611D3E98874E}">
      <dgm:prSet/>
      <dgm:spPr/>
      <dgm:t>
        <a:bodyPr/>
        <a:lstStyle/>
        <a:p>
          <a:r>
            <a:rPr lang="en-GB"/>
            <a:t>Data collection systems </a:t>
          </a:r>
          <a:r>
            <a:rPr lang="en-GB" i="1"/>
            <a:t>	</a:t>
          </a:r>
          <a:endParaRPr lang="en-US"/>
        </a:p>
      </dgm:t>
    </dgm:pt>
    <dgm:pt modelId="{4984E36E-5324-44F3-B40E-C9C8AE7A137D}" type="parTrans" cxnId="{D2F5F88C-6206-4A93-A166-68B22B233C49}">
      <dgm:prSet/>
      <dgm:spPr/>
      <dgm:t>
        <a:bodyPr/>
        <a:lstStyle/>
        <a:p>
          <a:endParaRPr lang="en-US"/>
        </a:p>
      </dgm:t>
    </dgm:pt>
    <dgm:pt modelId="{C5E432C5-DCF3-4C16-837B-AEF1D0BC94EA}" type="sibTrans" cxnId="{D2F5F88C-6206-4A93-A166-68B22B233C49}">
      <dgm:prSet/>
      <dgm:spPr/>
      <dgm:t>
        <a:bodyPr/>
        <a:lstStyle/>
        <a:p>
          <a:endParaRPr lang="en-US"/>
        </a:p>
      </dgm:t>
    </dgm:pt>
    <dgm:pt modelId="{02822E96-67BC-465C-911F-06CEAAF85B14}">
      <dgm:prSet/>
      <dgm:spPr/>
      <dgm:t>
        <a:bodyPr/>
        <a:lstStyle/>
        <a:p>
          <a:r>
            <a:rPr lang="en-GB"/>
            <a:t>These are systems that collect data from their environment using a set of sensors and send that data to other systems for processing. </a:t>
          </a:r>
          <a:endParaRPr lang="en-US"/>
        </a:p>
      </dgm:t>
    </dgm:pt>
    <dgm:pt modelId="{F901F410-33BD-4DC4-A687-9EB101F1F3D4}" type="parTrans" cxnId="{A2D18DCD-EA16-4043-B9EE-08384C230D84}">
      <dgm:prSet/>
      <dgm:spPr/>
      <dgm:t>
        <a:bodyPr/>
        <a:lstStyle/>
        <a:p>
          <a:endParaRPr lang="en-US"/>
        </a:p>
      </dgm:t>
    </dgm:pt>
    <dgm:pt modelId="{8D4DE3FE-DCD3-442D-9F85-DF626940FAEE}" type="sibTrans" cxnId="{A2D18DCD-EA16-4043-B9EE-08384C230D84}">
      <dgm:prSet/>
      <dgm:spPr/>
      <dgm:t>
        <a:bodyPr/>
        <a:lstStyle/>
        <a:p>
          <a:endParaRPr lang="en-US"/>
        </a:p>
      </dgm:t>
    </dgm:pt>
    <dgm:pt modelId="{D100113A-5020-464F-B812-481167C9B440}">
      <dgm:prSet/>
      <dgm:spPr/>
      <dgm:t>
        <a:bodyPr/>
        <a:lstStyle/>
        <a:p>
          <a:r>
            <a:rPr lang="en-GB"/>
            <a:t>Systems of systems </a:t>
          </a:r>
          <a:endParaRPr lang="en-US"/>
        </a:p>
      </dgm:t>
    </dgm:pt>
    <dgm:pt modelId="{EFE6B0C8-034C-4DA5-8A41-895272A72174}" type="parTrans" cxnId="{C676A8DD-43E8-4BB3-BBC7-C62EB671684F}">
      <dgm:prSet/>
      <dgm:spPr/>
      <dgm:t>
        <a:bodyPr/>
        <a:lstStyle/>
        <a:p>
          <a:endParaRPr lang="en-US"/>
        </a:p>
      </dgm:t>
    </dgm:pt>
    <dgm:pt modelId="{A8279D99-1A44-4A08-B553-A9934812FE45}" type="sibTrans" cxnId="{C676A8DD-43E8-4BB3-BBC7-C62EB671684F}">
      <dgm:prSet/>
      <dgm:spPr/>
      <dgm:t>
        <a:bodyPr/>
        <a:lstStyle/>
        <a:p>
          <a:endParaRPr lang="en-US"/>
        </a:p>
      </dgm:t>
    </dgm:pt>
    <dgm:pt modelId="{15EDE397-9912-4719-A9A3-DA4982D8A5FC}">
      <dgm:prSet/>
      <dgm:spPr/>
      <dgm:t>
        <a:bodyPr/>
        <a:lstStyle/>
        <a:p>
          <a:r>
            <a:rPr lang="en-GB"/>
            <a:t>These are systems that are composed of a number of other software systems. </a:t>
          </a:r>
          <a:endParaRPr lang="en-US"/>
        </a:p>
      </dgm:t>
    </dgm:pt>
    <dgm:pt modelId="{27A13467-6D10-4188-BE85-0C7ACA31405A}" type="parTrans" cxnId="{FFD845F1-DE86-470B-9FFF-5FF362BB566F}">
      <dgm:prSet/>
      <dgm:spPr/>
      <dgm:t>
        <a:bodyPr/>
        <a:lstStyle/>
        <a:p>
          <a:endParaRPr lang="en-US"/>
        </a:p>
      </dgm:t>
    </dgm:pt>
    <dgm:pt modelId="{FD04DD39-72DD-4654-9AF9-1149C0F9AF24}" type="sibTrans" cxnId="{FFD845F1-DE86-470B-9FFF-5FF362BB566F}">
      <dgm:prSet/>
      <dgm:spPr/>
      <dgm:t>
        <a:bodyPr/>
        <a:lstStyle/>
        <a:p>
          <a:endParaRPr lang="en-US"/>
        </a:p>
      </dgm:t>
    </dgm:pt>
    <dgm:pt modelId="{1DBEBBBC-8539-4935-BB86-EF2CF5359504}" type="pres">
      <dgm:prSet presAssocID="{05AA23D2-80C6-4722-AEC4-70A2E56DFCBD}" presName="linear" presStyleCnt="0">
        <dgm:presLayoutVars>
          <dgm:dir/>
          <dgm:animLvl val="lvl"/>
          <dgm:resizeHandles val="exact"/>
        </dgm:presLayoutVars>
      </dgm:prSet>
      <dgm:spPr/>
    </dgm:pt>
    <dgm:pt modelId="{FD3B1C64-2D1B-42C7-A5A9-4D28CF23F2C8}" type="pres">
      <dgm:prSet presAssocID="{E9CDBEA8-1AB0-486E-92E2-611D3E98874E}" presName="parentLin" presStyleCnt="0"/>
      <dgm:spPr/>
    </dgm:pt>
    <dgm:pt modelId="{0EAB8A1D-D3FF-427B-91E6-4EDC2E247A60}" type="pres">
      <dgm:prSet presAssocID="{E9CDBEA8-1AB0-486E-92E2-611D3E98874E}" presName="parentLeftMargin" presStyleLbl="node1" presStyleIdx="0" presStyleCnt="2"/>
      <dgm:spPr/>
    </dgm:pt>
    <dgm:pt modelId="{A2B05A8D-8121-46BE-868E-7ED4947B218C}" type="pres">
      <dgm:prSet presAssocID="{E9CDBEA8-1AB0-486E-92E2-611D3E98874E}" presName="parentText" presStyleLbl="node1" presStyleIdx="0" presStyleCnt="2">
        <dgm:presLayoutVars>
          <dgm:chMax val="0"/>
          <dgm:bulletEnabled val="1"/>
        </dgm:presLayoutVars>
      </dgm:prSet>
      <dgm:spPr/>
    </dgm:pt>
    <dgm:pt modelId="{CC01120D-39CB-462A-AF09-F39F4B3C2DB6}" type="pres">
      <dgm:prSet presAssocID="{E9CDBEA8-1AB0-486E-92E2-611D3E98874E}" presName="negativeSpace" presStyleCnt="0"/>
      <dgm:spPr/>
    </dgm:pt>
    <dgm:pt modelId="{0D8423A9-7D47-4D4B-B9EC-B2147EDE32A0}" type="pres">
      <dgm:prSet presAssocID="{E9CDBEA8-1AB0-486E-92E2-611D3E98874E}" presName="childText" presStyleLbl="conFgAcc1" presStyleIdx="0" presStyleCnt="2">
        <dgm:presLayoutVars>
          <dgm:bulletEnabled val="1"/>
        </dgm:presLayoutVars>
      </dgm:prSet>
      <dgm:spPr/>
    </dgm:pt>
    <dgm:pt modelId="{8C2BDD82-9D48-4225-AA09-F8E3B2AD5205}" type="pres">
      <dgm:prSet presAssocID="{C5E432C5-DCF3-4C16-837B-AEF1D0BC94EA}" presName="spaceBetweenRectangles" presStyleCnt="0"/>
      <dgm:spPr/>
    </dgm:pt>
    <dgm:pt modelId="{961730C7-7117-4D34-B2A2-9407F7776B47}" type="pres">
      <dgm:prSet presAssocID="{D100113A-5020-464F-B812-481167C9B440}" presName="parentLin" presStyleCnt="0"/>
      <dgm:spPr/>
    </dgm:pt>
    <dgm:pt modelId="{01BFEBB5-7A33-4EE2-AD5D-01DDA0252028}" type="pres">
      <dgm:prSet presAssocID="{D100113A-5020-464F-B812-481167C9B440}" presName="parentLeftMargin" presStyleLbl="node1" presStyleIdx="0" presStyleCnt="2"/>
      <dgm:spPr/>
    </dgm:pt>
    <dgm:pt modelId="{2DFAFA61-69C7-4CB5-95CF-1F5F4BEFA4E8}" type="pres">
      <dgm:prSet presAssocID="{D100113A-5020-464F-B812-481167C9B440}" presName="parentText" presStyleLbl="node1" presStyleIdx="1" presStyleCnt="2">
        <dgm:presLayoutVars>
          <dgm:chMax val="0"/>
          <dgm:bulletEnabled val="1"/>
        </dgm:presLayoutVars>
      </dgm:prSet>
      <dgm:spPr/>
    </dgm:pt>
    <dgm:pt modelId="{00488DB0-DA9B-4B7F-AFF8-4D107B05ED92}" type="pres">
      <dgm:prSet presAssocID="{D100113A-5020-464F-B812-481167C9B440}" presName="negativeSpace" presStyleCnt="0"/>
      <dgm:spPr/>
    </dgm:pt>
    <dgm:pt modelId="{C2D3B0AF-651E-4400-B06A-8A57DC755D2A}" type="pres">
      <dgm:prSet presAssocID="{D100113A-5020-464F-B812-481167C9B440}" presName="childText" presStyleLbl="conFgAcc1" presStyleIdx="1" presStyleCnt="2">
        <dgm:presLayoutVars>
          <dgm:bulletEnabled val="1"/>
        </dgm:presLayoutVars>
      </dgm:prSet>
      <dgm:spPr/>
    </dgm:pt>
  </dgm:ptLst>
  <dgm:cxnLst>
    <dgm:cxn modelId="{B9BA4503-B85B-46A7-B8E6-1B8132B4F7DB}" type="presOf" srcId="{D100113A-5020-464F-B812-481167C9B440}" destId="{2DFAFA61-69C7-4CB5-95CF-1F5F4BEFA4E8}" srcOrd="1" destOrd="0" presId="urn:microsoft.com/office/officeart/2005/8/layout/list1"/>
    <dgm:cxn modelId="{D9F72444-A438-4C99-A19C-36E24442B4A4}" type="presOf" srcId="{05AA23D2-80C6-4722-AEC4-70A2E56DFCBD}" destId="{1DBEBBBC-8539-4935-BB86-EF2CF5359504}" srcOrd="0" destOrd="0" presId="urn:microsoft.com/office/officeart/2005/8/layout/list1"/>
    <dgm:cxn modelId="{D55ADD54-43C6-474E-A186-421592C05B81}" type="presOf" srcId="{D100113A-5020-464F-B812-481167C9B440}" destId="{01BFEBB5-7A33-4EE2-AD5D-01DDA0252028}" srcOrd="0" destOrd="0" presId="urn:microsoft.com/office/officeart/2005/8/layout/list1"/>
    <dgm:cxn modelId="{31F9BD7C-E5A1-4A9C-815A-9F7D140EF7FB}" type="presOf" srcId="{E9CDBEA8-1AB0-486E-92E2-611D3E98874E}" destId="{0EAB8A1D-D3FF-427B-91E6-4EDC2E247A60}" srcOrd="0" destOrd="0" presId="urn:microsoft.com/office/officeart/2005/8/layout/list1"/>
    <dgm:cxn modelId="{1A2AA47F-D07D-4DA9-9A64-E9E8495862C8}" type="presOf" srcId="{02822E96-67BC-465C-911F-06CEAAF85B14}" destId="{0D8423A9-7D47-4D4B-B9EC-B2147EDE32A0}" srcOrd="0" destOrd="0" presId="urn:microsoft.com/office/officeart/2005/8/layout/list1"/>
    <dgm:cxn modelId="{D2F5F88C-6206-4A93-A166-68B22B233C49}" srcId="{05AA23D2-80C6-4722-AEC4-70A2E56DFCBD}" destId="{E9CDBEA8-1AB0-486E-92E2-611D3E98874E}" srcOrd="0" destOrd="0" parTransId="{4984E36E-5324-44F3-B40E-C9C8AE7A137D}" sibTransId="{C5E432C5-DCF3-4C16-837B-AEF1D0BC94EA}"/>
    <dgm:cxn modelId="{5D192097-FA94-46D5-A10F-A622BC49D122}" type="presOf" srcId="{15EDE397-9912-4719-A9A3-DA4982D8A5FC}" destId="{C2D3B0AF-651E-4400-B06A-8A57DC755D2A}" srcOrd="0" destOrd="0" presId="urn:microsoft.com/office/officeart/2005/8/layout/list1"/>
    <dgm:cxn modelId="{90EFBAAF-D642-411E-A6E7-310028ADA21C}" type="presOf" srcId="{E9CDBEA8-1AB0-486E-92E2-611D3E98874E}" destId="{A2B05A8D-8121-46BE-868E-7ED4947B218C}" srcOrd="1" destOrd="0" presId="urn:microsoft.com/office/officeart/2005/8/layout/list1"/>
    <dgm:cxn modelId="{A2D18DCD-EA16-4043-B9EE-08384C230D84}" srcId="{E9CDBEA8-1AB0-486E-92E2-611D3E98874E}" destId="{02822E96-67BC-465C-911F-06CEAAF85B14}" srcOrd="0" destOrd="0" parTransId="{F901F410-33BD-4DC4-A687-9EB101F1F3D4}" sibTransId="{8D4DE3FE-DCD3-442D-9F85-DF626940FAEE}"/>
    <dgm:cxn modelId="{C676A8DD-43E8-4BB3-BBC7-C62EB671684F}" srcId="{05AA23D2-80C6-4722-AEC4-70A2E56DFCBD}" destId="{D100113A-5020-464F-B812-481167C9B440}" srcOrd="1" destOrd="0" parTransId="{EFE6B0C8-034C-4DA5-8A41-895272A72174}" sibTransId="{A8279D99-1A44-4A08-B553-A9934812FE45}"/>
    <dgm:cxn modelId="{FFD845F1-DE86-470B-9FFF-5FF362BB566F}" srcId="{D100113A-5020-464F-B812-481167C9B440}" destId="{15EDE397-9912-4719-A9A3-DA4982D8A5FC}" srcOrd="0" destOrd="0" parTransId="{27A13467-6D10-4188-BE85-0C7ACA31405A}" sibTransId="{FD04DD39-72DD-4654-9AF9-1149C0F9AF24}"/>
    <dgm:cxn modelId="{18E566D9-7FE8-46B5-8B01-C3203E669B13}" type="presParOf" srcId="{1DBEBBBC-8539-4935-BB86-EF2CF5359504}" destId="{FD3B1C64-2D1B-42C7-A5A9-4D28CF23F2C8}" srcOrd="0" destOrd="0" presId="urn:microsoft.com/office/officeart/2005/8/layout/list1"/>
    <dgm:cxn modelId="{F6D8BFE4-1984-4ECE-8ADE-667BC541D9FC}" type="presParOf" srcId="{FD3B1C64-2D1B-42C7-A5A9-4D28CF23F2C8}" destId="{0EAB8A1D-D3FF-427B-91E6-4EDC2E247A60}" srcOrd="0" destOrd="0" presId="urn:microsoft.com/office/officeart/2005/8/layout/list1"/>
    <dgm:cxn modelId="{6CE1CC6B-78E7-41E3-AEEB-D66438462340}" type="presParOf" srcId="{FD3B1C64-2D1B-42C7-A5A9-4D28CF23F2C8}" destId="{A2B05A8D-8121-46BE-868E-7ED4947B218C}" srcOrd="1" destOrd="0" presId="urn:microsoft.com/office/officeart/2005/8/layout/list1"/>
    <dgm:cxn modelId="{D8B60D90-0E46-4A1E-8615-280F615E4798}" type="presParOf" srcId="{1DBEBBBC-8539-4935-BB86-EF2CF5359504}" destId="{CC01120D-39CB-462A-AF09-F39F4B3C2DB6}" srcOrd="1" destOrd="0" presId="urn:microsoft.com/office/officeart/2005/8/layout/list1"/>
    <dgm:cxn modelId="{5AE6E9D4-35C5-4E00-9A40-7DD7A1775485}" type="presParOf" srcId="{1DBEBBBC-8539-4935-BB86-EF2CF5359504}" destId="{0D8423A9-7D47-4D4B-B9EC-B2147EDE32A0}" srcOrd="2" destOrd="0" presId="urn:microsoft.com/office/officeart/2005/8/layout/list1"/>
    <dgm:cxn modelId="{129290ED-5219-4044-A0F7-338553336E93}" type="presParOf" srcId="{1DBEBBBC-8539-4935-BB86-EF2CF5359504}" destId="{8C2BDD82-9D48-4225-AA09-F8E3B2AD5205}" srcOrd="3" destOrd="0" presId="urn:microsoft.com/office/officeart/2005/8/layout/list1"/>
    <dgm:cxn modelId="{C6775C49-9B44-4DEE-90BF-D7AA07AA848D}" type="presParOf" srcId="{1DBEBBBC-8539-4935-BB86-EF2CF5359504}" destId="{961730C7-7117-4D34-B2A2-9407F7776B47}" srcOrd="4" destOrd="0" presId="urn:microsoft.com/office/officeart/2005/8/layout/list1"/>
    <dgm:cxn modelId="{5F8C06A9-FEBD-4E36-9ACB-48C9B42AF1D2}" type="presParOf" srcId="{961730C7-7117-4D34-B2A2-9407F7776B47}" destId="{01BFEBB5-7A33-4EE2-AD5D-01DDA0252028}" srcOrd="0" destOrd="0" presId="urn:microsoft.com/office/officeart/2005/8/layout/list1"/>
    <dgm:cxn modelId="{1B32516F-DAB9-4444-A9C0-4C9D0A1DB5E0}" type="presParOf" srcId="{961730C7-7117-4D34-B2A2-9407F7776B47}" destId="{2DFAFA61-69C7-4CB5-95CF-1F5F4BEFA4E8}" srcOrd="1" destOrd="0" presId="urn:microsoft.com/office/officeart/2005/8/layout/list1"/>
    <dgm:cxn modelId="{3551DDA2-6040-428F-8DD8-0D9919419C6B}" type="presParOf" srcId="{1DBEBBBC-8539-4935-BB86-EF2CF5359504}" destId="{00488DB0-DA9B-4B7F-AFF8-4D107B05ED92}" srcOrd="5" destOrd="0" presId="urn:microsoft.com/office/officeart/2005/8/layout/list1"/>
    <dgm:cxn modelId="{F81C60A3-6C69-4024-8FB1-9FB0F41FD4EF}" type="presParOf" srcId="{1DBEBBBC-8539-4935-BB86-EF2CF5359504}" destId="{C2D3B0AF-651E-4400-B06A-8A57DC755D2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FC5B9-C371-4941-88E4-FD5EBE14E550}">
      <dsp:nvSpPr>
        <dsp:cNvPr id="0" name=""/>
        <dsp:cNvSpPr/>
      </dsp:nvSpPr>
      <dsp:spPr>
        <a:xfrm>
          <a:off x="0" y="403961"/>
          <a:ext cx="7902451" cy="918225"/>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318" tIns="458216" rIns="61331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What is meant by software engineering.</a:t>
          </a:r>
        </a:p>
      </dsp:txBody>
      <dsp:txXfrm>
        <a:off x="0" y="403961"/>
        <a:ext cx="7902451" cy="918225"/>
      </dsp:txXfrm>
    </dsp:sp>
    <dsp:sp modelId="{14D11A4C-5575-47AC-B05E-EC861F2FA58C}">
      <dsp:nvSpPr>
        <dsp:cNvPr id="0" name=""/>
        <dsp:cNvSpPr/>
      </dsp:nvSpPr>
      <dsp:spPr>
        <a:xfrm>
          <a:off x="395122" y="79241"/>
          <a:ext cx="5531715" cy="6494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86" tIns="0" rIns="209086" bIns="0" numCol="1" spcCol="1270" anchor="ctr" anchorCtr="0">
          <a:noAutofit/>
        </a:bodyPr>
        <a:lstStyle/>
        <a:p>
          <a:pPr marL="0" lvl="0" indent="0" algn="l" defTabSz="977900">
            <a:lnSpc>
              <a:spcPct val="90000"/>
            </a:lnSpc>
            <a:spcBef>
              <a:spcPct val="0"/>
            </a:spcBef>
            <a:spcAft>
              <a:spcPct val="35000"/>
            </a:spcAft>
            <a:buNone/>
          </a:pPr>
          <a:r>
            <a:rPr lang="en-US" sz="2200" kern="1200"/>
            <a:t>Professional software development</a:t>
          </a:r>
        </a:p>
      </dsp:txBody>
      <dsp:txXfrm>
        <a:off x="426825" y="110944"/>
        <a:ext cx="5468309" cy="586034"/>
      </dsp:txXfrm>
    </dsp:sp>
    <dsp:sp modelId="{45CE1DF0-F19A-4C18-8C24-C27C42389C34}">
      <dsp:nvSpPr>
        <dsp:cNvPr id="0" name=""/>
        <dsp:cNvSpPr/>
      </dsp:nvSpPr>
      <dsp:spPr>
        <a:xfrm>
          <a:off x="0" y="1765706"/>
          <a:ext cx="7902451" cy="12127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318" tIns="458216" rIns="61331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A brief introduction to ethical issues that affect software engineering.</a:t>
          </a:r>
        </a:p>
      </dsp:txBody>
      <dsp:txXfrm>
        <a:off x="0" y="1765706"/>
        <a:ext cx="7902451" cy="1212750"/>
      </dsp:txXfrm>
    </dsp:sp>
    <dsp:sp modelId="{2E9F1773-7D4A-45D9-AD9F-84972AAC2992}">
      <dsp:nvSpPr>
        <dsp:cNvPr id="0" name=""/>
        <dsp:cNvSpPr/>
      </dsp:nvSpPr>
      <dsp:spPr>
        <a:xfrm>
          <a:off x="395122" y="1440986"/>
          <a:ext cx="5531715" cy="6494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86" tIns="0" rIns="209086" bIns="0" numCol="1" spcCol="1270" anchor="ctr" anchorCtr="0">
          <a:noAutofit/>
        </a:bodyPr>
        <a:lstStyle/>
        <a:p>
          <a:pPr marL="0" lvl="0" indent="0" algn="l" defTabSz="977900">
            <a:lnSpc>
              <a:spcPct val="90000"/>
            </a:lnSpc>
            <a:spcBef>
              <a:spcPct val="0"/>
            </a:spcBef>
            <a:spcAft>
              <a:spcPct val="35000"/>
            </a:spcAft>
            <a:buNone/>
          </a:pPr>
          <a:r>
            <a:rPr lang="en-US" sz="2200" kern="1200"/>
            <a:t>Software engineering ethics</a:t>
          </a:r>
        </a:p>
      </dsp:txBody>
      <dsp:txXfrm>
        <a:off x="426825" y="1472689"/>
        <a:ext cx="5468309" cy="586034"/>
      </dsp:txXfrm>
    </dsp:sp>
    <dsp:sp modelId="{D8F403F1-9E19-45E0-87E0-5BCF40F0EA2B}">
      <dsp:nvSpPr>
        <dsp:cNvPr id="0" name=""/>
        <dsp:cNvSpPr/>
      </dsp:nvSpPr>
      <dsp:spPr>
        <a:xfrm>
          <a:off x="0" y="3421976"/>
          <a:ext cx="7902451" cy="12127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3318" tIns="458216" rIns="61331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An introduction to three examples that are used in later chapters in the book.</a:t>
          </a:r>
        </a:p>
      </dsp:txBody>
      <dsp:txXfrm>
        <a:off x="0" y="3421976"/>
        <a:ext cx="7902451" cy="1212750"/>
      </dsp:txXfrm>
    </dsp:sp>
    <dsp:sp modelId="{ED8334D0-FCA3-4973-AA8F-5EF3E35A9BCA}">
      <dsp:nvSpPr>
        <dsp:cNvPr id="0" name=""/>
        <dsp:cNvSpPr/>
      </dsp:nvSpPr>
      <dsp:spPr>
        <a:xfrm>
          <a:off x="395122" y="3097256"/>
          <a:ext cx="5531715" cy="6494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086" tIns="0" rIns="209086" bIns="0" numCol="1" spcCol="1270" anchor="ctr" anchorCtr="0">
          <a:noAutofit/>
        </a:bodyPr>
        <a:lstStyle/>
        <a:p>
          <a:pPr marL="0" lvl="0" indent="0" algn="l" defTabSz="977900">
            <a:lnSpc>
              <a:spcPct val="90000"/>
            </a:lnSpc>
            <a:spcBef>
              <a:spcPct val="0"/>
            </a:spcBef>
            <a:spcAft>
              <a:spcPct val="35000"/>
            </a:spcAft>
            <a:buNone/>
          </a:pPr>
          <a:r>
            <a:rPr lang="en-US" sz="2200" kern="1200"/>
            <a:t>Case studies</a:t>
          </a:r>
        </a:p>
      </dsp:txBody>
      <dsp:txXfrm>
        <a:off x="426825" y="3128959"/>
        <a:ext cx="5468309"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BEFEF-9F46-4D2B-97F7-7E90982D9433}">
      <dsp:nvSpPr>
        <dsp:cNvPr id="0" name=""/>
        <dsp:cNvSpPr/>
      </dsp:nvSpPr>
      <dsp:spPr>
        <a:xfrm>
          <a:off x="-21959" y="9954"/>
          <a:ext cx="8082642" cy="15107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FE351-6052-4DC5-8F20-E61226321ECB}">
      <dsp:nvSpPr>
        <dsp:cNvPr id="0" name=""/>
        <dsp:cNvSpPr/>
      </dsp:nvSpPr>
      <dsp:spPr>
        <a:xfrm>
          <a:off x="435028" y="349862"/>
          <a:ext cx="832512" cy="830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421239-800C-4E22-BC38-885BE4E85DDB}">
      <dsp:nvSpPr>
        <dsp:cNvPr id="0" name=""/>
        <dsp:cNvSpPr/>
      </dsp:nvSpPr>
      <dsp:spPr>
        <a:xfrm>
          <a:off x="1724529" y="9954"/>
          <a:ext cx="6265919" cy="151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9" tIns="160039" rIns="160039" bIns="160039" numCol="1" spcCol="1270" anchor="ctr" anchorCtr="0">
          <a:noAutofit/>
        </a:bodyPr>
        <a:lstStyle/>
        <a:p>
          <a:pPr marL="0" lvl="0" indent="0" algn="l" defTabSz="1066800">
            <a:lnSpc>
              <a:spcPct val="90000"/>
            </a:lnSpc>
            <a:spcBef>
              <a:spcPct val="0"/>
            </a:spcBef>
            <a:spcAft>
              <a:spcPct val="35000"/>
            </a:spcAft>
            <a:buNone/>
          </a:pPr>
          <a:r>
            <a:rPr lang="en-US" sz="2400" kern="1200" dirty="0"/>
            <a:t>The Web is now a platform for running application and organizations are increasingly developing web-based systems rather than local systems.</a:t>
          </a:r>
        </a:p>
      </dsp:txBody>
      <dsp:txXfrm>
        <a:off x="1724529" y="9954"/>
        <a:ext cx="6265919" cy="1512181"/>
      </dsp:txXfrm>
    </dsp:sp>
    <dsp:sp modelId="{2F5F5F06-198B-46B1-BAED-4A93CCFE6128}">
      <dsp:nvSpPr>
        <dsp:cNvPr id="0" name=""/>
        <dsp:cNvSpPr/>
      </dsp:nvSpPr>
      <dsp:spPr>
        <a:xfrm>
          <a:off x="-21959" y="1888724"/>
          <a:ext cx="8082642" cy="15107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0683B-4C1D-42B3-ACE6-DABE52152050}">
      <dsp:nvSpPr>
        <dsp:cNvPr id="0" name=""/>
        <dsp:cNvSpPr/>
      </dsp:nvSpPr>
      <dsp:spPr>
        <a:xfrm>
          <a:off x="435028" y="2228633"/>
          <a:ext cx="832512" cy="830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ED6350-E38E-44F5-A5B0-D8DE47753532}">
      <dsp:nvSpPr>
        <dsp:cNvPr id="0" name=""/>
        <dsp:cNvSpPr/>
      </dsp:nvSpPr>
      <dsp:spPr>
        <a:xfrm>
          <a:off x="1724529" y="1888724"/>
          <a:ext cx="6265919" cy="151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9" tIns="160039" rIns="160039" bIns="160039" numCol="1" spcCol="1270" anchor="ctr" anchorCtr="0">
          <a:noAutofit/>
        </a:bodyPr>
        <a:lstStyle/>
        <a:p>
          <a:pPr marL="0" lvl="0" indent="0" algn="l" defTabSz="1066800">
            <a:lnSpc>
              <a:spcPct val="90000"/>
            </a:lnSpc>
            <a:spcBef>
              <a:spcPct val="0"/>
            </a:spcBef>
            <a:spcAft>
              <a:spcPct val="35000"/>
            </a:spcAft>
            <a:buNone/>
          </a:pPr>
          <a:r>
            <a:rPr lang="en-US" sz="2400" kern="1200" dirty="0"/>
            <a:t>Web services (discussed in Chapter 19) allow application functionality to be accessed over the web.</a:t>
          </a:r>
        </a:p>
      </dsp:txBody>
      <dsp:txXfrm>
        <a:off x="1724529" y="1888724"/>
        <a:ext cx="6265919" cy="1512181"/>
      </dsp:txXfrm>
    </dsp:sp>
    <dsp:sp modelId="{6A89F8AE-4583-4269-8B9E-83DA5E9A78CB}">
      <dsp:nvSpPr>
        <dsp:cNvPr id="0" name=""/>
        <dsp:cNvSpPr/>
      </dsp:nvSpPr>
      <dsp:spPr>
        <a:xfrm>
          <a:off x="-21959" y="3767495"/>
          <a:ext cx="8082642" cy="15107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042EB-88A1-433F-9895-C50C14E1E95E}">
      <dsp:nvSpPr>
        <dsp:cNvPr id="0" name=""/>
        <dsp:cNvSpPr/>
      </dsp:nvSpPr>
      <dsp:spPr>
        <a:xfrm>
          <a:off x="435028" y="4107404"/>
          <a:ext cx="832512" cy="830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1C1285-8C88-4D4A-9BCA-2D944EBD691D}">
      <dsp:nvSpPr>
        <dsp:cNvPr id="0" name=""/>
        <dsp:cNvSpPr/>
      </dsp:nvSpPr>
      <dsp:spPr>
        <a:xfrm>
          <a:off x="1551799" y="3767495"/>
          <a:ext cx="3982649" cy="151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9" tIns="160039" rIns="160039" bIns="160039" numCol="1" spcCol="1270" anchor="ctr" anchorCtr="0">
          <a:noAutofit/>
        </a:bodyPr>
        <a:lstStyle/>
        <a:p>
          <a:pPr marL="0" lvl="0" indent="0" algn="l" defTabSz="1066800">
            <a:lnSpc>
              <a:spcPct val="90000"/>
            </a:lnSpc>
            <a:spcBef>
              <a:spcPct val="0"/>
            </a:spcBef>
            <a:spcAft>
              <a:spcPct val="35000"/>
            </a:spcAft>
            <a:buNone/>
          </a:pPr>
          <a:r>
            <a:rPr lang="en-US" sz="2400" kern="1200" dirty="0"/>
            <a:t>Cloud computing is an approach to the provision of computer services where applications run remotely on </a:t>
          </a:r>
          <a:r>
            <a:rPr lang="en-US" sz="2000" kern="1200" dirty="0"/>
            <a:t>the</a:t>
          </a:r>
          <a:r>
            <a:rPr lang="en-US" sz="2400" kern="1200" dirty="0"/>
            <a:t> ‘cloud’. </a:t>
          </a:r>
        </a:p>
      </dsp:txBody>
      <dsp:txXfrm>
        <a:off x="1551799" y="3767495"/>
        <a:ext cx="3982649" cy="1512181"/>
      </dsp:txXfrm>
    </dsp:sp>
    <dsp:sp modelId="{0B30A109-34EA-4DE9-A02D-0F6267B0036B}">
      <dsp:nvSpPr>
        <dsp:cNvPr id="0" name=""/>
        <dsp:cNvSpPr/>
      </dsp:nvSpPr>
      <dsp:spPr>
        <a:xfrm>
          <a:off x="5247566" y="3767495"/>
          <a:ext cx="2857035" cy="151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39" tIns="160039" rIns="160039" bIns="160039" numCol="1" spcCol="1270" anchor="ctr" anchorCtr="0">
          <a:noAutofit/>
        </a:bodyPr>
        <a:lstStyle/>
        <a:p>
          <a:pPr marL="0" lvl="0" indent="0" algn="l" defTabSz="1066800">
            <a:lnSpc>
              <a:spcPct val="90000"/>
            </a:lnSpc>
            <a:spcBef>
              <a:spcPct val="0"/>
            </a:spcBef>
            <a:spcAft>
              <a:spcPct val="35000"/>
            </a:spcAft>
            <a:buNone/>
          </a:pPr>
          <a:r>
            <a:rPr lang="en-US" sz="2400" kern="1200" dirty="0"/>
            <a:t>Users do not buy software but pay according to use.</a:t>
          </a:r>
        </a:p>
      </dsp:txBody>
      <dsp:txXfrm>
        <a:off x="5247566" y="3767495"/>
        <a:ext cx="2857035" cy="15121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401DC-A58F-4FCF-A0EC-1C3D9AE2D754}">
      <dsp:nvSpPr>
        <dsp:cNvPr id="0" name=""/>
        <dsp:cNvSpPr/>
      </dsp:nvSpPr>
      <dsp:spPr>
        <a:xfrm>
          <a:off x="0" y="618"/>
          <a:ext cx="7965140" cy="23532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C4878-CDE4-4413-97EA-BA90762C6262}">
      <dsp:nvSpPr>
        <dsp:cNvPr id="0" name=""/>
        <dsp:cNvSpPr/>
      </dsp:nvSpPr>
      <dsp:spPr>
        <a:xfrm>
          <a:off x="711849" y="530093"/>
          <a:ext cx="1294271" cy="1294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D1B836-584C-46F8-AE3E-8CEB8C517ABC}">
      <dsp:nvSpPr>
        <dsp:cNvPr id="0" name=""/>
        <dsp:cNvSpPr/>
      </dsp:nvSpPr>
      <dsp:spPr>
        <a:xfrm>
          <a:off x="2717969" y="618"/>
          <a:ext cx="5182125" cy="2353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049" tIns="249049" rIns="249049" bIns="249049" numCol="1" spcCol="1270" anchor="ctr" anchorCtr="0">
          <a:noAutofit/>
        </a:bodyPr>
        <a:lstStyle/>
        <a:p>
          <a:pPr marL="0" lvl="0" indent="0" algn="l" defTabSz="1066800">
            <a:lnSpc>
              <a:spcPct val="90000"/>
            </a:lnSpc>
            <a:spcBef>
              <a:spcPct val="0"/>
            </a:spcBef>
            <a:spcAft>
              <a:spcPct val="35000"/>
            </a:spcAft>
            <a:buNone/>
          </a:pPr>
          <a:r>
            <a:rPr lang="en-US" sz="2400" kern="1200"/>
            <a:t>Web-based systems are complex distributed systems but the fundamental principles of software engineering discussed previously are as applicable to them as they are to any other types of system.</a:t>
          </a:r>
        </a:p>
      </dsp:txBody>
      <dsp:txXfrm>
        <a:off x="2717969" y="618"/>
        <a:ext cx="5182125" cy="2353220"/>
      </dsp:txXfrm>
    </dsp:sp>
    <dsp:sp modelId="{5077F91C-C5D5-4020-8438-E92FF4452C57}">
      <dsp:nvSpPr>
        <dsp:cNvPr id="0" name=""/>
        <dsp:cNvSpPr/>
      </dsp:nvSpPr>
      <dsp:spPr>
        <a:xfrm>
          <a:off x="0" y="2715872"/>
          <a:ext cx="7965140" cy="2353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C9BDA-C622-4F52-95F0-F957D1C0B2E3}">
      <dsp:nvSpPr>
        <dsp:cNvPr id="0" name=""/>
        <dsp:cNvSpPr/>
      </dsp:nvSpPr>
      <dsp:spPr>
        <a:xfrm>
          <a:off x="711849" y="3245347"/>
          <a:ext cx="1294271" cy="1294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5F2254-D031-4E70-A626-336323456799}">
      <dsp:nvSpPr>
        <dsp:cNvPr id="0" name=""/>
        <dsp:cNvSpPr/>
      </dsp:nvSpPr>
      <dsp:spPr>
        <a:xfrm>
          <a:off x="2717969" y="2715872"/>
          <a:ext cx="5182125" cy="2353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049" tIns="249049" rIns="249049" bIns="249049" numCol="1" spcCol="1270" anchor="ctr" anchorCtr="0">
          <a:noAutofit/>
        </a:bodyPr>
        <a:lstStyle/>
        <a:p>
          <a:pPr marL="0" lvl="0" indent="0" algn="l" defTabSz="1066800">
            <a:lnSpc>
              <a:spcPct val="90000"/>
            </a:lnSpc>
            <a:spcBef>
              <a:spcPct val="0"/>
            </a:spcBef>
            <a:spcAft>
              <a:spcPct val="35000"/>
            </a:spcAft>
            <a:buNone/>
          </a:pPr>
          <a:r>
            <a:rPr lang="en-GB" sz="2400" kern="1200"/>
            <a:t>The fundamental ideas of software engineering apply to web-based software in the same way that they apply to other types of software system. </a:t>
          </a:r>
          <a:endParaRPr lang="en-US" sz="2400" kern="1200"/>
        </a:p>
      </dsp:txBody>
      <dsp:txXfrm>
        <a:off x="2717969" y="2715872"/>
        <a:ext cx="5182125" cy="23532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69AEC-4B22-4DA1-8734-149A287D6F3E}">
      <dsp:nvSpPr>
        <dsp:cNvPr id="0" name=""/>
        <dsp:cNvSpPr/>
      </dsp:nvSpPr>
      <dsp:spPr>
        <a:xfrm>
          <a:off x="0" y="409494"/>
          <a:ext cx="7884115" cy="2268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895" tIns="499872" rIns="611895"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Software reuse is the dominant approach for constructing web-based systems. 	When building these systems, you think about how you can assemble them from pre-existing software components and systems.</a:t>
          </a:r>
          <a:endParaRPr lang="en-US" sz="2400" kern="1200"/>
        </a:p>
      </dsp:txBody>
      <dsp:txXfrm>
        <a:off x="0" y="409494"/>
        <a:ext cx="7884115" cy="2268000"/>
      </dsp:txXfrm>
    </dsp:sp>
    <dsp:sp modelId="{8D4487EC-346A-49F9-9083-3F874B618B85}">
      <dsp:nvSpPr>
        <dsp:cNvPr id="0" name=""/>
        <dsp:cNvSpPr/>
      </dsp:nvSpPr>
      <dsp:spPr>
        <a:xfrm>
          <a:off x="394205" y="55254"/>
          <a:ext cx="5518880" cy="7084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01" tIns="0" rIns="208601" bIns="0" numCol="1" spcCol="1270" anchor="ctr" anchorCtr="0">
          <a:noAutofit/>
        </a:bodyPr>
        <a:lstStyle/>
        <a:p>
          <a:pPr marL="0" lvl="0" indent="0" algn="l" defTabSz="1066800">
            <a:lnSpc>
              <a:spcPct val="90000"/>
            </a:lnSpc>
            <a:spcBef>
              <a:spcPct val="0"/>
            </a:spcBef>
            <a:spcAft>
              <a:spcPct val="35000"/>
            </a:spcAft>
            <a:buNone/>
          </a:pPr>
          <a:r>
            <a:rPr lang="en-GB" sz="2400" kern="1200"/>
            <a:t>Software reuse</a:t>
          </a:r>
          <a:endParaRPr lang="en-US" sz="2400" kern="1200"/>
        </a:p>
      </dsp:txBody>
      <dsp:txXfrm>
        <a:off x="428790" y="89839"/>
        <a:ext cx="5449710" cy="639310"/>
      </dsp:txXfrm>
    </dsp:sp>
    <dsp:sp modelId="{1624822F-8065-4199-97E2-2A0C5E2F8426}">
      <dsp:nvSpPr>
        <dsp:cNvPr id="0" name=""/>
        <dsp:cNvSpPr/>
      </dsp:nvSpPr>
      <dsp:spPr>
        <a:xfrm>
          <a:off x="0" y="3161334"/>
          <a:ext cx="7884115" cy="19656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895" tIns="499872" rIns="611895"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Web-based systems should be developed and delivered incrementally. It is now generally recognized that it is impractical to specify all the requirements for such systems in advance. </a:t>
          </a:r>
          <a:endParaRPr lang="en-US" sz="2400" kern="1200"/>
        </a:p>
      </dsp:txBody>
      <dsp:txXfrm>
        <a:off x="0" y="3161334"/>
        <a:ext cx="7884115" cy="1965600"/>
      </dsp:txXfrm>
    </dsp:sp>
    <dsp:sp modelId="{1A911B78-F270-4A8A-A024-C729BCA59324}">
      <dsp:nvSpPr>
        <dsp:cNvPr id="0" name=""/>
        <dsp:cNvSpPr/>
      </dsp:nvSpPr>
      <dsp:spPr>
        <a:xfrm>
          <a:off x="394205" y="2807094"/>
          <a:ext cx="5518880" cy="70848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01" tIns="0" rIns="208601" bIns="0" numCol="1" spcCol="1270" anchor="ctr" anchorCtr="0">
          <a:noAutofit/>
        </a:bodyPr>
        <a:lstStyle/>
        <a:p>
          <a:pPr marL="0" lvl="0" indent="0" algn="l" defTabSz="1066800">
            <a:lnSpc>
              <a:spcPct val="90000"/>
            </a:lnSpc>
            <a:spcBef>
              <a:spcPct val="0"/>
            </a:spcBef>
            <a:spcAft>
              <a:spcPct val="35000"/>
            </a:spcAft>
            <a:buNone/>
          </a:pPr>
          <a:r>
            <a:rPr lang="en-GB" sz="2400" kern="1200"/>
            <a:t>Incremental and agile development</a:t>
          </a:r>
          <a:endParaRPr lang="en-US" sz="2400" kern="1200"/>
        </a:p>
      </dsp:txBody>
      <dsp:txXfrm>
        <a:off x="428790" y="2841679"/>
        <a:ext cx="5449710" cy="639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8F6A8-4CEF-46DB-AFB8-1481A5F37E1A}">
      <dsp:nvSpPr>
        <dsp:cNvPr id="0" name=""/>
        <dsp:cNvSpPr/>
      </dsp:nvSpPr>
      <dsp:spPr>
        <a:xfrm>
          <a:off x="0" y="377134"/>
          <a:ext cx="7875443" cy="1965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22" tIns="499872" rIns="611222"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Software may be implemented using service-oriented software engineering, where the software components are stand-alone web services.  </a:t>
          </a:r>
          <a:endParaRPr lang="en-US" sz="2400" kern="1200"/>
        </a:p>
      </dsp:txBody>
      <dsp:txXfrm>
        <a:off x="0" y="377134"/>
        <a:ext cx="7875443" cy="1965600"/>
      </dsp:txXfrm>
    </dsp:sp>
    <dsp:sp modelId="{F9C0D416-59DB-4048-A1B9-254630412E2B}">
      <dsp:nvSpPr>
        <dsp:cNvPr id="0" name=""/>
        <dsp:cNvSpPr/>
      </dsp:nvSpPr>
      <dsp:spPr>
        <a:xfrm>
          <a:off x="393772" y="22894"/>
          <a:ext cx="5512810" cy="7084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1" tIns="0" rIns="208371" bIns="0" numCol="1" spcCol="1270" anchor="ctr" anchorCtr="0">
          <a:noAutofit/>
        </a:bodyPr>
        <a:lstStyle/>
        <a:p>
          <a:pPr marL="0" lvl="0" indent="0" algn="l" defTabSz="1066800">
            <a:lnSpc>
              <a:spcPct val="90000"/>
            </a:lnSpc>
            <a:spcBef>
              <a:spcPct val="0"/>
            </a:spcBef>
            <a:spcAft>
              <a:spcPct val="35000"/>
            </a:spcAft>
            <a:buNone/>
          </a:pPr>
          <a:r>
            <a:rPr lang="en-GB" sz="2400" kern="1200"/>
            <a:t>Service-oriented systems</a:t>
          </a:r>
          <a:endParaRPr lang="en-US" sz="2400" kern="1200"/>
        </a:p>
      </dsp:txBody>
      <dsp:txXfrm>
        <a:off x="428357" y="57479"/>
        <a:ext cx="5443640" cy="639310"/>
      </dsp:txXfrm>
    </dsp:sp>
    <dsp:sp modelId="{C194E261-CF22-4EAD-956F-D24BF38ED1DC}">
      <dsp:nvSpPr>
        <dsp:cNvPr id="0" name=""/>
        <dsp:cNvSpPr/>
      </dsp:nvSpPr>
      <dsp:spPr>
        <a:xfrm>
          <a:off x="0" y="2826574"/>
          <a:ext cx="7875443" cy="19656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1222" tIns="499872" rIns="611222"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Interface development technologies such as AJAX and HTML5 have emerged that support the creation of rich interfaces within a web browser.   </a:t>
          </a:r>
          <a:endParaRPr lang="en-US" sz="2400" kern="1200"/>
        </a:p>
      </dsp:txBody>
      <dsp:txXfrm>
        <a:off x="0" y="2826574"/>
        <a:ext cx="7875443" cy="1965600"/>
      </dsp:txXfrm>
    </dsp:sp>
    <dsp:sp modelId="{AA1BD6B6-75EE-479B-9191-4B2E0EA81A97}">
      <dsp:nvSpPr>
        <dsp:cNvPr id="0" name=""/>
        <dsp:cNvSpPr/>
      </dsp:nvSpPr>
      <dsp:spPr>
        <a:xfrm>
          <a:off x="393772" y="2472334"/>
          <a:ext cx="5512810" cy="70848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371" tIns="0" rIns="208371" bIns="0" numCol="1" spcCol="1270" anchor="ctr" anchorCtr="0">
          <a:noAutofit/>
        </a:bodyPr>
        <a:lstStyle/>
        <a:p>
          <a:pPr marL="0" lvl="0" indent="0" algn="l" defTabSz="1066800">
            <a:lnSpc>
              <a:spcPct val="90000"/>
            </a:lnSpc>
            <a:spcBef>
              <a:spcPct val="0"/>
            </a:spcBef>
            <a:spcAft>
              <a:spcPct val="35000"/>
            </a:spcAft>
            <a:buNone/>
          </a:pPr>
          <a:r>
            <a:rPr lang="en-GB" sz="2400" kern="1200"/>
            <a:t>Rich interfaces</a:t>
          </a:r>
          <a:endParaRPr lang="en-US" sz="2400" kern="1200"/>
        </a:p>
      </dsp:txBody>
      <dsp:txXfrm>
        <a:off x="428357" y="2506919"/>
        <a:ext cx="5443640" cy="639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C9B9B-5496-4032-BA32-FB22D9EED5A2}">
      <dsp:nvSpPr>
        <dsp:cNvPr id="0" name=""/>
        <dsp:cNvSpPr/>
      </dsp:nvSpPr>
      <dsp:spPr>
        <a:xfrm>
          <a:off x="0" y="499"/>
          <a:ext cx="7213600"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F2C75-CFE7-4A98-9BD7-9A422AE17BEE}">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9A91C2-B838-494A-A136-8FA4C957542F}">
      <dsp:nvSpPr>
        <dsp:cNvPr id="0" name=""/>
        <dsp:cNvSpPr/>
      </dsp:nvSpPr>
      <dsp:spPr>
        <a:xfrm>
          <a:off x="1350519" y="499"/>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GB" sz="2200" kern="1200"/>
            <a:t>Software engineering involves wider responsibilities than simply the application of technical skills.</a:t>
          </a:r>
          <a:endParaRPr lang="en-US" sz="2200" kern="1200"/>
        </a:p>
      </dsp:txBody>
      <dsp:txXfrm>
        <a:off x="1350519" y="499"/>
        <a:ext cx="5863080" cy="1169280"/>
      </dsp:txXfrm>
    </dsp:sp>
    <dsp:sp modelId="{6742080F-15E2-407F-A812-43CD8E5BCB56}">
      <dsp:nvSpPr>
        <dsp:cNvPr id="0" name=""/>
        <dsp:cNvSpPr/>
      </dsp:nvSpPr>
      <dsp:spPr>
        <a:xfrm>
          <a:off x="0" y="1462100"/>
          <a:ext cx="7213600"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D733D-2F12-47A7-8A95-FF8590EE3331}">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9BF07A-8DB9-4644-8192-618A85F89F8A}">
      <dsp:nvSpPr>
        <dsp:cNvPr id="0" name=""/>
        <dsp:cNvSpPr/>
      </dsp:nvSpPr>
      <dsp:spPr>
        <a:xfrm>
          <a:off x="1350519" y="1462100"/>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GB" sz="2200" kern="1200"/>
            <a:t>Software engineers must behave in an honest and ethically responsible way if they are to be respected as professionals.</a:t>
          </a:r>
          <a:endParaRPr lang="en-US" sz="2200" kern="1200"/>
        </a:p>
      </dsp:txBody>
      <dsp:txXfrm>
        <a:off x="1350519" y="1462100"/>
        <a:ext cx="5863080" cy="1169280"/>
      </dsp:txXfrm>
    </dsp:sp>
    <dsp:sp modelId="{1BA048B6-97F2-4886-8BDE-35E3323C998F}">
      <dsp:nvSpPr>
        <dsp:cNvPr id="0" name=""/>
        <dsp:cNvSpPr/>
      </dsp:nvSpPr>
      <dsp:spPr>
        <a:xfrm>
          <a:off x="0" y="2923701"/>
          <a:ext cx="7213600"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E366F-5D9C-4831-ADF9-9CDFBB68E9D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FF4D89-683F-4304-B5B0-D5CCE7AFC758}">
      <dsp:nvSpPr>
        <dsp:cNvPr id="0" name=""/>
        <dsp:cNvSpPr/>
      </dsp:nvSpPr>
      <dsp:spPr>
        <a:xfrm>
          <a:off x="1350519" y="2923701"/>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977900">
            <a:lnSpc>
              <a:spcPct val="90000"/>
            </a:lnSpc>
            <a:spcBef>
              <a:spcPct val="0"/>
            </a:spcBef>
            <a:spcAft>
              <a:spcPct val="35000"/>
            </a:spcAft>
            <a:buNone/>
          </a:pPr>
          <a:r>
            <a:rPr lang="en-GB" sz="2200" kern="1200"/>
            <a:t>Ethical behaviour is more than simply upholding the law but involves following a set of principles that are morally correct.</a:t>
          </a:r>
          <a:endParaRPr lang="en-US" sz="2200" kern="1200"/>
        </a:p>
      </dsp:txBody>
      <dsp:txXfrm>
        <a:off x="1350519" y="2923701"/>
        <a:ext cx="5863080" cy="11692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81716-A49E-4B26-9C2A-44AA468052E4}">
      <dsp:nvSpPr>
        <dsp:cNvPr id="0" name=""/>
        <dsp:cNvSpPr/>
      </dsp:nvSpPr>
      <dsp:spPr>
        <a:xfrm>
          <a:off x="0" y="5382"/>
          <a:ext cx="7981371" cy="15845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46AFD-7D60-4090-BBFB-932916CBEC2F}">
      <dsp:nvSpPr>
        <dsp:cNvPr id="0" name=""/>
        <dsp:cNvSpPr/>
      </dsp:nvSpPr>
      <dsp:spPr>
        <a:xfrm>
          <a:off x="479325" y="361905"/>
          <a:ext cx="872352" cy="871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590ECD-7338-4A4A-A8E8-C3980AA41403}">
      <dsp:nvSpPr>
        <dsp:cNvPr id="0" name=""/>
        <dsp:cNvSpPr/>
      </dsp:nvSpPr>
      <dsp:spPr>
        <a:xfrm>
          <a:off x="1831003" y="5382"/>
          <a:ext cx="5881784" cy="1586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62" tIns="167862" rIns="167862" bIns="167862" numCol="1" spcCol="1270" anchor="ctr" anchorCtr="0">
          <a:noAutofit/>
        </a:bodyPr>
        <a:lstStyle/>
        <a:p>
          <a:pPr marL="0" lvl="0" indent="0" algn="l" defTabSz="889000">
            <a:lnSpc>
              <a:spcPct val="90000"/>
            </a:lnSpc>
            <a:spcBef>
              <a:spcPct val="0"/>
            </a:spcBef>
            <a:spcAft>
              <a:spcPct val="35000"/>
            </a:spcAft>
            <a:buNone/>
          </a:pPr>
          <a:r>
            <a:rPr lang="en-GB" sz="2000" kern="1200"/>
            <a:t>The professional societies in the US have cooperated to produce a code of ethical practice.</a:t>
          </a:r>
          <a:endParaRPr lang="en-US" sz="2000" kern="1200"/>
        </a:p>
      </dsp:txBody>
      <dsp:txXfrm>
        <a:off x="1831003" y="5382"/>
        <a:ext cx="5881784" cy="1586095"/>
      </dsp:txXfrm>
    </dsp:sp>
    <dsp:sp modelId="{30E6A9A5-2BF2-4292-9F3A-88A5E4179780}">
      <dsp:nvSpPr>
        <dsp:cNvPr id="0" name=""/>
        <dsp:cNvSpPr/>
      </dsp:nvSpPr>
      <dsp:spPr>
        <a:xfrm>
          <a:off x="0" y="1900960"/>
          <a:ext cx="7981371" cy="15845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A7B90-B736-46BC-890A-04D058255A7D}">
      <dsp:nvSpPr>
        <dsp:cNvPr id="0" name=""/>
        <dsp:cNvSpPr/>
      </dsp:nvSpPr>
      <dsp:spPr>
        <a:xfrm>
          <a:off x="479325" y="2257483"/>
          <a:ext cx="872352" cy="871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00D9E4-29EF-4ED2-AAD2-DED54C33B9E1}">
      <dsp:nvSpPr>
        <dsp:cNvPr id="0" name=""/>
        <dsp:cNvSpPr/>
      </dsp:nvSpPr>
      <dsp:spPr>
        <a:xfrm>
          <a:off x="1831003" y="1900960"/>
          <a:ext cx="5881784" cy="1586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62" tIns="167862" rIns="167862" bIns="167862" numCol="1" spcCol="1270" anchor="ctr" anchorCtr="0">
          <a:noAutofit/>
        </a:bodyPr>
        <a:lstStyle/>
        <a:p>
          <a:pPr marL="0" lvl="0" indent="0" algn="l" defTabSz="889000">
            <a:lnSpc>
              <a:spcPct val="90000"/>
            </a:lnSpc>
            <a:spcBef>
              <a:spcPct val="0"/>
            </a:spcBef>
            <a:spcAft>
              <a:spcPct val="35000"/>
            </a:spcAft>
            <a:buNone/>
          </a:pPr>
          <a:r>
            <a:rPr lang="en-GB" sz="2000" kern="1200"/>
            <a:t>Members of these organisations sign up to the code of practice when they join.</a:t>
          </a:r>
          <a:endParaRPr lang="en-US" sz="2000" kern="1200"/>
        </a:p>
      </dsp:txBody>
      <dsp:txXfrm>
        <a:off x="1831003" y="1900960"/>
        <a:ext cx="5881784" cy="1586095"/>
      </dsp:txXfrm>
    </dsp:sp>
    <dsp:sp modelId="{3ABF3072-AACA-43B5-9EF4-B4072A94B4E9}">
      <dsp:nvSpPr>
        <dsp:cNvPr id="0" name=""/>
        <dsp:cNvSpPr/>
      </dsp:nvSpPr>
      <dsp:spPr>
        <a:xfrm>
          <a:off x="0" y="3796537"/>
          <a:ext cx="7981371" cy="15845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29B56-7302-4C5E-9ED2-C8DD9562FE82}">
      <dsp:nvSpPr>
        <dsp:cNvPr id="0" name=""/>
        <dsp:cNvSpPr/>
      </dsp:nvSpPr>
      <dsp:spPr>
        <a:xfrm>
          <a:off x="479793" y="4153060"/>
          <a:ext cx="872352" cy="871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766B88-9CE7-4219-9227-BED7A5FCF771}">
      <dsp:nvSpPr>
        <dsp:cNvPr id="0" name=""/>
        <dsp:cNvSpPr/>
      </dsp:nvSpPr>
      <dsp:spPr>
        <a:xfrm>
          <a:off x="1831940" y="3796537"/>
          <a:ext cx="5881784" cy="1586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862" tIns="167862" rIns="167862" bIns="167862" numCol="1" spcCol="1270" anchor="ctr" anchorCtr="0">
          <a:noAutofit/>
        </a:bodyPr>
        <a:lstStyle/>
        <a:p>
          <a:pPr marL="0" lvl="0" indent="0" algn="l" defTabSz="889000">
            <a:lnSpc>
              <a:spcPct val="90000"/>
            </a:lnSpc>
            <a:spcBef>
              <a:spcPct val="0"/>
            </a:spcBef>
            <a:spcAft>
              <a:spcPct val="35000"/>
            </a:spcAft>
            <a:buNone/>
          </a:pPr>
          <a:r>
            <a:rPr lang="en-GB" sz="2000" kern="1200"/>
            <a:t>The Code contains eight Principles related to the behaviour of and decisions made by professional software engineers, including practitioners, educators, managers, supervisors and policy makers, as well as trainees and students of the profession. </a:t>
          </a:r>
          <a:endParaRPr lang="en-US" sz="2000" kern="1200"/>
        </a:p>
      </dsp:txBody>
      <dsp:txXfrm>
        <a:off x="1831940" y="3796537"/>
        <a:ext cx="5881784" cy="15860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8E21D-2074-4B32-B3B1-9E9BBF5D440E}">
      <dsp:nvSpPr>
        <dsp:cNvPr id="0" name=""/>
        <dsp:cNvSpPr/>
      </dsp:nvSpPr>
      <dsp:spPr>
        <a:xfrm>
          <a:off x="0" y="92471"/>
          <a:ext cx="4971603" cy="155405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Disagreement in principle with the policies of senior management.</a:t>
          </a:r>
          <a:endParaRPr lang="en-US" sz="2300" kern="1200"/>
        </a:p>
      </dsp:txBody>
      <dsp:txXfrm>
        <a:off x="75863" y="168334"/>
        <a:ext cx="4819877" cy="1402326"/>
      </dsp:txXfrm>
    </dsp:sp>
    <dsp:sp modelId="{219BA5D3-3C0D-4B52-80F6-4D2736899175}">
      <dsp:nvSpPr>
        <dsp:cNvPr id="0" name=""/>
        <dsp:cNvSpPr/>
      </dsp:nvSpPr>
      <dsp:spPr>
        <a:xfrm>
          <a:off x="0" y="1712764"/>
          <a:ext cx="4971603" cy="1554052"/>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Your employer acts in an unethical way and releases a safety-critical system without finishing the testing of the system.</a:t>
          </a:r>
          <a:endParaRPr lang="en-US" sz="2300" kern="1200"/>
        </a:p>
      </dsp:txBody>
      <dsp:txXfrm>
        <a:off x="75863" y="1788627"/>
        <a:ext cx="4819877" cy="1402326"/>
      </dsp:txXfrm>
    </dsp:sp>
    <dsp:sp modelId="{E1882DE4-5F0F-49C1-BD45-9631C5B7D378}">
      <dsp:nvSpPr>
        <dsp:cNvPr id="0" name=""/>
        <dsp:cNvSpPr/>
      </dsp:nvSpPr>
      <dsp:spPr>
        <a:xfrm>
          <a:off x="0" y="3333056"/>
          <a:ext cx="4971603" cy="155405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Participation in the development of military weapons systems or nuclear systems.</a:t>
          </a:r>
          <a:endParaRPr lang="en-US" sz="2300" kern="1200"/>
        </a:p>
      </dsp:txBody>
      <dsp:txXfrm>
        <a:off x="75863" y="3408919"/>
        <a:ext cx="4819877" cy="140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A2239-42C6-4499-B8DC-5C020EBC1F80}">
      <dsp:nvSpPr>
        <dsp:cNvPr id="0" name=""/>
        <dsp:cNvSpPr/>
      </dsp:nvSpPr>
      <dsp:spPr>
        <a:xfrm>
          <a:off x="1224802" y="469430"/>
          <a:ext cx="1314140" cy="1314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2ED587-91C1-41E0-A8D2-1D068307E26E}">
      <dsp:nvSpPr>
        <dsp:cNvPr id="0" name=""/>
        <dsp:cNvSpPr/>
      </dsp:nvSpPr>
      <dsp:spPr>
        <a:xfrm>
          <a:off x="4528" y="1958568"/>
          <a:ext cx="375468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kern="1200"/>
            <a:t>Generic products</a:t>
          </a:r>
        </a:p>
      </dsp:txBody>
      <dsp:txXfrm>
        <a:off x="4528" y="1958568"/>
        <a:ext cx="3754687" cy="563203"/>
      </dsp:txXfrm>
    </dsp:sp>
    <dsp:sp modelId="{9E402ED9-5DD6-4939-8046-2236294F3919}">
      <dsp:nvSpPr>
        <dsp:cNvPr id="0" name=""/>
        <dsp:cNvSpPr/>
      </dsp:nvSpPr>
      <dsp:spPr>
        <a:xfrm>
          <a:off x="4528" y="2603166"/>
          <a:ext cx="3754687" cy="193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Stand-alone systems that are marketed and sold to any customer who wishes to buy them.</a:t>
          </a:r>
        </a:p>
        <a:p>
          <a:pPr marL="0" lvl="0" indent="0" algn="l" defTabSz="755650">
            <a:lnSpc>
              <a:spcPct val="90000"/>
            </a:lnSpc>
            <a:spcBef>
              <a:spcPct val="0"/>
            </a:spcBef>
            <a:spcAft>
              <a:spcPct val="35000"/>
            </a:spcAft>
            <a:buNone/>
          </a:pPr>
          <a:r>
            <a:rPr lang="en-US" sz="1700" kern="1200"/>
            <a:t>Examples – PC software such as graphics programs, project management tools; CAD software; software for specific markets such as appointments systems for dentists.</a:t>
          </a:r>
        </a:p>
      </dsp:txBody>
      <dsp:txXfrm>
        <a:off x="4528" y="2603166"/>
        <a:ext cx="3754687" cy="1935970"/>
      </dsp:txXfrm>
    </dsp:sp>
    <dsp:sp modelId="{810EA4CA-AEDB-434A-8785-FC100F2E88F0}">
      <dsp:nvSpPr>
        <dsp:cNvPr id="0" name=""/>
        <dsp:cNvSpPr/>
      </dsp:nvSpPr>
      <dsp:spPr>
        <a:xfrm>
          <a:off x="5636560" y="469430"/>
          <a:ext cx="1314140" cy="1314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DBB497-13D1-4D1A-8EBA-DC32F13842E7}">
      <dsp:nvSpPr>
        <dsp:cNvPr id="0" name=""/>
        <dsp:cNvSpPr/>
      </dsp:nvSpPr>
      <dsp:spPr>
        <a:xfrm>
          <a:off x="4416286" y="1958568"/>
          <a:ext cx="3754687" cy="563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kern="1200"/>
            <a:t>Customized products</a:t>
          </a:r>
        </a:p>
      </dsp:txBody>
      <dsp:txXfrm>
        <a:off x="4416286" y="1958568"/>
        <a:ext cx="3754687" cy="563203"/>
      </dsp:txXfrm>
    </dsp:sp>
    <dsp:sp modelId="{AECFEBF5-7A35-4AD1-A73C-3E88075BF432}">
      <dsp:nvSpPr>
        <dsp:cNvPr id="0" name=""/>
        <dsp:cNvSpPr/>
      </dsp:nvSpPr>
      <dsp:spPr>
        <a:xfrm>
          <a:off x="4416286" y="2603166"/>
          <a:ext cx="3754687" cy="1935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Software that is commissioned by a specific customer to meet their own needs. </a:t>
          </a:r>
        </a:p>
        <a:p>
          <a:pPr marL="0" lvl="0" indent="0" algn="l" defTabSz="755650">
            <a:lnSpc>
              <a:spcPct val="90000"/>
            </a:lnSpc>
            <a:spcBef>
              <a:spcPct val="0"/>
            </a:spcBef>
            <a:spcAft>
              <a:spcPct val="35000"/>
            </a:spcAft>
            <a:buNone/>
          </a:pPr>
          <a:r>
            <a:rPr lang="en-US" sz="1700" kern="1200"/>
            <a:t>Examples – embedded control systems, air traffic control software, traffic monitoring systems.</a:t>
          </a:r>
        </a:p>
      </dsp:txBody>
      <dsp:txXfrm>
        <a:off x="4416286" y="2603166"/>
        <a:ext cx="3754687" cy="1935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BB0B7-EB8C-498D-9D2E-DBE78479549E}">
      <dsp:nvSpPr>
        <dsp:cNvPr id="0" name=""/>
        <dsp:cNvSpPr/>
      </dsp:nvSpPr>
      <dsp:spPr>
        <a:xfrm>
          <a:off x="0" y="441369"/>
          <a:ext cx="7981371" cy="20475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9443" tIns="520700" rIns="619443"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The specification of what the software should do is owned by the software developer and decisions on software change are made by the developer.</a:t>
          </a:r>
        </a:p>
      </dsp:txBody>
      <dsp:txXfrm>
        <a:off x="0" y="441369"/>
        <a:ext cx="7981371" cy="2047500"/>
      </dsp:txXfrm>
    </dsp:sp>
    <dsp:sp modelId="{6A9788CF-A561-4A93-A9F8-F7642CF15330}">
      <dsp:nvSpPr>
        <dsp:cNvPr id="0" name=""/>
        <dsp:cNvSpPr/>
      </dsp:nvSpPr>
      <dsp:spPr>
        <a:xfrm>
          <a:off x="399068" y="72369"/>
          <a:ext cx="5586959" cy="738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174" tIns="0" rIns="211174" bIns="0" numCol="1" spcCol="1270" anchor="ctr" anchorCtr="0">
          <a:noAutofit/>
        </a:bodyPr>
        <a:lstStyle/>
        <a:p>
          <a:pPr marL="0" lvl="0" indent="0" algn="l" defTabSz="1111250">
            <a:lnSpc>
              <a:spcPct val="90000"/>
            </a:lnSpc>
            <a:spcBef>
              <a:spcPct val="0"/>
            </a:spcBef>
            <a:spcAft>
              <a:spcPct val="35000"/>
            </a:spcAft>
            <a:buNone/>
          </a:pPr>
          <a:r>
            <a:rPr lang="en-US" sz="2500" kern="1200"/>
            <a:t>Generic products</a:t>
          </a:r>
        </a:p>
      </dsp:txBody>
      <dsp:txXfrm>
        <a:off x="435094" y="108395"/>
        <a:ext cx="5514907" cy="665948"/>
      </dsp:txXfrm>
    </dsp:sp>
    <dsp:sp modelId="{B836928D-FB06-4139-B9BA-E8CA94FF21E9}">
      <dsp:nvSpPr>
        <dsp:cNvPr id="0" name=""/>
        <dsp:cNvSpPr/>
      </dsp:nvSpPr>
      <dsp:spPr>
        <a:xfrm>
          <a:off x="0" y="2992870"/>
          <a:ext cx="7981371" cy="20475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9443" tIns="520700" rIns="619443"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The specification of what the software should do is owned by the customer for the software and they make decisions on software changes that are required.</a:t>
          </a:r>
        </a:p>
      </dsp:txBody>
      <dsp:txXfrm>
        <a:off x="0" y="2992870"/>
        <a:ext cx="7981371" cy="2047500"/>
      </dsp:txXfrm>
    </dsp:sp>
    <dsp:sp modelId="{BEB79770-EBC4-4269-BD8C-D4ACBD881DBD}">
      <dsp:nvSpPr>
        <dsp:cNvPr id="0" name=""/>
        <dsp:cNvSpPr/>
      </dsp:nvSpPr>
      <dsp:spPr>
        <a:xfrm>
          <a:off x="399068" y="2623870"/>
          <a:ext cx="5586959" cy="7380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174" tIns="0" rIns="211174" bIns="0" numCol="1" spcCol="1270" anchor="ctr" anchorCtr="0">
          <a:noAutofit/>
        </a:bodyPr>
        <a:lstStyle/>
        <a:p>
          <a:pPr marL="0" lvl="0" indent="0" algn="l" defTabSz="1111250">
            <a:lnSpc>
              <a:spcPct val="90000"/>
            </a:lnSpc>
            <a:spcBef>
              <a:spcPct val="0"/>
            </a:spcBef>
            <a:spcAft>
              <a:spcPct val="35000"/>
            </a:spcAft>
            <a:buNone/>
          </a:pPr>
          <a:r>
            <a:rPr lang="en-US" sz="2500" kern="1200"/>
            <a:t>Customized products</a:t>
          </a:r>
        </a:p>
      </dsp:txBody>
      <dsp:txXfrm>
        <a:off x="435094" y="2659896"/>
        <a:ext cx="5514907"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A2D8D-42B8-4262-A997-BF6364D90748}">
      <dsp:nvSpPr>
        <dsp:cNvPr id="0" name=""/>
        <dsp:cNvSpPr/>
      </dsp:nvSpPr>
      <dsp:spPr>
        <a:xfrm>
          <a:off x="0" y="0"/>
          <a:ext cx="788411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CFF2B-A95F-4E10-AD3A-1C1A526D69CC}">
      <dsp:nvSpPr>
        <dsp:cNvPr id="0" name=""/>
        <dsp:cNvSpPr/>
      </dsp:nvSpPr>
      <dsp:spPr>
        <a:xfrm>
          <a:off x="0" y="0"/>
          <a:ext cx="7884114" cy="1310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Software specification, where customers and engineers define the software that is to be produced and the constraints on its operation.</a:t>
          </a:r>
          <a:endParaRPr lang="en-US" sz="2700" kern="1200" dirty="0"/>
        </a:p>
      </dsp:txBody>
      <dsp:txXfrm>
        <a:off x="0" y="0"/>
        <a:ext cx="7884114" cy="1310015"/>
      </dsp:txXfrm>
    </dsp:sp>
    <dsp:sp modelId="{B350D69A-A519-4922-9087-50CE0F6A139B}">
      <dsp:nvSpPr>
        <dsp:cNvPr id="0" name=""/>
        <dsp:cNvSpPr/>
      </dsp:nvSpPr>
      <dsp:spPr>
        <a:xfrm>
          <a:off x="0" y="1310015"/>
          <a:ext cx="7884114"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376F9-23F1-4674-9135-D64F3C4883F1}">
      <dsp:nvSpPr>
        <dsp:cNvPr id="0" name=""/>
        <dsp:cNvSpPr/>
      </dsp:nvSpPr>
      <dsp:spPr>
        <a:xfrm>
          <a:off x="0" y="1310015"/>
          <a:ext cx="7884114" cy="1310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Software development, where the software is designed and programmed.</a:t>
          </a:r>
          <a:endParaRPr lang="en-US" sz="2700" kern="1200"/>
        </a:p>
      </dsp:txBody>
      <dsp:txXfrm>
        <a:off x="0" y="1310015"/>
        <a:ext cx="7884114" cy="1310015"/>
      </dsp:txXfrm>
    </dsp:sp>
    <dsp:sp modelId="{AC2CAB2A-EF1E-4194-81E6-916480A50141}">
      <dsp:nvSpPr>
        <dsp:cNvPr id="0" name=""/>
        <dsp:cNvSpPr/>
      </dsp:nvSpPr>
      <dsp:spPr>
        <a:xfrm>
          <a:off x="0" y="2620030"/>
          <a:ext cx="7884114"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1F565-C6AA-447A-B9CF-2D075E6DA37A}">
      <dsp:nvSpPr>
        <dsp:cNvPr id="0" name=""/>
        <dsp:cNvSpPr/>
      </dsp:nvSpPr>
      <dsp:spPr>
        <a:xfrm>
          <a:off x="0" y="2620030"/>
          <a:ext cx="7884114" cy="1310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Software validation, where the software is checked to ensure that it is what the customer requires.</a:t>
          </a:r>
          <a:endParaRPr lang="en-US" sz="2700" kern="1200"/>
        </a:p>
      </dsp:txBody>
      <dsp:txXfrm>
        <a:off x="0" y="2620030"/>
        <a:ext cx="7884114" cy="1310015"/>
      </dsp:txXfrm>
    </dsp:sp>
    <dsp:sp modelId="{8643069F-727E-4E5B-AF40-668DA495245D}">
      <dsp:nvSpPr>
        <dsp:cNvPr id="0" name=""/>
        <dsp:cNvSpPr/>
      </dsp:nvSpPr>
      <dsp:spPr>
        <a:xfrm>
          <a:off x="0" y="3930046"/>
          <a:ext cx="788411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A2530-548E-4481-A22A-A5FBC527EC49}">
      <dsp:nvSpPr>
        <dsp:cNvPr id="0" name=""/>
        <dsp:cNvSpPr/>
      </dsp:nvSpPr>
      <dsp:spPr>
        <a:xfrm>
          <a:off x="0" y="3930046"/>
          <a:ext cx="7884114" cy="1310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Software evolution, where the software is modified to reflect changing customer and market requirements.</a:t>
          </a:r>
          <a:endParaRPr lang="en-US" sz="2700" kern="1200"/>
        </a:p>
      </dsp:txBody>
      <dsp:txXfrm>
        <a:off x="0" y="3930046"/>
        <a:ext cx="7884114" cy="13100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28811-815A-4AAF-AD14-1B68435C7371}">
      <dsp:nvSpPr>
        <dsp:cNvPr id="0" name=""/>
        <dsp:cNvSpPr/>
      </dsp:nvSpPr>
      <dsp:spPr>
        <a:xfrm>
          <a:off x="1211303" y="22019"/>
          <a:ext cx="1296630" cy="1296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ECD001-7BB9-4E29-8A70-A454D83E5A5F}">
      <dsp:nvSpPr>
        <dsp:cNvPr id="0" name=""/>
        <dsp:cNvSpPr/>
      </dsp:nvSpPr>
      <dsp:spPr>
        <a:xfrm>
          <a:off x="7288" y="1536139"/>
          <a:ext cx="3704659" cy="55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GB" sz="2400" kern="1200"/>
            <a:t>Security and trust </a:t>
          </a:r>
          <a:endParaRPr lang="en-US" sz="2400" kern="1200"/>
        </a:p>
      </dsp:txBody>
      <dsp:txXfrm>
        <a:off x="7288" y="1536139"/>
        <a:ext cx="3704659" cy="555698"/>
      </dsp:txXfrm>
    </dsp:sp>
    <dsp:sp modelId="{D2E0F7CC-820E-4F1D-B912-11B6F7FA0A8F}">
      <dsp:nvSpPr>
        <dsp:cNvPr id="0" name=""/>
        <dsp:cNvSpPr/>
      </dsp:nvSpPr>
      <dsp:spPr>
        <a:xfrm>
          <a:off x="7288" y="2192996"/>
          <a:ext cx="3704659" cy="288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pPr>
          <a:r>
            <a:rPr lang="en-GB" sz="2400" kern="1200" dirty="0"/>
            <a:t>As software is intertwined with all aspects of our lives, it is essential that we can trust that software. </a:t>
          </a:r>
          <a:endParaRPr lang="en-US" sz="2400" kern="1200" dirty="0"/>
        </a:p>
      </dsp:txBody>
      <dsp:txXfrm>
        <a:off x="7288" y="2192996"/>
        <a:ext cx="3704659" cy="2886908"/>
      </dsp:txXfrm>
    </dsp:sp>
    <dsp:sp modelId="{C17E7D81-4285-4E62-B9DF-8F9989142DE5}">
      <dsp:nvSpPr>
        <dsp:cNvPr id="0" name=""/>
        <dsp:cNvSpPr/>
      </dsp:nvSpPr>
      <dsp:spPr>
        <a:xfrm>
          <a:off x="5564278" y="22019"/>
          <a:ext cx="1296630" cy="1296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8AF44F-17A8-4F24-A0A3-A765E621EAB0}">
      <dsp:nvSpPr>
        <dsp:cNvPr id="0" name=""/>
        <dsp:cNvSpPr/>
      </dsp:nvSpPr>
      <dsp:spPr>
        <a:xfrm>
          <a:off x="4360264" y="1536139"/>
          <a:ext cx="3704659" cy="555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GB" sz="2400" kern="1200"/>
            <a:t>Scale</a:t>
          </a:r>
          <a:endParaRPr lang="en-US" sz="2400" kern="1200"/>
        </a:p>
      </dsp:txBody>
      <dsp:txXfrm>
        <a:off x="4360264" y="1536139"/>
        <a:ext cx="3704659" cy="555698"/>
      </dsp:txXfrm>
    </dsp:sp>
    <dsp:sp modelId="{4EBC9D67-CAB9-4842-A434-C7027DAC855B}">
      <dsp:nvSpPr>
        <dsp:cNvPr id="0" name=""/>
        <dsp:cNvSpPr/>
      </dsp:nvSpPr>
      <dsp:spPr>
        <a:xfrm>
          <a:off x="4360264" y="2192996"/>
          <a:ext cx="3704659" cy="288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pPr>
          <a:r>
            <a:rPr lang="en-GB" sz="2400" kern="1200" dirty="0"/>
            <a:t>Software has to be developed across a very wide range of scales, from very small embedded systems in portable or wearable devices through to Internet-scale, cloud-based systems that serve a global community. </a:t>
          </a:r>
          <a:endParaRPr lang="en-US" sz="2400" kern="1200" dirty="0"/>
        </a:p>
      </dsp:txBody>
      <dsp:txXfrm>
        <a:off x="4360264" y="2192996"/>
        <a:ext cx="3704659" cy="28869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45167-E78B-46A7-855B-328D416CCF32}">
      <dsp:nvSpPr>
        <dsp:cNvPr id="0" name=""/>
        <dsp:cNvSpPr/>
      </dsp:nvSpPr>
      <dsp:spPr>
        <a:xfrm>
          <a:off x="0" y="666405"/>
          <a:ext cx="8038149" cy="16139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AFC1A-2F55-4AE5-A478-99213F0DC588}">
      <dsp:nvSpPr>
        <dsp:cNvPr id="0" name=""/>
        <dsp:cNvSpPr/>
      </dsp:nvSpPr>
      <dsp:spPr>
        <a:xfrm>
          <a:off x="488214" y="1029540"/>
          <a:ext cx="888530" cy="887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BF027E-965E-4401-AB9F-F86CC78D0246}">
      <dsp:nvSpPr>
        <dsp:cNvPr id="0" name=""/>
        <dsp:cNvSpPr/>
      </dsp:nvSpPr>
      <dsp:spPr>
        <a:xfrm>
          <a:off x="1864960" y="666405"/>
          <a:ext cx="6169540" cy="1615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75" tIns="170975" rIns="170975" bIns="170975" numCol="1" spcCol="1270" anchor="ctr" anchorCtr="0">
          <a:noAutofit/>
        </a:bodyPr>
        <a:lstStyle/>
        <a:p>
          <a:pPr marL="0" lvl="0" indent="0" algn="l" defTabSz="1066800">
            <a:lnSpc>
              <a:spcPct val="90000"/>
            </a:lnSpc>
            <a:spcBef>
              <a:spcPct val="0"/>
            </a:spcBef>
            <a:spcAft>
              <a:spcPct val="35000"/>
            </a:spcAft>
            <a:buNone/>
          </a:pPr>
          <a:r>
            <a:rPr lang="en-US" sz="2400" kern="1200" dirty="0"/>
            <a:t>There are many different types of software system and there is no universal set of software techniques that is applicable to all of these.</a:t>
          </a:r>
        </a:p>
      </dsp:txBody>
      <dsp:txXfrm>
        <a:off x="1864960" y="666405"/>
        <a:ext cx="6169540" cy="1615510"/>
      </dsp:txXfrm>
    </dsp:sp>
    <dsp:sp modelId="{B1C4BBEA-C368-46C0-AF23-80C4B4759B25}">
      <dsp:nvSpPr>
        <dsp:cNvPr id="0" name=""/>
        <dsp:cNvSpPr/>
      </dsp:nvSpPr>
      <dsp:spPr>
        <a:xfrm>
          <a:off x="0" y="2651175"/>
          <a:ext cx="8038149" cy="16139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5E7DB-0351-4ED1-B591-97C7A1F849AE}">
      <dsp:nvSpPr>
        <dsp:cNvPr id="0" name=""/>
        <dsp:cNvSpPr/>
      </dsp:nvSpPr>
      <dsp:spPr>
        <a:xfrm>
          <a:off x="488214" y="3014310"/>
          <a:ext cx="888530" cy="887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4B7177-82D7-4CE2-A26E-3313C45F8661}">
      <dsp:nvSpPr>
        <dsp:cNvPr id="0" name=""/>
        <dsp:cNvSpPr/>
      </dsp:nvSpPr>
      <dsp:spPr>
        <a:xfrm>
          <a:off x="1864960" y="2651175"/>
          <a:ext cx="6169540" cy="1615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75" tIns="170975" rIns="170975" bIns="170975" numCol="1" spcCol="1270" anchor="ctr" anchorCtr="0">
          <a:noAutofit/>
        </a:bodyPr>
        <a:lstStyle/>
        <a:p>
          <a:pPr marL="0" lvl="0" indent="0" algn="l" defTabSz="1066800">
            <a:lnSpc>
              <a:spcPct val="90000"/>
            </a:lnSpc>
            <a:spcBef>
              <a:spcPct val="0"/>
            </a:spcBef>
            <a:spcAft>
              <a:spcPct val="35000"/>
            </a:spcAft>
            <a:buNone/>
          </a:pPr>
          <a:r>
            <a:rPr lang="en-US" sz="2400" kern="1200"/>
            <a:t>The software engineering methods and tools used depend on the type of application being developed, the requirements of the customer and the background of the development team.</a:t>
          </a:r>
        </a:p>
      </dsp:txBody>
      <dsp:txXfrm>
        <a:off x="1864960" y="2651175"/>
        <a:ext cx="6169540" cy="16155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5B291-8FF1-4CD5-893C-EC7A7812926B}">
      <dsp:nvSpPr>
        <dsp:cNvPr id="0" name=""/>
        <dsp:cNvSpPr/>
      </dsp:nvSpPr>
      <dsp:spPr>
        <a:xfrm>
          <a:off x="0" y="396373"/>
          <a:ext cx="8178801" cy="13167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766" tIns="395732" rIns="634766"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dirty="0"/>
            <a:t>These are application systems that run on a local computer, such as a PC. They include all necessary functionality and do not need to be connected to a network. </a:t>
          </a:r>
          <a:endParaRPr lang="en-US" sz="1900" kern="1200" dirty="0"/>
        </a:p>
      </dsp:txBody>
      <dsp:txXfrm>
        <a:off x="0" y="396373"/>
        <a:ext cx="8178801" cy="1316700"/>
      </dsp:txXfrm>
    </dsp:sp>
    <dsp:sp modelId="{5A64F22F-3AD8-4ACB-9BD4-22D95E5FAE21}">
      <dsp:nvSpPr>
        <dsp:cNvPr id="0" name=""/>
        <dsp:cNvSpPr/>
      </dsp:nvSpPr>
      <dsp:spPr>
        <a:xfrm>
          <a:off x="408940" y="115933"/>
          <a:ext cx="5725160" cy="56088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97" tIns="0" rIns="216397" bIns="0" numCol="1" spcCol="1270" anchor="ctr" anchorCtr="0">
          <a:noAutofit/>
        </a:bodyPr>
        <a:lstStyle/>
        <a:p>
          <a:pPr marL="0" lvl="0" indent="0" algn="l" defTabSz="844550">
            <a:lnSpc>
              <a:spcPct val="90000"/>
            </a:lnSpc>
            <a:spcBef>
              <a:spcPct val="0"/>
            </a:spcBef>
            <a:spcAft>
              <a:spcPct val="35000"/>
            </a:spcAft>
            <a:buNone/>
          </a:pPr>
          <a:r>
            <a:rPr lang="en-GB" sz="1900" kern="1200"/>
            <a:t>Stand-alone applications </a:t>
          </a:r>
          <a:endParaRPr lang="en-US" sz="1900" kern="1200"/>
        </a:p>
      </dsp:txBody>
      <dsp:txXfrm>
        <a:off x="436320" y="143313"/>
        <a:ext cx="5670400" cy="506120"/>
      </dsp:txXfrm>
    </dsp:sp>
    <dsp:sp modelId="{29A476DD-0862-44FB-A14D-E75CAC8D7AF0}">
      <dsp:nvSpPr>
        <dsp:cNvPr id="0" name=""/>
        <dsp:cNvSpPr/>
      </dsp:nvSpPr>
      <dsp:spPr>
        <a:xfrm>
          <a:off x="0" y="2096113"/>
          <a:ext cx="8178801" cy="1316700"/>
        </a:xfrm>
        <a:prstGeom prst="rect">
          <a:avLst/>
        </a:prstGeom>
        <a:solidFill>
          <a:schemeClr val="lt1">
            <a:alpha val="90000"/>
            <a:hueOff val="0"/>
            <a:satOff val="0"/>
            <a:lumOff val="0"/>
            <a:alphaOff val="0"/>
          </a:schemeClr>
        </a:solidFill>
        <a:ln w="19050" cap="rnd" cmpd="sng" algn="ctr">
          <a:solidFill>
            <a:schemeClr val="accent5">
              <a:hueOff val="1247628"/>
              <a:satOff val="-25244"/>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766" tIns="395732" rIns="634766"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Applications that execute on a remote computer and are accessed by users from their own PCs or terminals. These include web applications such as e-commerce applications. </a:t>
          </a:r>
          <a:endParaRPr lang="en-US" sz="1900" kern="1200"/>
        </a:p>
      </dsp:txBody>
      <dsp:txXfrm>
        <a:off x="0" y="2096113"/>
        <a:ext cx="8178801" cy="1316700"/>
      </dsp:txXfrm>
    </dsp:sp>
    <dsp:sp modelId="{F22936EB-FF3F-41CB-A18A-DB7523FF8235}">
      <dsp:nvSpPr>
        <dsp:cNvPr id="0" name=""/>
        <dsp:cNvSpPr/>
      </dsp:nvSpPr>
      <dsp:spPr>
        <a:xfrm>
          <a:off x="408940" y="1815673"/>
          <a:ext cx="5725160" cy="56088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97" tIns="0" rIns="216397" bIns="0" numCol="1" spcCol="1270" anchor="ctr" anchorCtr="0">
          <a:noAutofit/>
        </a:bodyPr>
        <a:lstStyle/>
        <a:p>
          <a:pPr marL="0" lvl="0" indent="0" algn="l" defTabSz="844550">
            <a:lnSpc>
              <a:spcPct val="90000"/>
            </a:lnSpc>
            <a:spcBef>
              <a:spcPct val="0"/>
            </a:spcBef>
            <a:spcAft>
              <a:spcPct val="35000"/>
            </a:spcAft>
            <a:buNone/>
          </a:pPr>
          <a:r>
            <a:rPr lang="en-GB" sz="1900" kern="1200"/>
            <a:t>Interactive transaction-based applications</a:t>
          </a:r>
          <a:r>
            <a:rPr lang="en-GB" sz="1900" i="1" kern="1200"/>
            <a:t> </a:t>
          </a:r>
          <a:endParaRPr lang="en-US" sz="1900" kern="1200"/>
        </a:p>
      </dsp:txBody>
      <dsp:txXfrm>
        <a:off x="436320" y="1843053"/>
        <a:ext cx="5670400" cy="506120"/>
      </dsp:txXfrm>
    </dsp:sp>
    <dsp:sp modelId="{47FB1364-1014-439D-900F-075E000A9CD4}">
      <dsp:nvSpPr>
        <dsp:cNvPr id="0" name=""/>
        <dsp:cNvSpPr/>
      </dsp:nvSpPr>
      <dsp:spPr>
        <a:xfrm>
          <a:off x="0" y="3795853"/>
          <a:ext cx="8178801" cy="1316700"/>
        </a:xfrm>
        <a:prstGeom prst="rect">
          <a:avLst/>
        </a:prstGeom>
        <a:solidFill>
          <a:schemeClr val="lt1">
            <a:alpha val="90000"/>
            <a:hueOff val="0"/>
            <a:satOff val="0"/>
            <a:lumOff val="0"/>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4766" tIns="395732" rIns="634766"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These are software control systems that control and manage hardware devices. Numerically, there are probably more embedded systems than any other type of system. </a:t>
          </a:r>
          <a:endParaRPr lang="en-US" sz="1900" kern="1200"/>
        </a:p>
      </dsp:txBody>
      <dsp:txXfrm>
        <a:off x="0" y="3795853"/>
        <a:ext cx="8178801" cy="1316700"/>
      </dsp:txXfrm>
    </dsp:sp>
    <dsp:sp modelId="{EB75C45B-F471-4BC5-A0ED-74598795C644}">
      <dsp:nvSpPr>
        <dsp:cNvPr id="0" name=""/>
        <dsp:cNvSpPr/>
      </dsp:nvSpPr>
      <dsp:spPr>
        <a:xfrm>
          <a:off x="408940" y="3515413"/>
          <a:ext cx="5725160" cy="56088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97" tIns="0" rIns="216397" bIns="0" numCol="1" spcCol="1270" anchor="ctr" anchorCtr="0">
          <a:noAutofit/>
        </a:bodyPr>
        <a:lstStyle/>
        <a:p>
          <a:pPr marL="0" lvl="0" indent="0" algn="l" defTabSz="844550">
            <a:lnSpc>
              <a:spcPct val="90000"/>
            </a:lnSpc>
            <a:spcBef>
              <a:spcPct val="0"/>
            </a:spcBef>
            <a:spcAft>
              <a:spcPct val="35000"/>
            </a:spcAft>
            <a:buNone/>
          </a:pPr>
          <a:r>
            <a:rPr lang="en-GB" sz="1900" kern="1200"/>
            <a:t>Embedded control systems </a:t>
          </a:r>
          <a:endParaRPr lang="en-US" sz="1900" kern="1200"/>
        </a:p>
      </dsp:txBody>
      <dsp:txXfrm>
        <a:off x="436320" y="3542793"/>
        <a:ext cx="567040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518F-5FF3-4E0E-B994-DA486091EB57}">
      <dsp:nvSpPr>
        <dsp:cNvPr id="0" name=""/>
        <dsp:cNvSpPr/>
      </dsp:nvSpPr>
      <dsp:spPr>
        <a:xfrm>
          <a:off x="0" y="107168"/>
          <a:ext cx="7927669" cy="6786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Batch processing systems </a:t>
          </a:r>
          <a:endParaRPr lang="en-US" sz="2900" kern="1200"/>
        </a:p>
      </dsp:txBody>
      <dsp:txXfrm>
        <a:off x="33127" y="140295"/>
        <a:ext cx="7861415" cy="612346"/>
      </dsp:txXfrm>
    </dsp:sp>
    <dsp:sp modelId="{2F533255-C595-4A31-9787-DFF2153FFC88}">
      <dsp:nvSpPr>
        <dsp:cNvPr id="0" name=""/>
        <dsp:cNvSpPr/>
      </dsp:nvSpPr>
      <dsp:spPr>
        <a:xfrm>
          <a:off x="0" y="785768"/>
          <a:ext cx="7927669"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0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a:t>These are business systems that are designed to process data in large batches. They process large numbers of individual inputs to create corresponding outputs. </a:t>
          </a:r>
          <a:endParaRPr lang="en-US" sz="2300" kern="1200"/>
        </a:p>
      </dsp:txBody>
      <dsp:txXfrm>
        <a:off x="0" y="785768"/>
        <a:ext cx="7927669" cy="1320659"/>
      </dsp:txXfrm>
    </dsp:sp>
    <dsp:sp modelId="{17E963AB-B486-457B-9667-E3736E260336}">
      <dsp:nvSpPr>
        <dsp:cNvPr id="0" name=""/>
        <dsp:cNvSpPr/>
      </dsp:nvSpPr>
      <dsp:spPr>
        <a:xfrm>
          <a:off x="0" y="2106428"/>
          <a:ext cx="7927669" cy="67860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Entertainment systems </a:t>
          </a:r>
          <a:endParaRPr lang="en-US" sz="2900" kern="1200"/>
        </a:p>
      </dsp:txBody>
      <dsp:txXfrm>
        <a:off x="33127" y="2139555"/>
        <a:ext cx="7861415" cy="612346"/>
      </dsp:txXfrm>
    </dsp:sp>
    <dsp:sp modelId="{43D4FBC5-C5F7-442E-A5E0-9FBE2A59D6D6}">
      <dsp:nvSpPr>
        <dsp:cNvPr id="0" name=""/>
        <dsp:cNvSpPr/>
      </dsp:nvSpPr>
      <dsp:spPr>
        <a:xfrm>
          <a:off x="0" y="2785028"/>
          <a:ext cx="7927669" cy="690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0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a:t>These are systems that are primarily for personal use and which are intended to entertain the user. </a:t>
          </a:r>
          <a:endParaRPr lang="en-US" sz="2300" kern="1200"/>
        </a:p>
      </dsp:txBody>
      <dsp:txXfrm>
        <a:off x="0" y="2785028"/>
        <a:ext cx="7927669" cy="690344"/>
      </dsp:txXfrm>
    </dsp:sp>
    <dsp:sp modelId="{E8EA3FE9-9425-4B11-A902-33E6EA35AFDC}">
      <dsp:nvSpPr>
        <dsp:cNvPr id="0" name=""/>
        <dsp:cNvSpPr/>
      </dsp:nvSpPr>
      <dsp:spPr>
        <a:xfrm>
          <a:off x="0" y="3475373"/>
          <a:ext cx="7927669" cy="67860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Systems for modelling and simulation </a:t>
          </a:r>
          <a:endParaRPr lang="en-US" sz="2900" kern="1200"/>
        </a:p>
      </dsp:txBody>
      <dsp:txXfrm>
        <a:off x="33127" y="3508500"/>
        <a:ext cx="7861415" cy="612346"/>
      </dsp:txXfrm>
    </dsp:sp>
    <dsp:sp modelId="{AD3FD1F4-E21A-47C9-A5D6-75BD25C5F3A6}">
      <dsp:nvSpPr>
        <dsp:cNvPr id="0" name=""/>
        <dsp:cNvSpPr/>
      </dsp:nvSpPr>
      <dsp:spPr>
        <a:xfrm>
          <a:off x="0" y="4153973"/>
          <a:ext cx="7927669" cy="990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70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kern="1200"/>
            <a:t>These are systems that are developed by scientists and engineers to model physical processes or situations, which include many, separate, interacting objects. </a:t>
          </a:r>
          <a:endParaRPr lang="en-US" sz="2300" kern="1200"/>
        </a:p>
      </dsp:txBody>
      <dsp:txXfrm>
        <a:off x="0" y="4153973"/>
        <a:ext cx="7927669" cy="9904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423A9-7D47-4D4B-B9EC-B2147EDE32A0}">
      <dsp:nvSpPr>
        <dsp:cNvPr id="0" name=""/>
        <dsp:cNvSpPr/>
      </dsp:nvSpPr>
      <dsp:spPr>
        <a:xfrm>
          <a:off x="0" y="408853"/>
          <a:ext cx="7213600" cy="18837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9856" tIns="479044" rIns="559856"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These are systems that collect data from their environment using a set of sensors and send that data to other systems for processing. </a:t>
          </a:r>
          <a:endParaRPr lang="en-US" sz="2300" kern="1200"/>
        </a:p>
      </dsp:txBody>
      <dsp:txXfrm>
        <a:off x="0" y="408853"/>
        <a:ext cx="7213600" cy="1883700"/>
      </dsp:txXfrm>
    </dsp:sp>
    <dsp:sp modelId="{A2B05A8D-8121-46BE-868E-7ED4947B218C}">
      <dsp:nvSpPr>
        <dsp:cNvPr id="0" name=""/>
        <dsp:cNvSpPr/>
      </dsp:nvSpPr>
      <dsp:spPr>
        <a:xfrm>
          <a:off x="360680" y="69373"/>
          <a:ext cx="5049520" cy="678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860" tIns="0" rIns="190860" bIns="0" numCol="1" spcCol="1270" anchor="ctr" anchorCtr="0">
          <a:noAutofit/>
        </a:bodyPr>
        <a:lstStyle/>
        <a:p>
          <a:pPr marL="0" lvl="0" indent="0" algn="l" defTabSz="1022350">
            <a:lnSpc>
              <a:spcPct val="90000"/>
            </a:lnSpc>
            <a:spcBef>
              <a:spcPct val="0"/>
            </a:spcBef>
            <a:spcAft>
              <a:spcPct val="35000"/>
            </a:spcAft>
            <a:buNone/>
          </a:pPr>
          <a:r>
            <a:rPr lang="en-GB" sz="2300" kern="1200"/>
            <a:t>Data collection systems </a:t>
          </a:r>
          <a:r>
            <a:rPr lang="en-GB" sz="2300" i="1" kern="1200"/>
            <a:t>	</a:t>
          </a:r>
          <a:endParaRPr lang="en-US" sz="2300" kern="1200"/>
        </a:p>
      </dsp:txBody>
      <dsp:txXfrm>
        <a:off x="393824" y="102517"/>
        <a:ext cx="4983232" cy="612672"/>
      </dsp:txXfrm>
    </dsp:sp>
    <dsp:sp modelId="{C2D3B0AF-651E-4400-B06A-8A57DC755D2A}">
      <dsp:nvSpPr>
        <dsp:cNvPr id="0" name=""/>
        <dsp:cNvSpPr/>
      </dsp:nvSpPr>
      <dsp:spPr>
        <a:xfrm>
          <a:off x="0" y="2756233"/>
          <a:ext cx="7213600" cy="126787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9856" tIns="479044" rIns="559856" bIns="163576" numCol="1" spcCol="1270" anchor="t" anchorCtr="0">
          <a:noAutofit/>
        </a:bodyPr>
        <a:lstStyle/>
        <a:p>
          <a:pPr marL="228600" lvl="1" indent="-228600" algn="l" defTabSz="1022350">
            <a:lnSpc>
              <a:spcPct val="90000"/>
            </a:lnSpc>
            <a:spcBef>
              <a:spcPct val="0"/>
            </a:spcBef>
            <a:spcAft>
              <a:spcPct val="15000"/>
            </a:spcAft>
            <a:buChar char="•"/>
          </a:pPr>
          <a:r>
            <a:rPr lang="en-GB" sz="2300" kern="1200"/>
            <a:t>These are systems that are composed of a number of other software systems. </a:t>
          </a:r>
          <a:endParaRPr lang="en-US" sz="2300" kern="1200"/>
        </a:p>
      </dsp:txBody>
      <dsp:txXfrm>
        <a:off x="0" y="2756233"/>
        <a:ext cx="7213600" cy="1267875"/>
      </dsp:txXfrm>
    </dsp:sp>
    <dsp:sp modelId="{2DFAFA61-69C7-4CB5-95CF-1F5F4BEFA4E8}">
      <dsp:nvSpPr>
        <dsp:cNvPr id="0" name=""/>
        <dsp:cNvSpPr/>
      </dsp:nvSpPr>
      <dsp:spPr>
        <a:xfrm>
          <a:off x="360680" y="2416753"/>
          <a:ext cx="5049520" cy="678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860" tIns="0" rIns="190860" bIns="0" numCol="1" spcCol="1270" anchor="ctr" anchorCtr="0">
          <a:noAutofit/>
        </a:bodyPr>
        <a:lstStyle/>
        <a:p>
          <a:pPr marL="0" lvl="0" indent="0" algn="l" defTabSz="1022350">
            <a:lnSpc>
              <a:spcPct val="90000"/>
            </a:lnSpc>
            <a:spcBef>
              <a:spcPct val="0"/>
            </a:spcBef>
            <a:spcAft>
              <a:spcPct val="35000"/>
            </a:spcAft>
            <a:buNone/>
          </a:pPr>
          <a:r>
            <a:rPr lang="en-GB" sz="2300" kern="1200"/>
            <a:t>Systems of systems </a:t>
          </a:r>
          <a:endParaRPr lang="en-US" sz="2300" kern="1200"/>
        </a:p>
      </dsp:txBody>
      <dsp:txXfrm>
        <a:off x="393824" y="2449897"/>
        <a:ext cx="49832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29008451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15201" cy="1320800"/>
          </a:xfrm>
        </p:spPr>
        <p:txBody>
          <a:bodyPr/>
          <a:lstStyle>
            <a:lvl1pPr>
              <a:defRPr b="1" u="none">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2pPr>
              <a:buClr>
                <a:srgbClr val="00B0F0"/>
              </a:buClr>
              <a:defRPr/>
            </a:lvl2pPr>
            <a:lvl3pPr>
              <a:buClr>
                <a:srgbClr val="FFC000"/>
              </a:buClr>
              <a:defRPr/>
            </a:lvl3pPr>
            <a:lvl4pPr>
              <a:buClr>
                <a:srgbClr val="7030A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201877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4" y="474665"/>
            <a:ext cx="7228115" cy="1320800"/>
          </a:xfrm>
        </p:spPr>
        <p:txBody>
          <a:bodyPr/>
          <a:lstStyle>
            <a:lvl1pPr>
              <a:defRPr b="1" u="sng">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2pPr>
              <a:buClr>
                <a:srgbClr val="00B0F0"/>
              </a:buClr>
              <a:defRPr/>
            </a:lvl2pPr>
            <a:lvl3pPr>
              <a:buClr>
                <a:srgbClr val="FFC000"/>
              </a:buClr>
              <a:defRPr/>
            </a:lvl3pPr>
            <a:lvl4pPr>
              <a:buClr>
                <a:srgbClr val="C0000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88395324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D5CD492-2BC6-F348-9965-EC1D86DF57A8}" type="slidenum">
              <a:rPr lang="en-US" smtClean="0"/>
              <a:t>‹#›</a:t>
            </a:fld>
            <a:endParaRPr lang="en-US"/>
          </a:p>
        </p:txBody>
      </p:sp>
      <p:cxnSp>
        <p:nvCxnSpPr>
          <p:cNvPr id="18" name="Straight Connector 17">
            <a:extLst>
              <a:ext uri="{FF2B5EF4-FFF2-40B4-BE49-F238E27FC236}">
                <a16:creationId xmlns:a16="http://schemas.microsoft.com/office/drawing/2014/main" id="{754825D3-2F85-4241-A220-FE2CD2C60E14}"/>
              </a:ext>
            </a:extLst>
          </p:cNvPr>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55672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30" r:id="rId3"/>
  </p:sldLayoutIdLst>
  <p:transition spd="med">
    <p:wipe dir="r"/>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09599" y="887116"/>
            <a:ext cx="7596852" cy="1646302"/>
          </a:xfrm>
        </p:spPr>
        <p:txBody>
          <a:bodyPr/>
          <a:lstStyle/>
          <a:p>
            <a:pPr eaLnBrk="1" hangingPunct="1"/>
            <a:r>
              <a:rPr lang="en-US" sz="4800" b="1" dirty="0"/>
              <a:t>Chapter 1- Introduction</a:t>
            </a:r>
          </a:p>
        </p:txBody>
      </p:sp>
      <p:sp>
        <p:nvSpPr>
          <p:cNvPr id="3" name="Subtitle 2"/>
          <p:cNvSpPr>
            <a:spLocks noGrp="1"/>
          </p:cNvSpPr>
          <p:nvPr>
            <p:ph type="subTitle" idx="1"/>
          </p:nvPr>
        </p:nvSpPr>
        <p:spPr>
          <a:xfrm>
            <a:off x="1130595" y="3238953"/>
            <a:ext cx="6527505" cy="1646302"/>
          </a:xfrm>
        </p:spPr>
        <p:txBody>
          <a:bodyPr>
            <a:normAutofit fontScale="92500" lnSpcReduction="20000"/>
          </a:bodyPr>
          <a:lstStyle/>
          <a:p>
            <a:pPr algn="ctr" eaLnBrk="1" fontAlgn="auto" hangingPunct="1">
              <a:spcAft>
                <a:spcPts val="0"/>
              </a:spcAft>
              <a:buFont typeface="Arial"/>
              <a:buNone/>
              <a:defRPr/>
            </a:pPr>
            <a:r>
              <a:rPr lang="en-US" sz="4100" b="1" dirty="0">
                <a:solidFill>
                  <a:srgbClr val="0070C0"/>
                </a:solidFill>
                <a:ea typeface="+mn-ea"/>
                <a:cs typeface="+mn-cs"/>
              </a:rPr>
              <a:t>Software Engineering -</a:t>
            </a:r>
          </a:p>
          <a:p>
            <a:pPr algn="ctr" eaLnBrk="1" fontAlgn="auto" hangingPunct="1">
              <a:spcAft>
                <a:spcPts val="0"/>
              </a:spcAft>
              <a:buFont typeface="Arial"/>
              <a:buNone/>
              <a:defRPr/>
            </a:pPr>
            <a:r>
              <a:rPr lang="en-US" sz="4100" b="1" dirty="0">
                <a:solidFill>
                  <a:srgbClr val="0070C0"/>
                </a:solidFill>
                <a:ea typeface="+mn-ea"/>
                <a:cs typeface="+mn-cs"/>
              </a:rPr>
              <a:t>Project, Process, and Product</a:t>
            </a:r>
          </a:p>
          <a:p>
            <a:pPr algn="ctr" eaLnBrk="1" fontAlgn="auto" hangingPunct="1">
              <a:spcAft>
                <a:spcPts val="0"/>
              </a:spcAft>
              <a:buFont typeface="Arial"/>
              <a:buNone/>
              <a:defRPr/>
            </a:pPr>
            <a:endParaRPr lang="en-US" sz="2800" b="1" dirty="0">
              <a:solidFill>
                <a:srgbClr val="0070C0"/>
              </a:solidFill>
              <a:ea typeface="+mn-ea"/>
              <a:cs typeface="+mn-cs"/>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05115" y="308658"/>
            <a:ext cx="8067554" cy="1320800"/>
          </a:xfrm>
        </p:spPr>
        <p:txBody>
          <a:bodyPr/>
          <a:lstStyle/>
          <a:p>
            <a:pPr eaLnBrk="1" hangingPunct="1"/>
            <a:r>
              <a:rPr lang="en-GB" dirty="0"/>
              <a:t>Essential attributes of good software</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354246259"/>
              </p:ext>
            </p:extLst>
          </p:nvPr>
        </p:nvGraphicFramePr>
        <p:xfrm>
          <a:off x="309660" y="1244535"/>
          <a:ext cx="8568121" cy="5486400"/>
        </p:xfrm>
        <a:graphic>
          <a:graphicData uri="http://schemas.openxmlformats.org/drawingml/2006/table">
            <a:tbl>
              <a:tblPr firstRow="1" bandRow="1">
                <a:tableStyleId>{B301B821-A1FF-4177-AEE7-76D212191A09}</a:tableStyleId>
              </a:tblPr>
              <a:tblGrid>
                <a:gridCol w="2440619">
                  <a:extLst>
                    <a:ext uri="{9D8B030D-6E8A-4147-A177-3AD203B41FA5}">
                      <a16:colId xmlns:a16="http://schemas.microsoft.com/office/drawing/2014/main" val="20000"/>
                    </a:ext>
                  </a:extLst>
                </a:gridCol>
                <a:gridCol w="6127502">
                  <a:extLst>
                    <a:ext uri="{9D8B030D-6E8A-4147-A177-3AD203B41FA5}">
                      <a16:colId xmlns:a16="http://schemas.microsoft.com/office/drawing/2014/main" val="20001"/>
                    </a:ext>
                  </a:extLst>
                </a:gridCol>
              </a:tblGrid>
              <a:tr h="596549">
                <a:tc>
                  <a:txBody>
                    <a:bodyPr/>
                    <a:lstStyle/>
                    <a:p>
                      <a:pPr algn="just">
                        <a:spcAft>
                          <a:spcPts val="0"/>
                        </a:spcAft>
                      </a:pPr>
                      <a:r>
                        <a:rPr lang="en-GB" sz="1800" dirty="0">
                          <a:latin typeface="Arial"/>
                          <a:cs typeface="Arial"/>
                        </a:rPr>
                        <a:t>Product characteristic</a:t>
                      </a:r>
                      <a:endParaRPr lang="en-GB" sz="18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800" dirty="0">
                          <a:latin typeface="Arial"/>
                          <a:cs typeface="Arial"/>
                        </a:rPr>
                        <a:t>Description</a:t>
                      </a:r>
                      <a:endParaRPr lang="en-GB" sz="18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133258">
                <a:tc>
                  <a:txBody>
                    <a:bodyPr/>
                    <a:lstStyle/>
                    <a:p>
                      <a:pPr algn="just">
                        <a:spcAft>
                          <a:spcPts val="0"/>
                        </a:spcAft>
                      </a:pPr>
                      <a:r>
                        <a:rPr lang="en-GB" sz="1800" dirty="0">
                          <a:latin typeface="Arial"/>
                          <a:cs typeface="Arial"/>
                        </a:rPr>
                        <a:t>Maintainability</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8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389155">
                <a:tc>
                  <a:txBody>
                    <a:bodyPr/>
                    <a:lstStyle/>
                    <a:p>
                      <a:pPr algn="l">
                        <a:spcAft>
                          <a:spcPts val="0"/>
                        </a:spcAft>
                      </a:pPr>
                      <a:r>
                        <a:rPr lang="en-GB" sz="1800" dirty="0">
                          <a:latin typeface="Arial"/>
                          <a:cs typeface="Arial"/>
                        </a:rPr>
                        <a:t>Dependability and security</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8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1029661">
                <a:tc>
                  <a:txBody>
                    <a:bodyPr/>
                    <a:lstStyle/>
                    <a:p>
                      <a:pPr algn="just">
                        <a:spcAft>
                          <a:spcPts val="0"/>
                        </a:spcAft>
                      </a:pPr>
                      <a:r>
                        <a:rPr lang="en-GB" sz="1800">
                          <a:latin typeface="Arial"/>
                          <a:cs typeface="Arial"/>
                        </a:rPr>
                        <a:t>Efficiency</a:t>
                      </a:r>
                      <a:endParaRPr lang="en-GB" sz="18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800" dirty="0">
                          <a:latin typeface="Arial"/>
                          <a:cs typeface="Arial"/>
                        </a:rPr>
                        <a:t>Software should not make wasteful use of system resources such as memory and processor cycles. Efficiency therefore includes responsiveness, processing time, memory utilisation, etc.</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877361">
                <a:tc>
                  <a:txBody>
                    <a:bodyPr/>
                    <a:lstStyle/>
                    <a:p>
                      <a:pPr algn="just">
                        <a:spcAft>
                          <a:spcPts val="0"/>
                        </a:spcAft>
                      </a:pPr>
                      <a:r>
                        <a:rPr lang="en-GB" sz="1800" dirty="0">
                          <a:latin typeface="Arial"/>
                          <a:cs typeface="Arial"/>
                        </a:rPr>
                        <a:t>Acceptability</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800" dirty="0">
                          <a:latin typeface="Arial"/>
                          <a:cs typeface="Arial"/>
                        </a:rPr>
                        <a:t>Software must be acceptable to the type of users for which it is designed. This means that it must be understandable, usable and compatible with other systems that they use. </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277792" y="1435261"/>
            <a:ext cx="8391645" cy="5185457"/>
          </a:xfrm>
        </p:spPr>
        <p:txBody>
          <a:bodyPr>
            <a:noAutofit/>
          </a:bodyPr>
          <a:lstStyle/>
          <a:p>
            <a:r>
              <a:rPr lang="en-US" sz="2400" dirty="0"/>
              <a:t>Software engineering is an engineering discipline that is concerned with all aspects of software production from the early stages of system specification through to maintaining the system after it has gone into use.</a:t>
            </a:r>
          </a:p>
          <a:p>
            <a:r>
              <a:rPr lang="en-US" sz="2400" dirty="0"/>
              <a:t>Engineering discipline</a:t>
            </a:r>
          </a:p>
          <a:p>
            <a:pPr lvl="1"/>
            <a:r>
              <a:rPr lang="en-US" sz="2400" dirty="0"/>
              <a:t>Using appropriate theories and methods to solve problems bearing in mind organizational and financial constraints.</a:t>
            </a:r>
          </a:p>
          <a:p>
            <a:r>
              <a:rPr lang="en-US" sz="2400" dirty="0"/>
              <a:t>All aspects of software production</a:t>
            </a:r>
          </a:p>
          <a:p>
            <a:pPr lvl="1"/>
            <a:r>
              <a:rPr lang="en-US" sz="2400" dirty="0"/>
              <a:t>Not just technical process of development. Also project management and the development of tools, methods, etc. to support software production.</a:t>
            </a:r>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7202" y="448211"/>
            <a:ext cx="7648121" cy="1099457"/>
          </a:xfrm>
        </p:spPr>
        <p:txBody>
          <a:bodyPr>
            <a:normAutofit/>
          </a:bodyPr>
          <a:lstStyle/>
          <a:p>
            <a:r>
              <a:rPr lang="en-US" sz="4000" dirty="0"/>
              <a:t>Software process activities</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12</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F57413F6-66BE-42EF-A915-329BFD753D8F}"/>
              </a:ext>
            </a:extLst>
          </p:cNvPr>
          <p:cNvGraphicFramePr>
            <a:graphicFrameLocks noGrp="1"/>
          </p:cNvGraphicFramePr>
          <p:nvPr>
            <p:ph idx="1"/>
            <p:extLst>
              <p:ext uri="{D42A27DB-BD31-4B8C-83A1-F6EECF244321}">
                <p14:modId xmlns:p14="http://schemas.microsoft.com/office/powerpoint/2010/main" val="2788756969"/>
              </p:ext>
            </p:extLst>
          </p:nvPr>
        </p:nvGraphicFramePr>
        <p:xfrm>
          <a:off x="729206" y="1307939"/>
          <a:ext cx="7884114" cy="524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962" y="1179151"/>
            <a:ext cx="2475485" cy="4463889"/>
          </a:xfrm>
        </p:spPr>
        <p:txBody>
          <a:bodyPr anchor="ctr">
            <a:normAutofit/>
          </a:bodyPr>
          <a:lstStyle/>
          <a:p>
            <a:r>
              <a:rPr lang="en-US"/>
              <a:t>General issues that affect software</a:t>
            </a:r>
          </a:p>
        </p:txBody>
      </p:sp>
      <p:sp>
        <p:nvSpPr>
          <p:cNvPr id="16" name="Isosceles Triangle 15">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8" name="Straight Connector 17">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492503" y="451513"/>
            <a:ext cx="5264644" cy="6099758"/>
          </a:xfrm>
        </p:spPr>
        <p:txBody>
          <a:bodyPr anchor="ctr">
            <a:normAutofit/>
          </a:bodyPr>
          <a:lstStyle/>
          <a:p>
            <a:r>
              <a:rPr lang="en-GB" sz="2400" dirty="0"/>
              <a:t>Heterogeneity </a:t>
            </a:r>
          </a:p>
          <a:p>
            <a:pPr marL="457200" lvl="1" indent="0">
              <a:buNone/>
            </a:pPr>
            <a:r>
              <a:rPr lang="en-GB" sz="2400" dirty="0"/>
              <a:t>Increasingly, systems are required to operate as distributed systems across networks that include different types of computer and mobile devices. </a:t>
            </a:r>
          </a:p>
          <a:p>
            <a:r>
              <a:rPr lang="en-GB" sz="2400" dirty="0"/>
              <a:t>Business and social change </a:t>
            </a:r>
          </a:p>
          <a:p>
            <a:pPr marL="457200" lvl="1" indent="0">
              <a:buNone/>
            </a:pPr>
            <a:r>
              <a:rPr lang="en-GB" sz="2400" dirty="0"/>
              <a:t>Business and society are changing incredibly quickly as emerging economies develop and new technologies become available. They need to be able to change their existing software and to rapidly develop new software. </a:t>
            </a:r>
          </a:p>
          <a:p>
            <a:endParaRPr lang="en-US" sz="2400" dirty="0"/>
          </a:p>
        </p:txBody>
      </p:sp>
      <p:sp>
        <p:nvSpPr>
          <p:cNvPr id="20" name="Isosceles Triangle 19">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6442997" y="6041362"/>
            <a:ext cx="512504" cy="365125"/>
          </a:xfrm>
        </p:spPr>
        <p:txBody>
          <a:bodyPr>
            <a:normAutofit/>
          </a:bodyPr>
          <a:lstStyle/>
          <a:p>
            <a:pPr>
              <a:spcAft>
                <a:spcPts val="600"/>
              </a:spcAft>
            </a:pPr>
            <a:fld id="{1D5CD492-2BC6-F348-9965-EC1D86DF57A8}" type="slidenum">
              <a:rPr lang="en-US" smtClean="0"/>
              <a:pPr>
                <a:spcAft>
                  <a:spcPts val="600"/>
                </a:spcAft>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949" y="609600"/>
            <a:ext cx="7981372" cy="1099457"/>
          </a:xfrm>
        </p:spPr>
        <p:txBody>
          <a:bodyPr>
            <a:normAutofit/>
          </a:bodyPr>
          <a:lstStyle/>
          <a:p>
            <a:pPr>
              <a:lnSpc>
                <a:spcPct val="90000"/>
              </a:lnSpc>
            </a:pPr>
            <a:r>
              <a:rPr lang="en-US" dirty="0"/>
              <a:t>General issues that affect software</a:t>
            </a:r>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14</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FE064D81-A2EB-453F-BC67-8783C1EDF6DB}"/>
              </a:ext>
            </a:extLst>
          </p:cNvPr>
          <p:cNvGraphicFramePr>
            <a:graphicFrameLocks noGrp="1"/>
          </p:cNvGraphicFramePr>
          <p:nvPr>
            <p:ph idx="1"/>
            <p:extLst>
              <p:ext uri="{D42A27DB-BD31-4B8C-83A1-F6EECF244321}">
                <p14:modId xmlns:p14="http://schemas.microsoft.com/office/powerpoint/2010/main" val="2748948693"/>
              </p:ext>
            </p:extLst>
          </p:nvPr>
        </p:nvGraphicFramePr>
        <p:xfrm>
          <a:off x="631948" y="1541944"/>
          <a:ext cx="8072213" cy="5101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97589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Software engineering diversity</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15</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484AEA67-1AB1-41A7-A073-1A2769A619D7}"/>
              </a:ext>
            </a:extLst>
          </p:cNvPr>
          <p:cNvGraphicFramePr>
            <a:graphicFrameLocks noGrp="1"/>
          </p:cNvGraphicFramePr>
          <p:nvPr>
            <p:ph idx="1"/>
            <p:extLst>
              <p:ext uri="{D42A27DB-BD31-4B8C-83A1-F6EECF244321}">
                <p14:modId xmlns:p14="http://schemas.microsoft.com/office/powerpoint/2010/main" val="2824074415"/>
              </p:ext>
            </p:extLst>
          </p:nvPr>
        </p:nvGraphicFramePr>
        <p:xfrm>
          <a:off x="434518" y="1342662"/>
          <a:ext cx="8038149" cy="4933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Application types</a:t>
            </a:r>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16</a:t>
            </a:fld>
            <a:endParaRPr lang="en-US"/>
          </a:p>
        </p:txBody>
      </p:sp>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792DFD59-589B-4205-982C-CAC1C44CF42A}"/>
              </a:ext>
            </a:extLst>
          </p:cNvPr>
          <p:cNvGraphicFramePr>
            <a:graphicFrameLocks noGrp="1"/>
          </p:cNvGraphicFramePr>
          <p:nvPr>
            <p:ph idx="1"/>
            <p:extLst>
              <p:ext uri="{D42A27DB-BD31-4B8C-83A1-F6EECF244321}">
                <p14:modId xmlns:p14="http://schemas.microsoft.com/office/powerpoint/2010/main" val="2749695432"/>
              </p:ext>
            </p:extLst>
          </p:nvPr>
        </p:nvGraphicFramePr>
        <p:xfrm>
          <a:off x="434518" y="1319514"/>
          <a:ext cx="8178801" cy="5228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Application types</a:t>
            </a:r>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17</a:t>
            </a:fld>
            <a:endParaRPr lang="en-US"/>
          </a:p>
        </p:txBody>
      </p:sp>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B2CF4AA7-3F6F-4D33-9EFF-4EEE79E85800}"/>
              </a:ext>
            </a:extLst>
          </p:cNvPr>
          <p:cNvGraphicFramePr>
            <a:graphicFrameLocks noGrp="1"/>
          </p:cNvGraphicFramePr>
          <p:nvPr>
            <p:ph idx="1"/>
            <p:extLst>
              <p:ext uri="{D42A27DB-BD31-4B8C-83A1-F6EECF244321}">
                <p14:modId xmlns:p14="http://schemas.microsoft.com/office/powerpoint/2010/main" val="532878003"/>
              </p:ext>
            </p:extLst>
          </p:nvPr>
        </p:nvGraphicFramePr>
        <p:xfrm>
          <a:off x="530680" y="1296365"/>
          <a:ext cx="7927669" cy="525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Application types</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18</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9AFD6C83-14B6-4519-9E3E-DAF3638BC738}"/>
              </a:ext>
            </a:extLst>
          </p:cNvPr>
          <p:cNvGraphicFramePr>
            <a:graphicFrameLocks noGrp="1"/>
          </p:cNvGraphicFramePr>
          <p:nvPr>
            <p:ph idx="1"/>
            <p:extLst>
              <p:ext uri="{D42A27DB-BD31-4B8C-83A1-F6EECF244321}">
                <p14:modId xmlns:p14="http://schemas.microsoft.com/office/powerpoint/2010/main" val="1281417731"/>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31" y="582592"/>
            <a:ext cx="8245034" cy="1320800"/>
          </a:xfrm>
        </p:spPr>
        <p:txBody>
          <a:bodyPr/>
          <a:lstStyle/>
          <a:p>
            <a:r>
              <a:rPr lang="en-US" dirty="0"/>
              <a:t>Software engineering fundamentals</a:t>
            </a:r>
          </a:p>
        </p:txBody>
      </p:sp>
      <p:sp>
        <p:nvSpPr>
          <p:cNvPr id="3" name="Content Placeholder 2"/>
          <p:cNvSpPr>
            <a:spLocks noGrp="1"/>
          </p:cNvSpPr>
          <p:nvPr>
            <p:ph idx="1"/>
          </p:nvPr>
        </p:nvSpPr>
        <p:spPr>
          <a:xfrm>
            <a:off x="185195" y="1574158"/>
            <a:ext cx="8854633" cy="5058136"/>
          </a:xfrm>
        </p:spPr>
        <p:txBody>
          <a:bodyPr>
            <a:noAutofit/>
          </a:bodyPr>
          <a:lstStyle/>
          <a:p>
            <a:r>
              <a:rPr lang="en-US" sz="2400" dirty="0"/>
              <a:t>Some fundamental principles apply to all types of software system, irrespective of the development techniques used:</a:t>
            </a:r>
          </a:p>
          <a:p>
            <a:pPr lvl="1"/>
            <a:r>
              <a:rPr lang="en-GB" sz="2400" dirty="0"/>
              <a:t>Systems should be developed using a managed and understood development process. Of course, different processes are used for different types of software.</a:t>
            </a:r>
          </a:p>
          <a:p>
            <a:pPr lvl="1"/>
            <a:r>
              <a:rPr lang="en-GB" sz="2400" dirty="0"/>
              <a:t>Dependability and performance are important for all types of system. </a:t>
            </a:r>
          </a:p>
          <a:p>
            <a:pPr lvl="1"/>
            <a:r>
              <a:rPr lang="en-GB" sz="2400" dirty="0"/>
              <a:t>Understanding and managing the software specification and requirements (what the software should do) are important. </a:t>
            </a:r>
          </a:p>
          <a:p>
            <a:pPr lvl="1"/>
            <a:r>
              <a:rPr lang="en-GB" sz="2400" dirty="0"/>
              <a:t>Where appropriate, you should reuse software that has already been developed rather than write new software.</a:t>
            </a:r>
          </a:p>
          <a:p>
            <a:pPr lvl="1"/>
            <a:endParaRPr lang="en-US" sz="2400"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Topics covered</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D7FD6215-1A79-4A54-A822-FCDF25B245EE}"/>
              </a:ext>
            </a:extLst>
          </p:cNvPr>
          <p:cNvGraphicFramePr>
            <a:graphicFrameLocks noGrp="1"/>
          </p:cNvGraphicFramePr>
          <p:nvPr>
            <p:ph idx="1"/>
            <p:extLst>
              <p:ext uri="{D42A27DB-BD31-4B8C-83A1-F6EECF244321}">
                <p14:modId xmlns:p14="http://schemas.microsoft.com/office/powerpoint/2010/main" val="1172913136"/>
              </p:ext>
            </p:extLst>
          </p:nvPr>
        </p:nvGraphicFramePr>
        <p:xfrm>
          <a:off x="631948" y="1328057"/>
          <a:ext cx="7902451" cy="4713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Internet software engineering</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20</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DDAD4D8F-58B7-4798-B652-8C04AC486E25}"/>
              </a:ext>
            </a:extLst>
          </p:cNvPr>
          <p:cNvGraphicFramePr>
            <a:graphicFrameLocks noGrp="1"/>
          </p:cNvGraphicFramePr>
          <p:nvPr>
            <p:ph idx="1"/>
            <p:extLst>
              <p:ext uri="{D42A27DB-BD31-4B8C-83A1-F6EECF244321}">
                <p14:modId xmlns:p14="http://schemas.microsoft.com/office/powerpoint/2010/main" val="1407398740"/>
              </p:ext>
            </p:extLst>
          </p:nvPr>
        </p:nvGraphicFramePr>
        <p:xfrm>
          <a:off x="530678" y="1412110"/>
          <a:ext cx="8082642" cy="5289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Web-based software engineering</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21</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3A16228A-A52A-4F51-A9F1-DFCF260369AB}"/>
              </a:ext>
            </a:extLst>
          </p:cNvPr>
          <p:cNvGraphicFramePr>
            <a:graphicFrameLocks noGrp="1"/>
          </p:cNvGraphicFramePr>
          <p:nvPr>
            <p:ph idx="1"/>
            <p:extLst>
              <p:ext uri="{D42A27DB-BD31-4B8C-83A1-F6EECF244321}">
                <p14:modId xmlns:p14="http://schemas.microsoft.com/office/powerpoint/2010/main" val="2348465824"/>
              </p:ext>
            </p:extLst>
          </p:nvPr>
        </p:nvGraphicFramePr>
        <p:xfrm>
          <a:off x="530678" y="1377387"/>
          <a:ext cx="7965140" cy="5069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Web software engineering</a:t>
            </a:r>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22</a:t>
            </a:fld>
            <a:endParaRPr lang="en-US"/>
          </a:p>
        </p:txBody>
      </p:sp>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02352496-2DD3-4497-A0B8-D084108CE074}"/>
              </a:ext>
            </a:extLst>
          </p:cNvPr>
          <p:cNvGraphicFramePr>
            <a:graphicFrameLocks noGrp="1"/>
          </p:cNvGraphicFramePr>
          <p:nvPr>
            <p:ph idx="1"/>
            <p:extLst>
              <p:ext uri="{D42A27DB-BD31-4B8C-83A1-F6EECF244321}">
                <p14:modId xmlns:p14="http://schemas.microsoft.com/office/powerpoint/2010/main" val="1062768892"/>
              </p:ext>
            </p:extLst>
          </p:nvPr>
        </p:nvGraphicFramePr>
        <p:xfrm>
          <a:off x="530680" y="1365812"/>
          <a:ext cx="7884115" cy="518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Web software engineering</a:t>
            </a:r>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23</a:t>
            </a:fld>
            <a:endParaRPr lang="en-US"/>
          </a:p>
        </p:txBody>
      </p:sp>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2F886106-092D-4B1F-A505-90E252614990}"/>
              </a:ext>
            </a:extLst>
          </p:cNvPr>
          <p:cNvGraphicFramePr>
            <a:graphicFrameLocks noGrp="1"/>
          </p:cNvGraphicFramePr>
          <p:nvPr>
            <p:ph idx="1"/>
            <p:extLst>
              <p:ext uri="{D42A27DB-BD31-4B8C-83A1-F6EECF244321}">
                <p14:modId xmlns:p14="http://schemas.microsoft.com/office/powerpoint/2010/main" val="3566200270"/>
              </p:ext>
            </p:extLst>
          </p:nvPr>
        </p:nvGraphicFramePr>
        <p:xfrm>
          <a:off x="631948" y="1551008"/>
          <a:ext cx="7875443" cy="4815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48533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00" name="Rectangle 4"/>
          <p:cNvSpPr>
            <a:spLocks noGrp="1" noChangeArrowheads="1"/>
          </p:cNvSpPr>
          <p:nvPr>
            <p:ph type="title"/>
          </p:nvPr>
        </p:nvSpPr>
        <p:spPr>
          <a:xfrm>
            <a:off x="965199" y="609600"/>
            <a:ext cx="7648121" cy="1099457"/>
          </a:xfrm>
        </p:spPr>
        <p:txBody>
          <a:bodyPr>
            <a:normAutofit/>
          </a:bodyPr>
          <a:lstStyle/>
          <a:p>
            <a:r>
              <a:rPr lang="en-GB" dirty="0"/>
              <a:t>Software engineering ethics</a:t>
            </a:r>
          </a:p>
        </p:txBody>
      </p:sp>
      <p:sp>
        <p:nvSpPr>
          <p:cNvPr id="77" name="Isosceles Triangle 7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24</a:t>
            </a:fld>
            <a:endParaRPr lang="en-US"/>
          </a:p>
        </p:txBody>
      </p:sp>
      <p:sp>
        <p:nvSpPr>
          <p:cNvPr id="79" name="Isosceles Triangle 7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0903" name="Rectangle 5">
            <a:extLst>
              <a:ext uri="{FF2B5EF4-FFF2-40B4-BE49-F238E27FC236}">
                <a16:creationId xmlns:a16="http://schemas.microsoft.com/office/drawing/2014/main" id="{F7A14596-35ED-4550-98BE-CE43B4C36018}"/>
              </a:ext>
            </a:extLst>
          </p:cNvPr>
          <p:cNvGraphicFramePr>
            <a:graphicFrameLocks noGrp="1"/>
          </p:cNvGraphicFramePr>
          <p:nvPr>
            <p:ph idx="1"/>
            <p:extLst>
              <p:ext uri="{D42A27DB-BD31-4B8C-83A1-F6EECF244321}">
                <p14:modId xmlns:p14="http://schemas.microsoft.com/office/powerpoint/2010/main" val="1550079944"/>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a:xfrm>
            <a:off x="378106" y="505531"/>
            <a:ext cx="7793621" cy="1320800"/>
          </a:xfrm>
        </p:spPr>
        <p:txBody>
          <a:bodyPr/>
          <a:lstStyle/>
          <a:p>
            <a:r>
              <a:rPr lang="en-GB" dirty="0"/>
              <a:t>Issues of professional responsibility</a:t>
            </a:r>
          </a:p>
        </p:txBody>
      </p:sp>
      <p:sp>
        <p:nvSpPr>
          <p:cNvPr id="83973" name="Rectangle 5"/>
          <p:cNvSpPr>
            <a:spLocks noGrp="1" noChangeArrowheads="1"/>
          </p:cNvSpPr>
          <p:nvPr>
            <p:ph idx="1"/>
          </p:nvPr>
        </p:nvSpPr>
        <p:spPr>
          <a:xfrm>
            <a:off x="266218" y="1597306"/>
            <a:ext cx="8113853" cy="4942390"/>
          </a:xfrm>
        </p:spPr>
        <p:txBody>
          <a:bodyPr>
            <a:noAutofit/>
          </a:bodyPr>
          <a:lstStyle/>
          <a:p>
            <a:r>
              <a:rPr lang="en-GB" sz="2400" dirty="0"/>
              <a:t>Intellectual property rights </a:t>
            </a:r>
          </a:p>
          <a:p>
            <a:pPr lvl="1"/>
            <a:r>
              <a:rPr lang="en-GB" sz="24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400" dirty="0"/>
              <a:t>Software engineers should not use their technical skills to misuse other people’s computers. Computer misuse ranges from relatively trivial (game playing on an employer’s machine, say) to extremely serious (dissemination of viruses). </a:t>
            </a:r>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48" name="Rectangle 4"/>
          <p:cNvSpPr>
            <a:spLocks noGrp="1" noChangeArrowheads="1"/>
          </p:cNvSpPr>
          <p:nvPr>
            <p:ph type="title"/>
          </p:nvPr>
        </p:nvSpPr>
        <p:spPr>
          <a:xfrm>
            <a:off x="965199" y="609600"/>
            <a:ext cx="7648121" cy="1099457"/>
          </a:xfrm>
        </p:spPr>
        <p:txBody>
          <a:bodyPr>
            <a:normAutofit/>
          </a:bodyPr>
          <a:lstStyle/>
          <a:p>
            <a:r>
              <a:rPr lang="en-GB" dirty="0"/>
              <a:t>ACM/IEEE Code of Ethics</a:t>
            </a:r>
          </a:p>
        </p:txBody>
      </p:sp>
      <p:sp>
        <p:nvSpPr>
          <p:cNvPr id="77" name="Isosceles Triangle 7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26</a:t>
            </a:fld>
            <a:endParaRPr lang="en-US"/>
          </a:p>
        </p:txBody>
      </p:sp>
      <p:sp>
        <p:nvSpPr>
          <p:cNvPr id="79" name="Isosceles Triangle 7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2951" name="Rectangle 5">
            <a:extLst>
              <a:ext uri="{FF2B5EF4-FFF2-40B4-BE49-F238E27FC236}">
                <a16:creationId xmlns:a16="http://schemas.microsoft.com/office/drawing/2014/main" id="{1CC96C00-68D1-495B-818A-45F83327BBA6}"/>
              </a:ext>
            </a:extLst>
          </p:cNvPr>
          <p:cNvGraphicFramePr>
            <a:graphicFrameLocks noGrp="1"/>
          </p:cNvGraphicFramePr>
          <p:nvPr>
            <p:ph idx="1"/>
            <p:extLst>
              <p:ext uri="{D42A27DB-BD31-4B8C-83A1-F6EECF244321}">
                <p14:modId xmlns:p14="http://schemas.microsoft.com/office/powerpoint/2010/main" val="3184012458"/>
              </p:ext>
            </p:extLst>
          </p:nvPr>
        </p:nvGraphicFramePr>
        <p:xfrm>
          <a:off x="631948" y="1350448"/>
          <a:ext cx="7981371" cy="5388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92" name="Rectangle 4"/>
          <p:cNvSpPr>
            <a:spLocks noGrp="1" noChangeArrowheads="1"/>
          </p:cNvSpPr>
          <p:nvPr>
            <p:ph type="title"/>
          </p:nvPr>
        </p:nvSpPr>
        <p:spPr>
          <a:xfrm>
            <a:off x="489360" y="1382486"/>
            <a:ext cx="2660686" cy="4093028"/>
          </a:xfrm>
        </p:spPr>
        <p:txBody>
          <a:bodyPr anchor="ctr">
            <a:normAutofit/>
          </a:bodyPr>
          <a:lstStyle/>
          <a:p>
            <a:r>
              <a:rPr lang="en-GB" sz="3800"/>
              <a:t>Ethical dilemmas</a:t>
            </a:r>
          </a:p>
        </p:txBody>
      </p:sp>
      <p:grpSp>
        <p:nvGrpSpPr>
          <p:cNvPr id="77" name="Group 7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78" name="Straight Connector 7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8" name="Rectangle 8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a:xfrm>
            <a:off x="7896817" y="6041362"/>
            <a:ext cx="512504" cy="365125"/>
          </a:xfrm>
        </p:spPr>
        <p:txBody>
          <a:bodyPr>
            <a:normAutofit/>
          </a:bodyPr>
          <a:lstStyle/>
          <a:p>
            <a:pPr>
              <a:spcAft>
                <a:spcPts val="600"/>
              </a:spcAft>
            </a:pPr>
            <a:fld id="{1D5CD492-2BC6-F348-9965-EC1D86DF57A8}" type="slidenum">
              <a:rPr lang="en-US">
                <a:solidFill>
                  <a:srgbClr val="FFFFFF"/>
                </a:solidFill>
              </a:rPr>
              <a:pPr>
                <a:spcAft>
                  <a:spcPts val="600"/>
                </a:spcAft>
              </a:pPr>
              <a:t>27</a:t>
            </a:fld>
            <a:endParaRPr lang="en-US">
              <a:solidFill>
                <a:srgbClr val="FFFFFF"/>
              </a:solidFill>
            </a:endParaRPr>
          </a:p>
        </p:txBody>
      </p:sp>
      <p:graphicFrame>
        <p:nvGraphicFramePr>
          <p:cNvPr id="89095" name="Rectangle 5">
            <a:extLst>
              <a:ext uri="{FF2B5EF4-FFF2-40B4-BE49-F238E27FC236}">
                <a16:creationId xmlns:a16="http://schemas.microsoft.com/office/drawing/2014/main" id="{779F5C00-FD06-436B-8576-3979C8312B83}"/>
              </a:ext>
            </a:extLst>
          </p:cNvPr>
          <p:cNvGraphicFramePr>
            <a:graphicFrameLocks noGrp="1"/>
          </p:cNvGraphicFramePr>
          <p:nvPr>
            <p:ph idx="1"/>
            <p:extLst>
              <p:ext uri="{D42A27DB-BD31-4B8C-83A1-F6EECF244321}">
                <p14:modId xmlns:p14="http://schemas.microsoft.com/office/powerpoint/2010/main" val="4034689942"/>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a:xfrm>
            <a:off x="609600" y="1714276"/>
            <a:ext cx="7766958" cy="4534124"/>
          </a:xfrm>
        </p:spPr>
        <p:txBody>
          <a:bodyPr>
            <a:normAutofit lnSpcReduction="10000"/>
          </a:bodyPr>
          <a:lstStyle/>
          <a:p>
            <a:r>
              <a:rPr lang="en-GB" sz="2800" dirty="0"/>
              <a:t>The economies of ALL developed nations are </a:t>
            </a:r>
            <a:br>
              <a:rPr lang="en-GB" sz="2800" dirty="0"/>
            </a:br>
            <a:r>
              <a:rPr lang="en-GB" sz="2800" dirty="0"/>
              <a:t>dependent on software.</a:t>
            </a:r>
          </a:p>
          <a:p>
            <a:r>
              <a:rPr lang="en-GB" sz="2800" dirty="0"/>
              <a:t>More and more systems are software controlled</a:t>
            </a:r>
          </a:p>
          <a:p>
            <a:r>
              <a:rPr lang="en-GB" sz="2800" dirty="0"/>
              <a:t>Software engineering is concerned with theories, methods and tools for professional software development.</a:t>
            </a:r>
          </a:p>
          <a:p>
            <a:r>
              <a:rPr lang="en-GB" sz="2800" dirty="0"/>
              <a:t>Expenditure on software represents a </a:t>
            </a:r>
            <a:br>
              <a:rPr lang="en-GB" sz="2800" dirty="0"/>
            </a:br>
            <a:r>
              <a:rPr lang="en-GB" sz="2800" dirty="0"/>
              <a:t>significant fraction of GNP in all developed countries.</a:t>
            </a:r>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a:xfrm>
            <a:off x="609599" y="1930400"/>
            <a:ext cx="7717972" cy="3880773"/>
          </a:xfrm>
        </p:spPr>
        <p:txBody>
          <a:bodyPr>
            <a:normAutofit/>
          </a:bodyPr>
          <a:lstStyle/>
          <a:p>
            <a:r>
              <a:rPr lang="en-GB" sz="2400" dirty="0"/>
              <a:t>Software costs often dominate computer system costs. The costs of software on a PC are often greater than the hardware cost.</a:t>
            </a:r>
          </a:p>
          <a:p>
            <a:r>
              <a:rPr lang="en-GB" sz="2400" dirty="0"/>
              <a:t>Software costs more to maintain than it does to develop. For systems with a long life, maintenance costs may be several times development costs.</a:t>
            </a:r>
          </a:p>
          <a:p>
            <a:r>
              <a:rPr lang="en-GB" sz="2400" dirty="0"/>
              <a:t>Software engineering is concerned with cost-effective software development.</a:t>
            </a:r>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a:xfrm>
            <a:off x="609599" y="1556657"/>
            <a:ext cx="7750630" cy="4942113"/>
          </a:xfrm>
        </p:spPr>
        <p:txBody>
          <a:bodyPr>
            <a:normAutofit fontScale="85000" lnSpcReduction="20000"/>
          </a:bodyPr>
          <a:lstStyle/>
          <a:p>
            <a:r>
              <a:rPr lang="en-GB" sz="2400" i="1" dirty="0"/>
              <a:t>Increasing system complexity</a:t>
            </a:r>
            <a:r>
              <a:rPr lang="en-GB" sz="2400" dirty="0"/>
              <a:t> </a:t>
            </a:r>
          </a:p>
          <a:p>
            <a:pPr lvl="1">
              <a:buClr>
                <a:srgbClr val="00B0F0"/>
              </a:buClr>
            </a:pPr>
            <a:r>
              <a:rPr lang="en-GB" sz="2000" dirty="0"/>
              <a:t>As new software engineering techniques help us to build larger, more complex systems, the demands change. </a:t>
            </a:r>
          </a:p>
          <a:p>
            <a:pPr lvl="1">
              <a:buClr>
                <a:srgbClr val="00B0F0"/>
              </a:buClr>
            </a:pPr>
            <a:r>
              <a:rPr lang="en-GB" sz="2000" dirty="0"/>
              <a:t>Systems have to be built and delivered more quickly.</a:t>
            </a:r>
          </a:p>
          <a:p>
            <a:pPr lvl="1">
              <a:buClr>
                <a:srgbClr val="00B0F0"/>
              </a:buClr>
            </a:pPr>
            <a:r>
              <a:rPr lang="en-GB" sz="2000" dirty="0"/>
              <a:t>Larger, even more complex systems are required.</a:t>
            </a:r>
          </a:p>
          <a:p>
            <a:pPr lvl="1">
              <a:buClr>
                <a:srgbClr val="00B0F0"/>
              </a:buClr>
            </a:pPr>
            <a:r>
              <a:rPr lang="en-GB" sz="2000" dirty="0"/>
              <a:t>Systems have to have new capabilities that were previously thought to be impossible. </a:t>
            </a:r>
          </a:p>
          <a:p>
            <a:r>
              <a:rPr lang="en-GB" sz="2400" i="1" dirty="0"/>
              <a:t>Failure to use software engineering methods</a:t>
            </a:r>
            <a:r>
              <a:rPr lang="en-GB" sz="2400" dirty="0"/>
              <a:t> </a:t>
            </a:r>
          </a:p>
          <a:p>
            <a:pPr lvl="1">
              <a:buClr>
                <a:srgbClr val="00B0F0"/>
              </a:buClr>
            </a:pPr>
            <a:r>
              <a:rPr lang="en-GB" sz="2000" dirty="0"/>
              <a:t>It is fairly easy to write computer programs without using software engineering methods and techniques. </a:t>
            </a:r>
          </a:p>
          <a:p>
            <a:pPr lvl="1">
              <a:buClr>
                <a:srgbClr val="00B0F0"/>
              </a:buClr>
            </a:pPr>
            <a:r>
              <a:rPr lang="en-GB" sz="2000" dirty="0"/>
              <a:t>Many companies have drifted into software development as their products and services have evolved. </a:t>
            </a:r>
          </a:p>
          <a:p>
            <a:pPr lvl="1">
              <a:buClr>
                <a:srgbClr val="00B0F0"/>
              </a:buClr>
            </a:pPr>
            <a:r>
              <a:rPr lang="en-GB" sz="2000" dirty="0"/>
              <a:t>They do not use software engineering methods in their everyday work. </a:t>
            </a:r>
          </a:p>
          <a:p>
            <a:pPr lvl="1">
              <a:buClr>
                <a:srgbClr val="00B0F0"/>
              </a:buClr>
            </a:pPr>
            <a:r>
              <a:rPr lang="en-GB" sz="2000" dirty="0"/>
              <a:t>Consequently, their software is often more expensive and less reliable than it should be. </a:t>
            </a:r>
            <a:endParaRPr lang="en-US" sz="2000"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normAutofit fontScale="90000"/>
          </a:bodyPr>
          <a:lstStyle/>
          <a:p>
            <a:pPr eaLnBrk="1" hangingPunct="1"/>
            <a:r>
              <a:rPr lang="en-GB" dirty="0"/>
              <a:t>Frequently asked questions about software engineering</a:t>
            </a:r>
            <a:br>
              <a:rPr lang="en-GB" dirty="0"/>
            </a:b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61482802"/>
              </p:ext>
            </p:extLst>
          </p:nvPr>
        </p:nvGraphicFramePr>
        <p:xfrm>
          <a:off x="163287" y="1453125"/>
          <a:ext cx="8730342" cy="5508551"/>
        </p:xfrm>
        <a:graphic>
          <a:graphicData uri="http://schemas.openxmlformats.org/drawingml/2006/table">
            <a:tbl>
              <a:tblPr firstRow="1" bandRow="1">
                <a:tableStyleId>{B301B821-A1FF-4177-AEE7-76D212191A09}</a:tableStyleId>
              </a:tblPr>
              <a:tblGrid>
                <a:gridCol w="3738505">
                  <a:extLst>
                    <a:ext uri="{9D8B030D-6E8A-4147-A177-3AD203B41FA5}">
                      <a16:colId xmlns:a16="http://schemas.microsoft.com/office/drawing/2014/main" val="20000"/>
                    </a:ext>
                  </a:extLst>
                </a:gridCol>
                <a:gridCol w="4991837">
                  <a:extLst>
                    <a:ext uri="{9D8B030D-6E8A-4147-A177-3AD203B41FA5}">
                      <a16:colId xmlns:a16="http://schemas.microsoft.com/office/drawing/2014/main" val="20001"/>
                    </a:ext>
                  </a:extLst>
                </a:gridCol>
              </a:tblGrid>
              <a:tr h="464111">
                <a:tc>
                  <a:txBody>
                    <a:bodyPr/>
                    <a:lstStyle/>
                    <a:p>
                      <a:pPr algn="l">
                        <a:spcAft>
                          <a:spcPts val="0"/>
                        </a:spcAft>
                      </a:pPr>
                      <a:r>
                        <a:rPr lang="en-GB" sz="1600" dirty="0">
                          <a:latin typeface="Arial"/>
                          <a:cs typeface="Arial"/>
                        </a:rPr>
                        <a:t>Question</a:t>
                      </a:r>
                      <a:endParaRPr lang="en-GB" sz="1600" b="1" dirty="0">
                        <a:solidFill>
                          <a:srgbClr val="000000"/>
                        </a:solidFill>
                        <a:latin typeface="Arial"/>
                        <a:ea typeface="Times New Roman"/>
                        <a:cs typeface="Arial"/>
                      </a:endParaRPr>
                    </a:p>
                  </a:txBody>
                  <a:tcPr marL="73025" marR="73025" marT="73025" marB="73025"/>
                </a:tc>
                <a:tc>
                  <a:txBody>
                    <a:bodyPr/>
                    <a:lstStyle/>
                    <a:p>
                      <a:pPr algn="l">
                        <a:spcAft>
                          <a:spcPts val="0"/>
                        </a:spcAft>
                      </a:pPr>
                      <a:r>
                        <a:rPr lang="en-GB" sz="1600" dirty="0">
                          <a:latin typeface="Arial"/>
                          <a:cs typeface="Arial"/>
                        </a:rPr>
                        <a:t>Answer</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783656">
                <a:tc>
                  <a:txBody>
                    <a:bodyPr/>
                    <a:lstStyle/>
                    <a:p>
                      <a:pPr algn="l">
                        <a:spcAft>
                          <a:spcPts val="0"/>
                        </a:spcAft>
                      </a:pPr>
                      <a:r>
                        <a:rPr lang="en-GB" sz="1600" dirty="0">
                          <a:latin typeface="Arial"/>
                          <a:cs typeface="Arial"/>
                        </a:rPr>
                        <a:t>What is software?</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Computer programs and associated documentation. Software products may be developed for a particular customer or may be developed for a general market.</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783656">
                <a:tc>
                  <a:txBody>
                    <a:bodyPr/>
                    <a:lstStyle/>
                    <a:p>
                      <a:pPr algn="l">
                        <a:spcAft>
                          <a:spcPts val="0"/>
                        </a:spcAft>
                      </a:pPr>
                      <a:r>
                        <a:rPr lang="en-GB" sz="1600" dirty="0">
                          <a:latin typeface="Arial"/>
                          <a:cs typeface="Arial"/>
                        </a:rPr>
                        <a:t>What are the attributes of good software?</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Good software should deliver the required functionality and performance to the user and should be maintainable, dependable and usable.</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544827">
                <a:tc>
                  <a:txBody>
                    <a:bodyPr/>
                    <a:lstStyle/>
                    <a:p>
                      <a:pPr algn="l">
                        <a:spcAft>
                          <a:spcPts val="0"/>
                        </a:spcAft>
                      </a:pPr>
                      <a:r>
                        <a:rPr lang="en-GB" sz="1600" dirty="0">
                          <a:latin typeface="Arial"/>
                          <a:cs typeface="Arial"/>
                        </a:rPr>
                        <a:t>What is software engineering?</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Software engineering is an engineering discipline that is concerned with all aspects of software production.</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544827">
                <a:tc>
                  <a:txBody>
                    <a:bodyPr/>
                    <a:lstStyle/>
                    <a:p>
                      <a:pPr algn="l">
                        <a:spcAft>
                          <a:spcPts val="0"/>
                        </a:spcAft>
                      </a:pPr>
                      <a:r>
                        <a:rPr lang="en-GB" sz="1600" dirty="0">
                          <a:latin typeface="Arial"/>
                          <a:cs typeface="Arial"/>
                        </a:rPr>
                        <a:t>What are the fundamental software engineering activities?</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Software specification, software development, software validation and software evolution.</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1022484">
                <a:tc>
                  <a:txBody>
                    <a:bodyPr/>
                    <a:lstStyle/>
                    <a:p>
                      <a:pPr algn="l">
                        <a:spcAft>
                          <a:spcPts val="0"/>
                        </a:spcAft>
                      </a:pPr>
                      <a:r>
                        <a:rPr lang="en-GB" sz="1600">
                          <a:latin typeface="Arial"/>
                          <a:cs typeface="Arial"/>
                        </a:rPr>
                        <a:t>What is the difference between software engineering and computer science?</a:t>
                      </a:r>
                      <a:endParaRPr lang="en-GB" sz="160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Computer science focuses on theory and fundamentals; software engineering is concerned with the practicalities of developing and delivering useful software.</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1261313">
                <a:tc>
                  <a:txBody>
                    <a:bodyPr/>
                    <a:lstStyle/>
                    <a:p>
                      <a:pPr algn="l">
                        <a:spcAft>
                          <a:spcPts val="0"/>
                        </a:spcAft>
                      </a:pPr>
                      <a:r>
                        <a:rPr lang="en-GB" sz="1600">
                          <a:latin typeface="Arial"/>
                          <a:cs typeface="Arial"/>
                        </a:rPr>
                        <a:t>What is the difference between software engineering and system engineering?</a:t>
                      </a:r>
                      <a:endParaRPr lang="en-GB" sz="160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5094"/>
            <a:ext cx="7315201" cy="1320800"/>
          </a:xfrm>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9298185"/>
              </p:ext>
            </p:extLst>
          </p:nvPr>
        </p:nvGraphicFramePr>
        <p:xfrm>
          <a:off x="225706" y="1545894"/>
          <a:ext cx="8692588" cy="5278120"/>
        </p:xfrm>
        <a:graphic>
          <a:graphicData uri="http://schemas.openxmlformats.org/drawingml/2006/table">
            <a:tbl>
              <a:tblPr firstRow="1" bandRow="1">
                <a:tableStyleId>{5C22544A-7EE6-4342-B048-85BDC9FD1C3A}</a:tableStyleId>
              </a:tblPr>
              <a:tblGrid>
                <a:gridCol w="3684440">
                  <a:extLst>
                    <a:ext uri="{9D8B030D-6E8A-4147-A177-3AD203B41FA5}">
                      <a16:colId xmlns:a16="http://schemas.microsoft.com/office/drawing/2014/main" val="20000"/>
                    </a:ext>
                  </a:extLst>
                </a:gridCol>
                <a:gridCol w="5008148">
                  <a:extLst>
                    <a:ext uri="{9D8B030D-6E8A-4147-A177-3AD203B41FA5}">
                      <a16:colId xmlns:a16="http://schemas.microsoft.com/office/drawing/2014/main" val="20001"/>
                    </a:ext>
                  </a:extLst>
                </a:gridCol>
              </a:tblGrid>
              <a:tr h="370840">
                <a:tc>
                  <a:txBody>
                    <a:bodyPr/>
                    <a:lstStyle/>
                    <a:p>
                      <a:pPr algn="l"/>
                      <a:r>
                        <a:rPr lang="en-US" sz="1600" dirty="0">
                          <a:latin typeface="Arial"/>
                          <a:cs typeface="Arial"/>
                        </a:rPr>
                        <a:t>Question</a:t>
                      </a:r>
                    </a:p>
                  </a:txBody>
                  <a:tcPr/>
                </a:tc>
                <a:tc>
                  <a:txBody>
                    <a:bodyPr/>
                    <a:lstStyle/>
                    <a:p>
                      <a:pPr algn="l"/>
                      <a:r>
                        <a:rPr lang="en-US" sz="16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l">
                        <a:spcAft>
                          <a:spcPts val="0"/>
                        </a:spcAft>
                      </a:pPr>
                      <a:r>
                        <a:rPr lang="en-GB" sz="1600" dirty="0">
                          <a:latin typeface="Arial"/>
                          <a:cs typeface="Arial"/>
                        </a:rPr>
                        <a:t>What are the key challenges facing software engineering?</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Coping with increasing diversity, demands for reduced delivery times and developing trustworthy software.</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l">
                        <a:spcAft>
                          <a:spcPts val="0"/>
                        </a:spcAft>
                      </a:pPr>
                      <a:r>
                        <a:rPr lang="en-GB" sz="1600" dirty="0">
                          <a:latin typeface="Arial"/>
                          <a:cs typeface="Arial"/>
                        </a:rPr>
                        <a:t>What are the costs of software engineering?</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Roughly 60% of software costs are development costs, 40% are testing costs. For custom software, evolution costs often exceed development costs.</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l">
                        <a:spcAft>
                          <a:spcPts val="0"/>
                        </a:spcAft>
                      </a:pPr>
                      <a:r>
                        <a:rPr lang="en-GB" sz="1600" dirty="0">
                          <a:latin typeface="Arial"/>
                          <a:cs typeface="Arial"/>
                        </a:rPr>
                        <a:t>What are the best software engineering techniques and methods?</a:t>
                      </a:r>
                      <a:endParaRPr lang="en-GB" sz="16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l">
                        <a:spcAft>
                          <a:spcPts val="0"/>
                        </a:spcAft>
                      </a:pPr>
                      <a:r>
                        <a:rPr lang="en-GB" sz="1600">
                          <a:latin typeface="Arial"/>
                          <a:cs typeface="Arial"/>
                        </a:rPr>
                        <a:t>What differences has the web made to software engineering?</a:t>
                      </a:r>
                      <a:endParaRPr lang="en-GB" sz="1600">
                        <a:solidFill>
                          <a:srgbClr val="000000"/>
                        </a:solidFill>
                        <a:latin typeface="Arial"/>
                        <a:ea typeface="Times New Roman"/>
                        <a:cs typeface="Arial"/>
                      </a:endParaRPr>
                    </a:p>
                  </a:txBody>
                  <a:tcPr marL="73025" marR="73025" marT="0" marB="68580"/>
                </a:tc>
                <a:tc>
                  <a:txBody>
                    <a:bodyPr/>
                    <a:lstStyle/>
                    <a:p>
                      <a:pPr algn="l">
                        <a:spcAft>
                          <a:spcPts val="0"/>
                        </a:spcAft>
                      </a:pPr>
                      <a:r>
                        <a:rPr lang="en-GB" sz="16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6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Software products</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8</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E3BFA5C9-C9D7-4542-8C4F-3C0522DE081E}"/>
              </a:ext>
            </a:extLst>
          </p:cNvPr>
          <p:cNvGraphicFramePr>
            <a:graphicFrameLocks noGrp="1"/>
          </p:cNvGraphicFramePr>
          <p:nvPr>
            <p:ph idx="1"/>
            <p:extLst>
              <p:ext uri="{D42A27DB-BD31-4B8C-83A1-F6EECF244321}">
                <p14:modId xmlns:p14="http://schemas.microsoft.com/office/powerpoint/2010/main" val="4009778723"/>
              </p:ext>
            </p:extLst>
          </p:nvPr>
        </p:nvGraphicFramePr>
        <p:xfrm>
          <a:off x="631947" y="1539433"/>
          <a:ext cx="8175503" cy="500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rPr lang="en-US" dirty="0"/>
              <a:t>Product specification</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Slide Number Placeholder 8"/>
          <p:cNvSpPr>
            <a:spLocks noGrp="1"/>
          </p:cNvSpPr>
          <p:nvPr>
            <p:ph type="sldNum" sz="quarter" idx="12"/>
          </p:nvPr>
        </p:nvSpPr>
        <p:spPr>
          <a:xfrm>
            <a:off x="7420899" y="6182876"/>
            <a:ext cx="512504" cy="365125"/>
          </a:xfrm>
        </p:spPr>
        <p:txBody>
          <a:bodyPr>
            <a:normAutofit/>
          </a:bodyPr>
          <a:lstStyle/>
          <a:p>
            <a:pPr>
              <a:spcAft>
                <a:spcPts val="600"/>
              </a:spcAft>
            </a:pPr>
            <a:fld id="{1D5CD492-2BC6-F348-9965-EC1D86DF57A8}" type="slidenum">
              <a:rPr lang="en-US" smtClean="0"/>
              <a:pPr>
                <a:spcAft>
                  <a:spcPts val="600"/>
                </a:spcAft>
              </a:pPr>
              <a:t>9</a:t>
            </a:fld>
            <a:endParaRPr lang="en-US"/>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1" name="Content Placeholder 2">
            <a:extLst>
              <a:ext uri="{FF2B5EF4-FFF2-40B4-BE49-F238E27FC236}">
                <a16:creationId xmlns:a16="http://schemas.microsoft.com/office/drawing/2014/main" id="{9D64D957-376D-4758-981E-B09C0CC34E55}"/>
              </a:ext>
            </a:extLst>
          </p:cNvPr>
          <p:cNvGraphicFramePr>
            <a:graphicFrameLocks noGrp="1"/>
          </p:cNvGraphicFramePr>
          <p:nvPr>
            <p:ph idx="1"/>
            <p:extLst>
              <p:ext uri="{D42A27DB-BD31-4B8C-83A1-F6EECF244321}">
                <p14:modId xmlns:p14="http://schemas.microsoft.com/office/powerpoint/2010/main" val="190159964"/>
              </p:ext>
            </p:extLst>
          </p:nvPr>
        </p:nvGraphicFramePr>
        <p:xfrm>
          <a:off x="631948" y="1435261"/>
          <a:ext cx="7981371" cy="511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2031</TotalTime>
  <Words>2148</Words>
  <Application>Microsoft Macintosh PowerPoint</Application>
  <PresentationFormat>On-screen Show (4:3)</PresentationFormat>
  <Paragraphs>190</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Wingdings 3</vt:lpstr>
      <vt:lpstr>Facet</vt:lpstr>
      <vt:lpstr>Chapter 1- Introduction</vt:lpstr>
      <vt:lpstr>Topics covered</vt:lpstr>
      <vt:lpstr>Software engineering</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Issues of professional responsibility</vt:lpstr>
      <vt:lpstr>ACM/IEEE Code of Ethics</vt:lpstr>
      <vt:lpstr>Ethical dilemmas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Jianchao "Jack" Han</cp:lastModifiedBy>
  <cp:revision>34</cp:revision>
  <dcterms:created xsi:type="dcterms:W3CDTF">2009-12-29T10:39:27Z</dcterms:created>
  <dcterms:modified xsi:type="dcterms:W3CDTF">2023-01-25T17:55:58Z</dcterms:modified>
</cp:coreProperties>
</file>