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44"/>
  </p:notesMasterIdLst>
  <p:handoutMasterIdLst>
    <p:handoutMasterId r:id="rId45"/>
  </p:handoutMasterIdLst>
  <p:sldIdLst>
    <p:sldId id="336" r:id="rId2"/>
    <p:sldId id="270" r:id="rId3"/>
    <p:sldId id="281" r:id="rId4"/>
    <p:sldId id="318" r:id="rId5"/>
    <p:sldId id="319" r:id="rId6"/>
    <p:sldId id="282" r:id="rId7"/>
    <p:sldId id="337" r:id="rId8"/>
    <p:sldId id="338" r:id="rId9"/>
    <p:sldId id="339" r:id="rId10"/>
    <p:sldId id="288" r:id="rId11"/>
    <p:sldId id="320" r:id="rId12"/>
    <p:sldId id="289" r:id="rId13"/>
    <p:sldId id="322" r:id="rId14"/>
    <p:sldId id="340" r:id="rId15"/>
    <p:sldId id="346" r:id="rId16"/>
    <p:sldId id="347" r:id="rId17"/>
    <p:sldId id="272" r:id="rId18"/>
    <p:sldId id="260" r:id="rId19"/>
    <p:sldId id="291" r:id="rId20"/>
    <p:sldId id="293" r:id="rId21"/>
    <p:sldId id="261" r:id="rId22"/>
    <p:sldId id="323" r:id="rId23"/>
    <p:sldId id="348" r:id="rId24"/>
    <p:sldId id="349" r:id="rId25"/>
    <p:sldId id="262" r:id="rId26"/>
    <p:sldId id="350" r:id="rId27"/>
    <p:sldId id="263" r:id="rId28"/>
    <p:sldId id="351" r:id="rId29"/>
    <p:sldId id="264" r:id="rId30"/>
    <p:sldId id="273" r:id="rId31"/>
    <p:sldId id="325" r:id="rId32"/>
    <p:sldId id="352" r:id="rId33"/>
    <p:sldId id="312" r:id="rId34"/>
    <p:sldId id="313" r:id="rId35"/>
    <p:sldId id="265" r:id="rId36"/>
    <p:sldId id="353" r:id="rId37"/>
    <p:sldId id="354" r:id="rId38"/>
    <p:sldId id="355" r:id="rId39"/>
    <p:sldId id="356" r:id="rId40"/>
    <p:sldId id="266" r:id="rId41"/>
    <p:sldId id="357" r:id="rId42"/>
    <p:sldId id="32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0" d="100"/>
          <a:sy n="100" d="100"/>
        </p:scale>
        <p:origin x="18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8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1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1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780B6-8823-45E2-8CE1-E169A66947E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96F720-9ECF-4451-8D67-FAA7F64A2E65}">
      <dgm:prSet custT="1"/>
      <dgm:spPr/>
      <dgm:t>
        <a:bodyPr/>
        <a:lstStyle/>
        <a:p>
          <a:r>
            <a:rPr lang="en-GB" sz="3200"/>
            <a:t>Software process models</a:t>
          </a:r>
          <a:endParaRPr lang="en-US" sz="3200"/>
        </a:p>
      </dgm:t>
    </dgm:pt>
    <dgm:pt modelId="{293C2F7A-A816-4E35-B240-575B02117B00}" type="parTrans" cxnId="{9F6E68F1-7E28-4D3A-957E-CED3781CC4A9}">
      <dgm:prSet/>
      <dgm:spPr/>
      <dgm:t>
        <a:bodyPr/>
        <a:lstStyle/>
        <a:p>
          <a:endParaRPr lang="en-US" sz="3200"/>
        </a:p>
      </dgm:t>
    </dgm:pt>
    <dgm:pt modelId="{970530B4-30BF-4429-AC35-887E10EB8932}" type="sibTrans" cxnId="{9F6E68F1-7E28-4D3A-957E-CED3781CC4A9}">
      <dgm:prSet/>
      <dgm:spPr/>
      <dgm:t>
        <a:bodyPr/>
        <a:lstStyle/>
        <a:p>
          <a:endParaRPr lang="en-US" sz="3200"/>
        </a:p>
      </dgm:t>
    </dgm:pt>
    <dgm:pt modelId="{67A2584C-ADFC-45D8-A8D3-24536D03753C}">
      <dgm:prSet custT="1"/>
      <dgm:spPr/>
      <dgm:t>
        <a:bodyPr/>
        <a:lstStyle/>
        <a:p>
          <a:r>
            <a:rPr lang="en-GB" sz="3200"/>
            <a:t>Process activities</a:t>
          </a:r>
          <a:endParaRPr lang="en-US" sz="3200"/>
        </a:p>
      </dgm:t>
    </dgm:pt>
    <dgm:pt modelId="{C4FE8F57-E397-4B59-92C7-A2C01A9BA630}" type="parTrans" cxnId="{57011E04-7479-47C0-BDCD-E8F9DA87448E}">
      <dgm:prSet/>
      <dgm:spPr/>
      <dgm:t>
        <a:bodyPr/>
        <a:lstStyle/>
        <a:p>
          <a:endParaRPr lang="en-US" sz="3200"/>
        </a:p>
      </dgm:t>
    </dgm:pt>
    <dgm:pt modelId="{AD603975-613E-4DAD-A767-2266268A87BF}" type="sibTrans" cxnId="{57011E04-7479-47C0-BDCD-E8F9DA87448E}">
      <dgm:prSet/>
      <dgm:spPr/>
      <dgm:t>
        <a:bodyPr/>
        <a:lstStyle/>
        <a:p>
          <a:endParaRPr lang="en-US" sz="3200"/>
        </a:p>
      </dgm:t>
    </dgm:pt>
    <dgm:pt modelId="{68738629-DEF7-42A1-8AD1-F1B347DFD3FB}">
      <dgm:prSet custT="1"/>
      <dgm:spPr/>
      <dgm:t>
        <a:bodyPr/>
        <a:lstStyle/>
        <a:p>
          <a:r>
            <a:rPr lang="en-GB" sz="3200"/>
            <a:t>Coping with change</a:t>
          </a:r>
          <a:endParaRPr lang="en-US" sz="3200"/>
        </a:p>
      </dgm:t>
    </dgm:pt>
    <dgm:pt modelId="{A5BE1456-7DBE-4ABA-9350-122655FD234A}" type="parTrans" cxnId="{95599933-603A-441F-961E-0AAB9D704C2F}">
      <dgm:prSet/>
      <dgm:spPr/>
      <dgm:t>
        <a:bodyPr/>
        <a:lstStyle/>
        <a:p>
          <a:endParaRPr lang="en-US" sz="3200"/>
        </a:p>
      </dgm:t>
    </dgm:pt>
    <dgm:pt modelId="{984F4E88-64BF-4B92-B82E-DBB0D277D39D}" type="sibTrans" cxnId="{95599933-603A-441F-961E-0AAB9D704C2F}">
      <dgm:prSet/>
      <dgm:spPr/>
      <dgm:t>
        <a:bodyPr/>
        <a:lstStyle/>
        <a:p>
          <a:endParaRPr lang="en-US" sz="3200"/>
        </a:p>
      </dgm:t>
    </dgm:pt>
    <dgm:pt modelId="{1C00B466-E82A-4066-A68D-4E71F126D1E7}" type="pres">
      <dgm:prSet presAssocID="{D3D780B6-8823-45E2-8CE1-E169A66947E7}" presName="diagram" presStyleCnt="0">
        <dgm:presLayoutVars>
          <dgm:dir/>
          <dgm:resizeHandles val="exact"/>
        </dgm:presLayoutVars>
      </dgm:prSet>
      <dgm:spPr/>
    </dgm:pt>
    <dgm:pt modelId="{ADCB6804-856F-481F-A489-C051ABBE4707}" type="pres">
      <dgm:prSet presAssocID="{C796F720-9ECF-4451-8D67-FAA7F64A2E65}" presName="node" presStyleLbl="node1" presStyleIdx="0" presStyleCnt="3">
        <dgm:presLayoutVars>
          <dgm:bulletEnabled val="1"/>
        </dgm:presLayoutVars>
      </dgm:prSet>
      <dgm:spPr/>
    </dgm:pt>
    <dgm:pt modelId="{BB7665C0-62F7-4BAD-92E8-C8147576B71D}" type="pres">
      <dgm:prSet presAssocID="{970530B4-30BF-4429-AC35-887E10EB8932}" presName="sibTrans" presStyleCnt="0"/>
      <dgm:spPr/>
    </dgm:pt>
    <dgm:pt modelId="{229ADAEF-CAC0-48D9-B5EF-FD5EC0DA76A5}" type="pres">
      <dgm:prSet presAssocID="{67A2584C-ADFC-45D8-A8D3-24536D03753C}" presName="node" presStyleLbl="node1" presStyleIdx="1" presStyleCnt="3">
        <dgm:presLayoutVars>
          <dgm:bulletEnabled val="1"/>
        </dgm:presLayoutVars>
      </dgm:prSet>
      <dgm:spPr/>
    </dgm:pt>
    <dgm:pt modelId="{9DC977C1-960F-4FAD-B107-4C480A17D0DB}" type="pres">
      <dgm:prSet presAssocID="{AD603975-613E-4DAD-A767-2266268A87BF}" presName="sibTrans" presStyleCnt="0"/>
      <dgm:spPr/>
    </dgm:pt>
    <dgm:pt modelId="{F6608362-9044-4280-8A09-68F95C69390E}" type="pres">
      <dgm:prSet presAssocID="{68738629-DEF7-42A1-8AD1-F1B347DFD3FB}" presName="node" presStyleLbl="node1" presStyleIdx="2" presStyleCnt="3">
        <dgm:presLayoutVars>
          <dgm:bulletEnabled val="1"/>
        </dgm:presLayoutVars>
      </dgm:prSet>
      <dgm:spPr/>
    </dgm:pt>
  </dgm:ptLst>
  <dgm:cxnLst>
    <dgm:cxn modelId="{57011E04-7479-47C0-BDCD-E8F9DA87448E}" srcId="{D3D780B6-8823-45E2-8CE1-E169A66947E7}" destId="{67A2584C-ADFC-45D8-A8D3-24536D03753C}" srcOrd="1" destOrd="0" parTransId="{C4FE8F57-E397-4B59-92C7-A2C01A9BA630}" sibTransId="{AD603975-613E-4DAD-A767-2266268A87BF}"/>
    <dgm:cxn modelId="{95599933-603A-441F-961E-0AAB9D704C2F}" srcId="{D3D780B6-8823-45E2-8CE1-E169A66947E7}" destId="{68738629-DEF7-42A1-8AD1-F1B347DFD3FB}" srcOrd="2" destOrd="0" parTransId="{A5BE1456-7DBE-4ABA-9350-122655FD234A}" sibTransId="{984F4E88-64BF-4B92-B82E-DBB0D277D39D}"/>
    <dgm:cxn modelId="{5933C84B-22DA-45E8-97B4-8962E1C749EC}" type="presOf" srcId="{67A2584C-ADFC-45D8-A8D3-24536D03753C}" destId="{229ADAEF-CAC0-48D9-B5EF-FD5EC0DA76A5}" srcOrd="0" destOrd="0" presId="urn:microsoft.com/office/officeart/2005/8/layout/default"/>
    <dgm:cxn modelId="{828A4CC5-4541-46B1-B951-724554006960}" type="presOf" srcId="{C796F720-9ECF-4451-8D67-FAA7F64A2E65}" destId="{ADCB6804-856F-481F-A489-C051ABBE4707}" srcOrd="0" destOrd="0" presId="urn:microsoft.com/office/officeart/2005/8/layout/default"/>
    <dgm:cxn modelId="{506453DD-FBB0-4380-87ED-4A276A5C32A8}" type="presOf" srcId="{D3D780B6-8823-45E2-8CE1-E169A66947E7}" destId="{1C00B466-E82A-4066-A68D-4E71F126D1E7}" srcOrd="0" destOrd="0" presId="urn:microsoft.com/office/officeart/2005/8/layout/default"/>
    <dgm:cxn modelId="{E5F9AAE0-5836-4874-8B20-14CC28862D73}" type="presOf" srcId="{68738629-DEF7-42A1-8AD1-F1B347DFD3FB}" destId="{F6608362-9044-4280-8A09-68F95C69390E}" srcOrd="0" destOrd="0" presId="urn:microsoft.com/office/officeart/2005/8/layout/default"/>
    <dgm:cxn modelId="{9F6E68F1-7E28-4D3A-957E-CED3781CC4A9}" srcId="{D3D780B6-8823-45E2-8CE1-E169A66947E7}" destId="{C796F720-9ECF-4451-8D67-FAA7F64A2E65}" srcOrd="0" destOrd="0" parTransId="{293C2F7A-A816-4E35-B240-575B02117B00}" sibTransId="{970530B4-30BF-4429-AC35-887E10EB8932}"/>
    <dgm:cxn modelId="{E9B6D487-98D8-41E0-9D32-5627E4A82419}" type="presParOf" srcId="{1C00B466-E82A-4066-A68D-4E71F126D1E7}" destId="{ADCB6804-856F-481F-A489-C051ABBE4707}" srcOrd="0" destOrd="0" presId="urn:microsoft.com/office/officeart/2005/8/layout/default"/>
    <dgm:cxn modelId="{9EE3D730-9BF4-410F-9C3F-81A83A6B08FB}" type="presParOf" srcId="{1C00B466-E82A-4066-A68D-4E71F126D1E7}" destId="{BB7665C0-62F7-4BAD-92E8-C8147576B71D}" srcOrd="1" destOrd="0" presId="urn:microsoft.com/office/officeart/2005/8/layout/default"/>
    <dgm:cxn modelId="{8955A178-630F-4B84-80F5-15FF02F4B6E6}" type="presParOf" srcId="{1C00B466-E82A-4066-A68D-4E71F126D1E7}" destId="{229ADAEF-CAC0-48D9-B5EF-FD5EC0DA76A5}" srcOrd="2" destOrd="0" presId="urn:microsoft.com/office/officeart/2005/8/layout/default"/>
    <dgm:cxn modelId="{87254CB7-D9C4-42AE-91D2-AFDF16C65BC4}" type="presParOf" srcId="{1C00B466-E82A-4066-A68D-4E71F126D1E7}" destId="{9DC977C1-960F-4FAD-B107-4C480A17D0DB}" srcOrd="3" destOrd="0" presId="urn:microsoft.com/office/officeart/2005/8/layout/default"/>
    <dgm:cxn modelId="{C797B13F-1C93-47E7-BE29-C4A302629C39}" type="presParOf" srcId="{1C00B466-E82A-4066-A68D-4E71F126D1E7}" destId="{F6608362-9044-4280-8A09-68F95C69390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62FAD9-DC36-421B-B17A-629A11B148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296E757-1FE5-494D-97DA-D38CADED7018}">
      <dgm:prSet/>
      <dgm:spPr/>
      <dgm:t>
        <a:bodyPr/>
        <a:lstStyle/>
        <a:p>
          <a:r>
            <a:rPr lang="en-GB"/>
            <a:t>Verification and validation (V &amp; V) is intended to show that a system conforms to its specification and meets the requirements of the system customer.</a:t>
          </a:r>
          <a:endParaRPr lang="en-US"/>
        </a:p>
      </dgm:t>
    </dgm:pt>
    <dgm:pt modelId="{FEEA7102-C1B9-4151-BFBE-8906DEC801CD}" type="parTrans" cxnId="{2B9FE6F1-CB0B-4D47-ABE8-0677959C8433}">
      <dgm:prSet/>
      <dgm:spPr/>
      <dgm:t>
        <a:bodyPr/>
        <a:lstStyle/>
        <a:p>
          <a:endParaRPr lang="en-US"/>
        </a:p>
      </dgm:t>
    </dgm:pt>
    <dgm:pt modelId="{DF98D2D2-9933-4C9E-9976-B01705577F47}" type="sibTrans" cxnId="{2B9FE6F1-CB0B-4D47-ABE8-0677959C8433}">
      <dgm:prSet/>
      <dgm:spPr/>
      <dgm:t>
        <a:bodyPr/>
        <a:lstStyle/>
        <a:p>
          <a:endParaRPr lang="en-US"/>
        </a:p>
      </dgm:t>
    </dgm:pt>
    <dgm:pt modelId="{8DA4E4A8-2F36-4634-8F65-54AD9D62DFE3}">
      <dgm:prSet/>
      <dgm:spPr/>
      <dgm:t>
        <a:bodyPr/>
        <a:lstStyle/>
        <a:p>
          <a:r>
            <a:rPr lang="en-GB"/>
            <a:t>Involves checking and review processes and system testing.</a:t>
          </a:r>
          <a:endParaRPr lang="en-US"/>
        </a:p>
      </dgm:t>
    </dgm:pt>
    <dgm:pt modelId="{30659063-3348-4B27-A90E-2C2869B968FA}" type="parTrans" cxnId="{FED47BB2-E7CE-4769-8A07-7D6886377977}">
      <dgm:prSet/>
      <dgm:spPr/>
      <dgm:t>
        <a:bodyPr/>
        <a:lstStyle/>
        <a:p>
          <a:endParaRPr lang="en-US"/>
        </a:p>
      </dgm:t>
    </dgm:pt>
    <dgm:pt modelId="{E141BD04-AAE8-4203-AF12-B2467643C371}" type="sibTrans" cxnId="{FED47BB2-E7CE-4769-8A07-7D6886377977}">
      <dgm:prSet/>
      <dgm:spPr/>
      <dgm:t>
        <a:bodyPr/>
        <a:lstStyle/>
        <a:p>
          <a:endParaRPr lang="en-US"/>
        </a:p>
      </dgm:t>
    </dgm:pt>
    <dgm:pt modelId="{E6E761EF-6426-479A-B070-4D7A8B616E9B}">
      <dgm:prSet/>
      <dgm:spPr/>
      <dgm:t>
        <a:bodyPr/>
        <a:lstStyle/>
        <a:p>
          <a:r>
            <a:rPr lang="en-GB"/>
            <a:t>System testing involves executing the system with test cases that are derived from the specification of the real data to be processed by the system.</a:t>
          </a:r>
          <a:endParaRPr lang="en-US"/>
        </a:p>
      </dgm:t>
    </dgm:pt>
    <dgm:pt modelId="{80E1210B-77C6-469B-B1EB-D8B22AB18759}" type="parTrans" cxnId="{496959AF-21BF-4E09-98B7-956BEB47635A}">
      <dgm:prSet/>
      <dgm:spPr/>
      <dgm:t>
        <a:bodyPr/>
        <a:lstStyle/>
        <a:p>
          <a:endParaRPr lang="en-US"/>
        </a:p>
      </dgm:t>
    </dgm:pt>
    <dgm:pt modelId="{33B33332-95A3-4E0F-83BA-284FD3BD7CFB}" type="sibTrans" cxnId="{496959AF-21BF-4E09-98B7-956BEB47635A}">
      <dgm:prSet/>
      <dgm:spPr/>
      <dgm:t>
        <a:bodyPr/>
        <a:lstStyle/>
        <a:p>
          <a:endParaRPr lang="en-US"/>
        </a:p>
      </dgm:t>
    </dgm:pt>
    <dgm:pt modelId="{17DA414A-CB96-4775-A5D6-3F2A3C852278}">
      <dgm:prSet/>
      <dgm:spPr/>
      <dgm:t>
        <a:bodyPr/>
        <a:lstStyle/>
        <a:p>
          <a:r>
            <a:rPr lang="en-GB"/>
            <a:t>Testing is the most commonly used V &amp; V activity.</a:t>
          </a:r>
          <a:endParaRPr lang="en-US"/>
        </a:p>
      </dgm:t>
    </dgm:pt>
    <dgm:pt modelId="{071FAF90-5693-4A43-8FD6-F89CD02E0396}" type="parTrans" cxnId="{8D00524B-181F-4216-8505-9E2550C27EA6}">
      <dgm:prSet/>
      <dgm:spPr/>
      <dgm:t>
        <a:bodyPr/>
        <a:lstStyle/>
        <a:p>
          <a:endParaRPr lang="en-US"/>
        </a:p>
      </dgm:t>
    </dgm:pt>
    <dgm:pt modelId="{29E06C75-788C-4846-8336-1CED130B5F80}" type="sibTrans" cxnId="{8D00524B-181F-4216-8505-9E2550C27EA6}">
      <dgm:prSet/>
      <dgm:spPr/>
      <dgm:t>
        <a:bodyPr/>
        <a:lstStyle/>
        <a:p>
          <a:endParaRPr lang="en-US"/>
        </a:p>
      </dgm:t>
    </dgm:pt>
    <dgm:pt modelId="{DE26CAAB-598E-42E0-8EBC-DEDF7C2A181E}" type="pres">
      <dgm:prSet presAssocID="{BB62FAD9-DC36-421B-B17A-629A11B14840}" presName="root" presStyleCnt="0">
        <dgm:presLayoutVars>
          <dgm:dir/>
          <dgm:resizeHandles val="exact"/>
        </dgm:presLayoutVars>
      </dgm:prSet>
      <dgm:spPr/>
    </dgm:pt>
    <dgm:pt modelId="{EC0C3D36-C78D-477D-84F2-C775CEDC37B3}" type="pres">
      <dgm:prSet presAssocID="{5296E757-1FE5-494D-97DA-D38CADED7018}" presName="compNode" presStyleCnt="0"/>
      <dgm:spPr/>
    </dgm:pt>
    <dgm:pt modelId="{CD2F5D60-AF15-4593-BDF4-8C9D52DEE849}" type="pres">
      <dgm:prSet presAssocID="{5296E757-1FE5-494D-97DA-D38CADED7018}" presName="bgRect" presStyleLbl="bgShp" presStyleIdx="0" presStyleCnt="4"/>
      <dgm:spPr/>
    </dgm:pt>
    <dgm:pt modelId="{1F24D93B-C23E-4408-A6C6-46893AE9DCED}" type="pres">
      <dgm:prSet presAssocID="{5296E757-1FE5-494D-97DA-D38CADED70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72CEC37-207F-4C4D-B467-2D52B58AC254}" type="pres">
      <dgm:prSet presAssocID="{5296E757-1FE5-494D-97DA-D38CADED7018}" presName="spaceRect" presStyleCnt="0"/>
      <dgm:spPr/>
    </dgm:pt>
    <dgm:pt modelId="{4E9A188C-82AF-4F4A-B3DC-11065D793B4F}" type="pres">
      <dgm:prSet presAssocID="{5296E757-1FE5-494D-97DA-D38CADED7018}" presName="parTx" presStyleLbl="revTx" presStyleIdx="0" presStyleCnt="4">
        <dgm:presLayoutVars>
          <dgm:chMax val="0"/>
          <dgm:chPref val="0"/>
        </dgm:presLayoutVars>
      </dgm:prSet>
      <dgm:spPr/>
    </dgm:pt>
    <dgm:pt modelId="{F3817EC0-B6AF-433B-ACB0-4066B6040772}" type="pres">
      <dgm:prSet presAssocID="{DF98D2D2-9933-4C9E-9976-B01705577F47}" presName="sibTrans" presStyleCnt="0"/>
      <dgm:spPr/>
    </dgm:pt>
    <dgm:pt modelId="{5FD1330A-5CD3-4C54-ACCA-B2533C58042A}" type="pres">
      <dgm:prSet presAssocID="{8DA4E4A8-2F36-4634-8F65-54AD9D62DFE3}" presName="compNode" presStyleCnt="0"/>
      <dgm:spPr/>
    </dgm:pt>
    <dgm:pt modelId="{6BE1809A-9AA5-424A-9CF1-6FEACEC8E68E}" type="pres">
      <dgm:prSet presAssocID="{8DA4E4A8-2F36-4634-8F65-54AD9D62DFE3}" presName="bgRect" presStyleLbl="bgShp" presStyleIdx="1" presStyleCnt="4"/>
      <dgm:spPr/>
    </dgm:pt>
    <dgm:pt modelId="{B540EBA3-A0C1-429D-A74B-FE08CBF4E14E}" type="pres">
      <dgm:prSet presAssocID="{8DA4E4A8-2F36-4634-8F65-54AD9D62DF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12C5132-DACC-4BEE-96A7-93922898B949}" type="pres">
      <dgm:prSet presAssocID="{8DA4E4A8-2F36-4634-8F65-54AD9D62DFE3}" presName="spaceRect" presStyleCnt="0"/>
      <dgm:spPr/>
    </dgm:pt>
    <dgm:pt modelId="{C06A761F-8781-4121-AAD2-75789008261D}" type="pres">
      <dgm:prSet presAssocID="{8DA4E4A8-2F36-4634-8F65-54AD9D62DFE3}" presName="parTx" presStyleLbl="revTx" presStyleIdx="1" presStyleCnt="4">
        <dgm:presLayoutVars>
          <dgm:chMax val="0"/>
          <dgm:chPref val="0"/>
        </dgm:presLayoutVars>
      </dgm:prSet>
      <dgm:spPr/>
    </dgm:pt>
    <dgm:pt modelId="{FCC64BB3-4EE6-400E-9FC9-9DB1A9CC559C}" type="pres">
      <dgm:prSet presAssocID="{E141BD04-AAE8-4203-AF12-B2467643C371}" presName="sibTrans" presStyleCnt="0"/>
      <dgm:spPr/>
    </dgm:pt>
    <dgm:pt modelId="{35C10B4B-2204-4C98-8837-47D6A2436B63}" type="pres">
      <dgm:prSet presAssocID="{E6E761EF-6426-479A-B070-4D7A8B616E9B}" presName="compNode" presStyleCnt="0"/>
      <dgm:spPr/>
    </dgm:pt>
    <dgm:pt modelId="{675D9025-7145-4699-8B84-2BF0FD4A0B8A}" type="pres">
      <dgm:prSet presAssocID="{E6E761EF-6426-479A-B070-4D7A8B616E9B}" presName="bgRect" presStyleLbl="bgShp" presStyleIdx="2" presStyleCnt="4"/>
      <dgm:spPr/>
    </dgm:pt>
    <dgm:pt modelId="{716F51F0-885A-438E-AF3B-DB08B6097315}" type="pres">
      <dgm:prSet presAssocID="{E6E761EF-6426-479A-B070-4D7A8B616E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9987D79-DE42-4C89-9899-84057AE42A97}" type="pres">
      <dgm:prSet presAssocID="{E6E761EF-6426-479A-B070-4D7A8B616E9B}" presName="spaceRect" presStyleCnt="0"/>
      <dgm:spPr/>
    </dgm:pt>
    <dgm:pt modelId="{FB941B18-B9AE-4AF0-9859-5A1BCFA129E4}" type="pres">
      <dgm:prSet presAssocID="{E6E761EF-6426-479A-B070-4D7A8B616E9B}" presName="parTx" presStyleLbl="revTx" presStyleIdx="2" presStyleCnt="4">
        <dgm:presLayoutVars>
          <dgm:chMax val="0"/>
          <dgm:chPref val="0"/>
        </dgm:presLayoutVars>
      </dgm:prSet>
      <dgm:spPr/>
    </dgm:pt>
    <dgm:pt modelId="{D1AF3B5A-BD6E-47D8-869A-6FE4CCD989AC}" type="pres">
      <dgm:prSet presAssocID="{33B33332-95A3-4E0F-83BA-284FD3BD7CFB}" presName="sibTrans" presStyleCnt="0"/>
      <dgm:spPr/>
    </dgm:pt>
    <dgm:pt modelId="{32E53727-AFAA-4ADC-AE0B-FD17FB7BB107}" type="pres">
      <dgm:prSet presAssocID="{17DA414A-CB96-4775-A5D6-3F2A3C852278}" presName="compNode" presStyleCnt="0"/>
      <dgm:spPr/>
    </dgm:pt>
    <dgm:pt modelId="{66DFF470-A053-422E-9637-2EB59947897E}" type="pres">
      <dgm:prSet presAssocID="{17DA414A-CB96-4775-A5D6-3F2A3C852278}" presName="bgRect" presStyleLbl="bgShp" presStyleIdx="3" presStyleCnt="4"/>
      <dgm:spPr/>
    </dgm:pt>
    <dgm:pt modelId="{BEA3A7B1-1978-4029-9396-31C1BD5E2CE8}" type="pres">
      <dgm:prSet presAssocID="{17DA414A-CB96-4775-A5D6-3F2A3C8522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1AE47231-25FE-4801-A500-0BFFADA5E9B8}" type="pres">
      <dgm:prSet presAssocID="{17DA414A-CB96-4775-A5D6-3F2A3C852278}" presName="spaceRect" presStyleCnt="0"/>
      <dgm:spPr/>
    </dgm:pt>
    <dgm:pt modelId="{921386B0-D7FF-41B1-B0B1-F782CEEEC24D}" type="pres">
      <dgm:prSet presAssocID="{17DA414A-CB96-4775-A5D6-3F2A3C8522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E153E1C-D7E6-4213-8C82-8A4ACEAA81EF}" type="presOf" srcId="{BB62FAD9-DC36-421B-B17A-629A11B14840}" destId="{DE26CAAB-598E-42E0-8EBC-DEDF7C2A181E}" srcOrd="0" destOrd="0" presId="urn:microsoft.com/office/officeart/2018/2/layout/IconVerticalSolidList"/>
    <dgm:cxn modelId="{312B8D2E-CF0C-4CD9-9728-8E79E7738E6D}" type="presOf" srcId="{8DA4E4A8-2F36-4634-8F65-54AD9D62DFE3}" destId="{C06A761F-8781-4121-AAD2-75789008261D}" srcOrd="0" destOrd="0" presId="urn:microsoft.com/office/officeart/2018/2/layout/IconVerticalSolidList"/>
    <dgm:cxn modelId="{E9088E3D-8D84-4F74-8367-E3EC021EC249}" type="presOf" srcId="{E6E761EF-6426-479A-B070-4D7A8B616E9B}" destId="{FB941B18-B9AE-4AF0-9859-5A1BCFA129E4}" srcOrd="0" destOrd="0" presId="urn:microsoft.com/office/officeart/2018/2/layout/IconVerticalSolidList"/>
    <dgm:cxn modelId="{69980946-1BB9-4CFF-B57E-E18FC5DB25E1}" type="presOf" srcId="{17DA414A-CB96-4775-A5D6-3F2A3C852278}" destId="{921386B0-D7FF-41B1-B0B1-F782CEEEC24D}" srcOrd="0" destOrd="0" presId="urn:microsoft.com/office/officeart/2018/2/layout/IconVerticalSolidList"/>
    <dgm:cxn modelId="{8D00524B-181F-4216-8505-9E2550C27EA6}" srcId="{BB62FAD9-DC36-421B-B17A-629A11B14840}" destId="{17DA414A-CB96-4775-A5D6-3F2A3C852278}" srcOrd="3" destOrd="0" parTransId="{071FAF90-5693-4A43-8FD6-F89CD02E0396}" sibTransId="{29E06C75-788C-4846-8336-1CED130B5F80}"/>
    <dgm:cxn modelId="{496959AF-21BF-4E09-98B7-956BEB47635A}" srcId="{BB62FAD9-DC36-421B-B17A-629A11B14840}" destId="{E6E761EF-6426-479A-B070-4D7A8B616E9B}" srcOrd="2" destOrd="0" parTransId="{80E1210B-77C6-469B-B1EB-D8B22AB18759}" sibTransId="{33B33332-95A3-4E0F-83BA-284FD3BD7CFB}"/>
    <dgm:cxn modelId="{FED47BB2-E7CE-4769-8A07-7D6886377977}" srcId="{BB62FAD9-DC36-421B-B17A-629A11B14840}" destId="{8DA4E4A8-2F36-4634-8F65-54AD9D62DFE3}" srcOrd="1" destOrd="0" parTransId="{30659063-3348-4B27-A90E-2C2869B968FA}" sibTransId="{E141BD04-AAE8-4203-AF12-B2467643C371}"/>
    <dgm:cxn modelId="{2B9FE6F1-CB0B-4D47-ABE8-0677959C8433}" srcId="{BB62FAD9-DC36-421B-B17A-629A11B14840}" destId="{5296E757-1FE5-494D-97DA-D38CADED7018}" srcOrd="0" destOrd="0" parTransId="{FEEA7102-C1B9-4151-BFBE-8906DEC801CD}" sibTransId="{DF98D2D2-9933-4C9E-9976-B01705577F47}"/>
    <dgm:cxn modelId="{F3AB23FF-59FB-40AE-948C-AB70059524B8}" type="presOf" srcId="{5296E757-1FE5-494D-97DA-D38CADED7018}" destId="{4E9A188C-82AF-4F4A-B3DC-11065D793B4F}" srcOrd="0" destOrd="0" presId="urn:microsoft.com/office/officeart/2018/2/layout/IconVerticalSolidList"/>
    <dgm:cxn modelId="{72ADB053-9BC7-4813-B932-5842C0818D06}" type="presParOf" srcId="{DE26CAAB-598E-42E0-8EBC-DEDF7C2A181E}" destId="{EC0C3D36-C78D-477D-84F2-C775CEDC37B3}" srcOrd="0" destOrd="0" presId="urn:microsoft.com/office/officeart/2018/2/layout/IconVerticalSolidList"/>
    <dgm:cxn modelId="{E0F9EBDA-186C-44E3-932E-F805516BC9CE}" type="presParOf" srcId="{EC0C3D36-C78D-477D-84F2-C775CEDC37B3}" destId="{CD2F5D60-AF15-4593-BDF4-8C9D52DEE849}" srcOrd="0" destOrd="0" presId="urn:microsoft.com/office/officeart/2018/2/layout/IconVerticalSolidList"/>
    <dgm:cxn modelId="{F4C97C6D-630D-46C3-8273-19F469CCBFCD}" type="presParOf" srcId="{EC0C3D36-C78D-477D-84F2-C775CEDC37B3}" destId="{1F24D93B-C23E-4408-A6C6-46893AE9DCED}" srcOrd="1" destOrd="0" presId="urn:microsoft.com/office/officeart/2018/2/layout/IconVerticalSolidList"/>
    <dgm:cxn modelId="{3CAFCA8B-27C6-46CF-AE54-6F679F151797}" type="presParOf" srcId="{EC0C3D36-C78D-477D-84F2-C775CEDC37B3}" destId="{672CEC37-207F-4C4D-B467-2D52B58AC254}" srcOrd="2" destOrd="0" presId="urn:microsoft.com/office/officeart/2018/2/layout/IconVerticalSolidList"/>
    <dgm:cxn modelId="{0082B6D8-D465-41C3-A948-9667DCE591CD}" type="presParOf" srcId="{EC0C3D36-C78D-477D-84F2-C775CEDC37B3}" destId="{4E9A188C-82AF-4F4A-B3DC-11065D793B4F}" srcOrd="3" destOrd="0" presId="urn:microsoft.com/office/officeart/2018/2/layout/IconVerticalSolidList"/>
    <dgm:cxn modelId="{C2953E27-B02E-4677-8A10-AB9994DEB4E3}" type="presParOf" srcId="{DE26CAAB-598E-42E0-8EBC-DEDF7C2A181E}" destId="{F3817EC0-B6AF-433B-ACB0-4066B6040772}" srcOrd="1" destOrd="0" presId="urn:microsoft.com/office/officeart/2018/2/layout/IconVerticalSolidList"/>
    <dgm:cxn modelId="{F69745E7-9678-4A8F-8516-8D8D0F86CF89}" type="presParOf" srcId="{DE26CAAB-598E-42E0-8EBC-DEDF7C2A181E}" destId="{5FD1330A-5CD3-4C54-ACCA-B2533C58042A}" srcOrd="2" destOrd="0" presId="urn:microsoft.com/office/officeart/2018/2/layout/IconVerticalSolidList"/>
    <dgm:cxn modelId="{E2EC1FA8-CCD0-4709-9D14-ED5D23EDB33B}" type="presParOf" srcId="{5FD1330A-5CD3-4C54-ACCA-B2533C58042A}" destId="{6BE1809A-9AA5-424A-9CF1-6FEACEC8E68E}" srcOrd="0" destOrd="0" presId="urn:microsoft.com/office/officeart/2018/2/layout/IconVerticalSolidList"/>
    <dgm:cxn modelId="{C7C3054C-5C59-4AE3-9483-E9BE0EA5398E}" type="presParOf" srcId="{5FD1330A-5CD3-4C54-ACCA-B2533C58042A}" destId="{B540EBA3-A0C1-429D-A74B-FE08CBF4E14E}" srcOrd="1" destOrd="0" presId="urn:microsoft.com/office/officeart/2018/2/layout/IconVerticalSolidList"/>
    <dgm:cxn modelId="{2785F8CD-EFFF-4107-9080-35AC7B163667}" type="presParOf" srcId="{5FD1330A-5CD3-4C54-ACCA-B2533C58042A}" destId="{F12C5132-DACC-4BEE-96A7-93922898B949}" srcOrd="2" destOrd="0" presId="urn:microsoft.com/office/officeart/2018/2/layout/IconVerticalSolidList"/>
    <dgm:cxn modelId="{969D9430-2D54-4777-8928-413F23B5C34E}" type="presParOf" srcId="{5FD1330A-5CD3-4C54-ACCA-B2533C58042A}" destId="{C06A761F-8781-4121-AAD2-75789008261D}" srcOrd="3" destOrd="0" presId="urn:microsoft.com/office/officeart/2018/2/layout/IconVerticalSolidList"/>
    <dgm:cxn modelId="{7EEBD80C-3EEF-4E99-93E3-994CFA752506}" type="presParOf" srcId="{DE26CAAB-598E-42E0-8EBC-DEDF7C2A181E}" destId="{FCC64BB3-4EE6-400E-9FC9-9DB1A9CC559C}" srcOrd="3" destOrd="0" presId="urn:microsoft.com/office/officeart/2018/2/layout/IconVerticalSolidList"/>
    <dgm:cxn modelId="{37C045AB-DB4F-4F4B-A284-8A11777B6838}" type="presParOf" srcId="{DE26CAAB-598E-42E0-8EBC-DEDF7C2A181E}" destId="{35C10B4B-2204-4C98-8837-47D6A2436B63}" srcOrd="4" destOrd="0" presId="urn:microsoft.com/office/officeart/2018/2/layout/IconVerticalSolidList"/>
    <dgm:cxn modelId="{1A39A7C9-1937-4599-9DB6-04ED5E83A4A8}" type="presParOf" srcId="{35C10B4B-2204-4C98-8837-47D6A2436B63}" destId="{675D9025-7145-4699-8B84-2BF0FD4A0B8A}" srcOrd="0" destOrd="0" presId="urn:microsoft.com/office/officeart/2018/2/layout/IconVerticalSolidList"/>
    <dgm:cxn modelId="{14E5C9F9-FAFE-4CBF-B703-6CDA412F05E2}" type="presParOf" srcId="{35C10B4B-2204-4C98-8837-47D6A2436B63}" destId="{716F51F0-885A-438E-AF3B-DB08B6097315}" srcOrd="1" destOrd="0" presId="urn:microsoft.com/office/officeart/2018/2/layout/IconVerticalSolidList"/>
    <dgm:cxn modelId="{E1FAE98D-EC6C-4857-AF43-669A180CB611}" type="presParOf" srcId="{35C10B4B-2204-4C98-8837-47D6A2436B63}" destId="{A9987D79-DE42-4C89-9899-84057AE42A97}" srcOrd="2" destOrd="0" presId="urn:microsoft.com/office/officeart/2018/2/layout/IconVerticalSolidList"/>
    <dgm:cxn modelId="{F9CEC8B0-70B1-493E-A921-A19467BF7B80}" type="presParOf" srcId="{35C10B4B-2204-4C98-8837-47D6A2436B63}" destId="{FB941B18-B9AE-4AF0-9859-5A1BCFA129E4}" srcOrd="3" destOrd="0" presId="urn:microsoft.com/office/officeart/2018/2/layout/IconVerticalSolidList"/>
    <dgm:cxn modelId="{C303A177-62D7-4799-BAF0-A42F9792AEFB}" type="presParOf" srcId="{DE26CAAB-598E-42E0-8EBC-DEDF7C2A181E}" destId="{D1AF3B5A-BD6E-47D8-869A-6FE4CCD989AC}" srcOrd="5" destOrd="0" presId="urn:microsoft.com/office/officeart/2018/2/layout/IconVerticalSolidList"/>
    <dgm:cxn modelId="{25E071A9-879C-4EE0-B4F5-0BF8D38718A6}" type="presParOf" srcId="{DE26CAAB-598E-42E0-8EBC-DEDF7C2A181E}" destId="{32E53727-AFAA-4ADC-AE0B-FD17FB7BB107}" srcOrd="6" destOrd="0" presId="urn:microsoft.com/office/officeart/2018/2/layout/IconVerticalSolidList"/>
    <dgm:cxn modelId="{8A7D406D-0709-43D2-A6E6-A716BF3CCE17}" type="presParOf" srcId="{32E53727-AFAA-4ADC-AE0B-FD17FB7BB107}" destId="{66DFF470-A053-422E-9637-2EB59947897E}" srcOrd="0" destOrd="0" presId="urn:microsoft.com/office/officeart/2018/2/layout/IconVerticalSolidList"/>
    <dgm:cxn modelId="{FF8C1E2D-0865-4CE3-9A1A-7F2DBC475D93}" type="presParOf" srcId="{32E53727-AFAA-4ADC-AE0B-FD17FB7BB107}" destId="{BEA3A7B1-1978-4029-9396-31C1BD5E2CE8}" srcOrd="1" destOrd="0" presId="urn:microsoft.com/office/officeart/2018/2/layout/IconVerticalSolidList"/>
    <dgm:cxn modelId="{5D9560C0-52FF-4FF7-97B2-CCE77D9A60F2}" type="presParOf" srcId="{32E53727-AFAA-4ADC-AE0B-FD17FB7BB107}" destId="{1AE47231-25FE-4801-A500-0BFFADA5E9B8}" srcOrd="2" destOrd="0" presId="urn:microsoft.com/office/officeart/2018/2/layout/IconVerticalSolidList"/>
    <dgm:cxn modelId="{C77B792A-B3B3-4EBA-B0CB-1AB19E93DF72}" type="presParOf" srcId="{32E53727-AFAA-4ADC-AE0B-FD17FB7BB107}" destId="{921386B0-D7FF-41B1-B0B1-F782CEEEC2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334EFD9-7179-4EC4-AC0F-60595F79BBF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704D44-59D2-4994-A4AB-F827A711FB9C}">
      <dgm:prSet custT="1"/>
      <dgm:spPr/>
      <dgm:t>
        <a:bodyPr/>
        <a:lstStyle/>
        <a:p>
          <a:pPr>
            <a:defRPr b="1"/>
          </a:pPr>
          <a:r>
            <a:rPr lang="en-GB" sz="2400"/>
            <a:t>Component testing</a:t>
          </a:r>
          <a:endParaRPr lang="en-US" sz="2400"/>
        </a:p>
      </dgm:t>
    </dgm:pt>
    <dgm:pt modelId="{9AF9FCCA-4B1B-4DCA-81C4-C5CFF50A5D31}" type="parTrans" cxnId="{5199CB08-5128-4ED5-87AA-F1440C6C602A}">
      <dgm:prSet/>
      <dgm:spPr/>
      <dgm:t>
        <a:bodyPr/>
        <a:lstStyle/>
        <a:p>
          <a:endParaRPr lang="en-US" sz="2400"/>
        </a:p>
      </dgm:t>
    </dgm:pt>
    <dgm:pt modelId="{BDFB672F-6FC0-4EA7-9B8E-31A6157DA301}" type="sibTrans" cxnId="{5199CB08-5128-4ED5-87AA-F1440C6C602A}">
      <dgm:prSet/>
      <dgm:spPr/>
      <dgm:t>
        <a:bodyPr/>
        <a:lstStyle/>
        <a:p>
          <a:endParaRPr lang="en-US" sz="2400"/>
        </a:p>
      </dgm:t>
    </dgm:pt>
    <dgm:pt modelId="{5CA20A42-FFCC-4626-8749-E8027AE6702E}">
      <dgm:prSet custT="1"/>
      <dgm:spPr/>
      <dgm:t>
        <a:bodyPr/>
        <a:lstStyle/>
        <a:p>
          <a:r>
            <a:rPr lang="en-GB" sz="2400"/>
            <a:t>Individual components are tested independently; </a:t>
          </a:r>
          <a:endParaRPr lang="en-US" sz="2400"/>
        </a:p>
      </dgm:t>
    </dgm:pt>
    <dgm:pt modelId="{578D2C2F-F049-4354-AC99-18B4D1555ACC}" type="parTrans" cxnId="{64874D8B-1C76-4E23-9CE4-8A3B306BC522}">
      <dgm:prSet/>
      <dgm:spPr/>
      <dgm:t>
        <a:bodyPr/>
        <a:lstStyle/>
        <a:p>
          <a:endParaRPr lang="en-US" sz="2400"/>
        </a:p>
      </dgm:t>
    </dgm:pt>
    <dgm:pt modelId="{3B7AB3A3-2E7C-4D3F-9DCE-1DF4A12C455A}" type="sibTrans" cxnId="{64874D8B-1C76-4E23-9CE4-8A3B306BC522}">
      <dgm:prSet/>
      <dgm:spPr/>
      <dgm:t>
        <a:bodyPr/>
        <a:lstStyle/>
        <a:p>
          <a:endParaRPr lang="en-US" sz="2400"/>
        </a:p>
      </dgm:t>
    </dgm:pt>
    <dgm:pt modelId="{07169F98-EC8E-4BB2-A914-C7AD524B9866}">
      <dgm:prSet custT="1"/>
      <dgm:spPr/>
      <dgm:t>
        <a:bodyPr/>
        <a:lstStyle/>
        <a:p>
          <a:r>
            <a:rPr lang="en-GB" sz="2400"/>
            <a:t>Components may be functions or objects or coherent groupings of these entities.</a:t>
          </a:r>
          <a:endParaRPr lang="en-US" sz="2400"/>
        </a:p>
      </dgm:t>
    </dgm:pt>
    <dgm:pt modelId="{979A5316-3612-45ED-8272-B818C25F1160}" type="parTrans" cxnId="{F4B75237-570E-4F9B-9282-F5BA26179FA4}">
      <dgm:prSet/>
      <dgm:spPr/>
      <dgm:t>
        <a:bodyPr/>
        <a:lstStyle/>
        <a:p>
          <a:endParaRPr lang="en-US" sz="2400"/>
        </a:p>
      </dgm:t>
    </dgm:pt>
    <dgm:pt modelId="{67C5DF91-1989-4048-B66F-C95C86A35CFC}" type="sibTrans" cxnId="{F4B75237-570E-4F9B-9282-F5BA26179FA4}">
      <dgm:prSet/>
      <dgm:spPr/>
      <dgm:t>
        <a:bodyPr/>
        <a:lstStyle/>
        <a:p>
          <a:endParaRPr lang="en-US" sz="2400"/>
        </a:p>
      </dgm:t>
    </dgm:pt>
    <dgm:pt modelId="{08612882-0EE5-44F1-83A1-EA22E9D02718}">
      <dgm:prSet custT="1"/>
      <dgm:spPr/>
      <dgm:t>
        <a:bodyPr/>
        <a:lstStyle/>
        <a:p>
          <a:pPr>
            <a:defRPr b="1"/>
          </a:pPr>
          <a:r>
            <a:rPr lang="en-GB" sz="2400"/>
            <a:t>System testing</a:t>
          </a:r>
          <a:endParaRPr lang="en-US" sz="2400"/>
        </a:p>
      </dgm:t>
    </dgm:pt>
    <dgm:pt modelId="{7BECBD8D-ECF7-451F-AB59-42AD7D9C8C7A}" type="parTrans" cxnId="{752E94F4-A7F1-4F5F-A92C-AEFBFDDC3528}">
      <dgm:prSet/>
      <dgm:spPr/>
      <dgm:t>
        <a:bodyPr/>
        <a:lstStyle/>
        <a:p>
          <a:endParaRPr lang="en-US" sz="2400"/>
        </a:p>
      </dgm:t>
    </dgm:pt>
    <dgm:pt modelId="{1E131A41-05BB-48A6-9FFD-C6385484500C}" type="sibTrans" cxnId="{752E94F4-A7F1-4F5F-A92C-AEFBFDDC3528}">
      <dgm:prSet/>
      <dgm:spPr/>
      <dgm:t>
        <a:bodyPr/>
        <a:lstStyle/>
        <a:p>
          <a:endParaRPr lang="en-US" sz="2400"/>
        </a:p>
      </dgm:t>
    </dgm:pt>
    <dgm:pt modelId="{909E77E1-2C46-4E93-9428-F5F99EFD1DEC}">
      <dgm:prSet custT="1"/>
      <dgm:spPr/>
      <dgm:t>
        <a:bodyPr/>
        <a:lstStyle/>
        <a:p>
          <a:r>
            <a:rPr lang="en-GB" sz="2400" dirty="0"/>
            <a:t>Testing of the system as a whole. Testing of emergent properties is particularly important.</a:t>
          </a:r>
          <a:endParaRPr lang="en-US" sz="2400" dirty="0"/>
        </a:p>
      </dgm:t>
    </dgm:pt>
    <dgm:pt modelId="{305FE11A-8ADB-41D4-946E-F22D8A16BDE3}" type="parTrans" cxnId="{0F520912-DB19-4BC1-8FD3-225C5F4F9D20}">
      <dgm:prSet/>
      <dgm:spPr/>
      <dgm:t>
        <a:bodyPr/>
        <a:lstStyle/>
        <a:p>
          <a:endParaRPr lang="en-US" sz="2400"/>
        </a:p>
      </dgm:t>
    </dgm:pt>
    <dgm:pt modelId="{AAB9D3D3-833E-4480-A9DD-68EF7280FBCB}" type="sibTrans" cxnId="{0F520912-DB19-4BC1-8FD3-225C5F4F9D20}">
      <dgm:prSet/>
      <dgm:spPr/>
      <dgm:t>
        <a:bodyPr/>
        <a:lstStyle/>
        <a:p>
          <a:endParaRPr lang="en-US" sz="2400"/>
        </a:p>
      </dgm:t>
    </dgm:pt>
    <dgm:pt modelId="{AE92896F-FBD4-40D1-B3F2-E9F09D2B0755}">
      <dgm:prSet custT="1"/>
      <dgm:spPr/>
      <dgm:t>
        <a:bodyPr/>
        <a:lstStyle/>
        <a:p>
          <a:pPr>
            <a:defRPr b="1"/>
          </a:pPr>
          <a:r>
            <a:rPr lang="en-GB" sz="2400"/>
            <a:t>Customer testing</a:t>
          </a:r>
          <a:endParaRPr lang="en-US" sz="2400"/>
        </a:p>
      </dgm:t>
    </dgm:pt>
    <dgm:pt modelId="{98DF5DF7-E710-4596-AB88-D8B623137A52}" type="parTrans" cxnId="{22286F1A-9996-4101-B522-598C1AA3D4F4}">
      <dgm:prSet/>
      <dgm:spPr/>
      <dgm:t>
        <a:bodyPr/>
        <a:lstStyle/>
        <a:p>
          <a:endParaRPr lang="en-US" sz="2400"/>
        </a:p>
      </dgm:t>
    </dgm:pt>
    <dgm:pt modelId="{85007EAE-9C69-44DD-AA7B-3FD5A02D1842}" type="sibTrans" cxnId="{22286F1A-9996-4101-B522-598C1AA3D4F4}">
      <dgm:prSet/>
      <dgm:spPr/>
      <dgm:t>
        <a:bodyPr/>
        <a:lstStyle/>
        <a:p>
          <a:endParaRPr lang="en-US" sz="2400"/>
        </a:p>
      </dgm:t>
    </dgm:pt>
    <dgm:pt modelId="{EA7976DE-2B67-457A-9C6A-A09C32274654}">
      <dgm:prSet custT="1"/>
      <dgm:spPr/>
      <dgm:t>
        <a:bodyPr/>
        <a:lstStyle/>
        <a:p>
          <a:r>
            <a:rPr lang="en-GB" sz="2400"/>
            <a:t>Testing with customer data to check that the system meets the customer’s needs.</a:t>
          </a:r>
          <a:endParaRPr lang="en-US" sz="2400"/>
        </a:p>
      </dgm:t>
    </dgm:pt>
    <dgm:pt modelId="{BC25A2EB-0122-4E22-9F05-3F6E0F59AE83}" type="parTrans" cxnId="{38044486-1071-450F-8971-47FC89B0C81E}">
      <dgm:prSet/>
      <dgm:spPr/>
      <dgm:t>
        <a:bodyPr/>
        <a:lstStyle/>
        <a:p>
          <a:endParaRPr lang="en-US" sz="2400"/>
        </a:p>
      </dgm:t>
    </dgm:pt>
    <dgm:pt modelId="{37FBDAA7-4651-4C33-A6E4-C4D8BA79745E}" type="sibTrans" cxnId="{38044486-1071-450F-8971-47FC89B0C81E}">
      <dgm:prSet/>
      <dgm:spPr/>
      <dgm:t>
        <a:bodyPr/>
        <a:lstStyle/>
        <a:p>
          <a:endParaRPr lang="en-US" sz="2400"/>
        </a:p>
      </dgm:t>
    </dgm:pt>
    <dgm:pt modelId="{4EE2ED5D-C168-4773-9224-6A3AA55987D2}" type="pres">
      <dgm:prSet presAssocID="{0334EFD9-7179-4EC4-AC0F-60595F79BBF3}" presName="root" presStyleCnt="0">
        <dgm:presLayoutVars>
          <dgm:dir/>
          <dgm:resizeHandles val="exact"/>
        </dgm:presLayoutVars>
      </dgm:prSet>
      <dgm:spPr/>
    </dgm:pt>
    <dgm:pt modelId="{D8E330C6-5AB4-467C-9FA3-3DA79D95F4EA}" type="pres">
      <dgm:prSet presAssocID="{BB704D44-59D2-4994-A4AB-F827A711FB9C}" presName="compNode" presStyleCnt="0"/>
      <dgm:spPr/>
    </dgm:pt>
    <dgm:pt modelId="{FB499DA7-9836-4A5D-9F3D-19F4F04F9604}" type="pres">
      <dgm:prSet presAssocID="{BB704D44-59D2-4994-A4AB-F827A711FB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EBD11B0-9F8F-4058-BD47-F937E82BF351}" type="pres">
      <dgm:prSet presAssocID="{BB704D44-59D2-4994-A4AB-F827A711FB9C}" presName="iconSpace" presStyleCnt="0"/>
      <dgm:spPr/>
    </dgm:pt>
    <dgm:pt modelId="{825E5F9D-0CF0-4D16-80ED-3DAC62173DBD}" type="pres">
      <dgm:prSet presAssocID="{BB704D44-59D2-4994-A4AB-F827A711FB9C}" presName="parTx" presStyleLbl="revTx" presStyleIdx="0" presStyleCnt="6">
        <dgm:presLayoutVars>
          <dgm:chMax val="0"/>
          <dgm:chPref val="0"/>
        </dgm:presLayoutVars>
      </dgm:prSet>
      <dgm:spPr/>
    </dgm:pt>
    <dgm:pt modelId="{095DE14D-B641-4023-8850-7C753221466B}" type="pres">
      <dgm:prSet presAssocID="{BB704D44-59D2-4994-A4AB-F827A711FB9C}" presName="txSpace" presStyleCnt="0"/>
      <dgm:spPr/>
    </dgm:pt>
    <dgm:pt modelId="{106954D5-EC06-4094-9EEC-520802D9E9FB}" type="pres">
      <dgm:prSet presAssocID="{BB704D44-59D2-4994-A4AB-F827A711FB9C}" presName="desTx" presStyleLbl="revTx" presStyleIdx="1" presStyleCnt="6">
        <dgm:presLayoutVars/>
      </dgm:prSet>
      <dgm:spPr/>
    </dgm:pt>
    <dgm:pt modelId="{8EF2C623-9D8B-4902-8742-A8F04FA7FBC8}" type="pres">
      <dgm:prSet presAssocID="{BDFB672F-6FC0-4EA7-9B8E-31A6157DA301}" presName="sibTrans" presStyleCnt="0"/>
      <dgm:spPr/>
    </dgm:pt>
    <dgm:pt modelId="{F8546B93-A527-425E-93F0-B654139DC358}" type="pres">
      <dgm:prSet presAssocID="{08612882-0EE5-44F1-83A1-EA22E9D02718}" presName="compNode" presStyleCnt="0"/>
      <dgm:spPr/>
    </dgm:pt>
    <dgm:pt modelId="{FCAF9B93-B8C4-46A9-A585-9A934238D613}" type="pres">
      <dgm:prSet presAssocID="{08612882-0EE5-44F1-83A1-EA22E9D027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D426D0D-1EDC-4F27-AAC5-C54D0E7ADAB6}" type="pres">
      <dgm:prSet presAssocID="{08612882-0EE5-44F1-83A1-EA22E9D02718}" presName="iconSpace" presStyleCnt="0"/>
      <dgm:spPr/>
    </dgm:pt>
    <dgm:pt modelId="{93F61FC7-B8B5-4E56-BC24-36FA5B3143EB}" type="pres">
      <dgm:prSet presAssocID="{08612882-0EE5-44F1-83A1-EA22E9D02718}" presName="parTx" presStyleLbl="revTx" presStyleIdx="2" presStyleCnt="6">
        <dgm:presLayoutVars>
          <dgm:chMax val="0"/>
          <dgm:chPref val="0"/>
        </dgm:presLayoutVars>
      </dgm:prSet>
      <dgm:spPr/>
    </dgm:pt>
    <dgm:pt modelId="{B939FAB8-8C12-48D7-B7D2-2F4EC8B704C6}" type="pres">
      <dgm:prSet presAssocID="{08612882-0EE5-44F1-83A1-EA22E9D02718}" presName="txSpace" presStyleCnt="0"/>
      <dgm:spPr/>
    </dgm:pt>
    <dgm:pt modelId="{352FDD80-5808-4AB1-A7AA-EEB8DE3670E3}" type="pres">
      <dgm:prSet presAssocID="{08612882-0EE5-44F1-83A1-EA22E9D02718}" presName="desTx" presStyleLbl="revTx" presStyleIdx="3" presStyleCnt="6">
        <dgm:presLayoutVars/>
      </dgm:prSet>
      <dgm:spPr/>
    </dgm:pt>
    <dgm:pt modelId="{E40696C5-13E0-4791-94E6-D5EF864C0779}" type="pres">
      <dgm:prSet presAssocID="{1E131A41-05BB-48A6-9FFD-C6385484500C}" presName="sibTrans" presStyleCnt="0"/>
      <dgm:spPr/>
    </dgm:pt>
    <dgm:pt modelId="{E820C5CC-C9EE-490B-8364-EEEEDE73E228}" type="pres">
      <dgm:prSet presAssocID="{AE92896F-FBD4-40D1-B3F2-E9F09D2B0755}" presName="compNode" presStyleCnt="0"/>
      <dgm:spPr/>
    </dgm:pt>
    <dgm:pt modelId="{CA882630-014F-46C2-B06F-DC0B8C90F82C}" type="pres">
      <dgm:prSet presAssocID="{AE92896F-FBD4-40D1-B3F2-E9F09D2B07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6136F14-523A-48FE-8D58-B04653AC98F4}" type="pres">
      <dgm:prSet presAssocID="{AE92896F-FBD4-40D1-B3F2-E9F09D2B0755}" presName="iconSpace" presStyleCnt="0"/>
      <dgm:spPr/>
    </dgm:pt>
    <dgm:pt modelId="{DEE0F1B3-6974-46CE-A34D-B3B175DAB897}" type="pres">
      <dgm:prSet presAssocID="{AE92896F-FBD4-40D1-B3F2-E9F09D2B0755}" presName="parTx" presStyleLbl="revTx" presStyleIdx="4" presStyleCnt="6">
        <dgm:presLayoutVars>
          <dgm:chMax val="0"/>
          <dgm:chPref val="0"/>
        </dgm:presLayoutVars>
      </dgm:prSet>
      <dgm:spPr/>
    </dgm:pt>
    <dgm:pt modelId="{BF196C15-46FE-42BE-97A1-B51476CFE77B}" type="pres">
      <dgm:prSet presAssocID="{AE92896F-FBD4-40D1-B3F2-E9F09D2B0755}" presName="txSpace" presStyleCnt="0"/>
      <dgm:spPr/>
    </dgm:pt>
    <dgm:pt modelId="{5DDA2938-117A-4EAF-93A4-1A8C210C9840}" type="pres">
      <dgm:prSet presAssocID="{AE92896F-FBD4-40D1-B3F2-E9F09D2B0755}" presName="desTx" presStyleLbl="revTx" presStyleIdx="5" presStyleCnt="6">
        <dgm:presLayoutVars/>
      </dgm:prSet>
      <dgm:spPr/>
    </dgm:pt>
  </dgm:ptLst>
  <dgm:cxnLst>
    <dgm:cxn modelId="{469BD003-AB62-4655-9911-03CCAD79CF0F}" type="presOf" srcId="{BB704D44-59D2-4994-A4AB-F827A711FB9C}" destId="{825E5F9D-0CF0-4D16-80ED-3DAC62173DBD}" srcOrd="0" destOrd="0" presId="urn:microsoft.com/office/officeart/2018/2/layout/IconLabelDescriptionList"/>
    <dgm:cxn modelId="{5199CB08-5128-4ED5-87AA-F1440C6C602A}" srcId="{0334EFD9-7179-4EC4-AC0F-60595F79BBF3}" destId="{BB704D44-59D2-4994-A4AB-F827A711FB9C}" srcOrd="0" destOrd="0" parTransId="{9AF9FCCA-4B1B-4DCA-81C4-C5CFF50A5D31}" sibTransId="{BDFB672F-6FC0-4EA7-9B8E-31A6157DA301}"/>
    <dgm:cxn modelId="{0F520912-DB19-4BC1-8FD3-225C5F4F9D20}" srcId="{08612882-0EE5-44F1-83A1-EA22E9D02718}" destId="{909E77E1-2C46-4E93-9428-F5F99EFD1DEC}" srcOrd="0" destOrd="0" parTransId="{305FE11A-8ADB-41D4-946E-F22D8A16BDE3}" sibTransId="{AAB9D3D3-833E-4480-A9DD-68EF7280FBCB}"/>
    <dgm:cxn modelId="{68121615-2C9B-49DC-A5EA-39D16B9EF2F8}" type="presOf" srcId="{EA7976DE-2B67-457A-9C6A-A09C32274654}" destId="{5DDA2938-117A-4EAF-93A4-1A8C210C9840}" srcOrd="0" destOrd="0" presId="urn:microsoft.com/office/officeart/2018/2/layout/IconLabelDescriptionList"/>
    <dgm:cxn modelId="{22286F1A-9996-4101-B522-598C1AA3D4F4}" srcId="{0334EFD9-7179-4EC4-AC0F-60595F79BBF3}" destId="{AE92896F-FBD4-40D1-B3F2-E9F09D2B0755}" srcOrd="2" destOrd="0" parTransId="{98DF5DF7-E710-4596-AB88-D8B623137A52}" sibTransId="{85007EAE-9C69-44DD-AA7B-3FD5A02D1842}"/>
    <dgm:cxn modelId="{AA46CF1F-699D-487E-8DA2-16A3FBE8A075}" type="presOf" srcId="{5CA20A42-FFCC-4626-8749-E8027AE6702E}" destId="{106954D5-EC06-4094-9EEC-520802D9E9FB}" srcOrd="0" destOrd="0" presId="urn:microsoft.com/office/officeart/2018/2/layout/IconLabelDescriptionList"/>
    <dgm:cxn modelId="{F4B75237-570E-4F9B-9282-F5BA26179FA4}" srcId="{BB704D44-59D2-4994-A4AB-F827A711FB9C}" destId="{07169F98-EC8E-4BB2-A914-C7AD524B9866}" srcOrd="1" destOrd="0" parTransId="{979A5316-3612-45ED-8272-B818C25F1160}" sibTransId="{67C5DF91-1989-4048-B66F-C95C86A35CFC}"/>
    <dgm:cxn modelId="{F6E1CB65-C9BC-4F8A-8D0B-C71872FD45BE}" type="presOf" srcId="{909E77E1-2C46-4E93-9428-F5F99EFD1DEC}" destId="{352FDD80-5808-4AB1-A7AA-EEB8DE3670E3}" srcOrd="0" destOrd="0" presId="urn:microsoft.com/office/officeart/2018/2/layout/IconLabelDescriptionList"/>
    <dgm:cxn modelId="{6D597C7A-7E8B-4114-9DEC-90DEBDA4B837}" type="presOf" srcId="{0334EFD9-7179-4EC4-AC0F-60595F79BBF3}" destId="{4EE2ED5D-C168-4773-9224-6A3AA55987D2}" srcOrd="0" destOrd="0" presId="urn:microsoft.com/office/officeart/2018/2/layout/IconLabelDescriptionList"/>
    <dgm:cxn modelId="{38044486-1071-450F-8971-47FC89B0C81E}" srcId="{AE92896F-FBD4-40D1-B3F2-E9F09D2B0755}" destId="{EA7976DE-2B67-457A-9C6A-A09C32274654}" srcOrd="0" destOrd="0" parTransId="{BC25A2EB-0122-4E22-9F05-3F6E0F59AE83}" sibTransId="{37FBDAA7-4651-4C33-A6E4-C4D8BA79745E}"/>
    <dgm:cxn modelId="{64874D8B-1C76-4E23-9CE4-8A3B306BC522}" srcId="{BB704D44-59D2-4994-A4AB-F827A711FB9C}" destId="{5CA20A42-FFCC-4626-8749-E8027AE6702E}" srcOrd="0" destOrd="0" parTransId="{578D2C2F-F049-4354-AC99-18B4D1555ACC}" sibTransId="{3B7AB3A3-2E7C-4D3F-9DCE-1DF4A12C455A}"/>
    <dgm:cxn modelId="{7AD6AE9E-C5EE-46E7-93FD-9B2C5D93A36E}" type="presOf" srcId="{08612882-0EE5-44F1-83A1-EA22E9D02718}" destId="{93F61FC7-B8B5-4E56-BC24-36FA5B3143EB}" srcOrd="0" destOrd="0" presId="urn:microsoft.com/office/officeart/2018/2/layout/IconLabelDescriptionList"/>
    <dgm:cxn modelId="{8DBD0DB7-C0BF-45E7-A461-D3AEEC537067}" type="presOf" srcId="{AE92896F-FBD4-40D1-B3F2-E9F09D2B0755}" destId="{DEE0F1B3-6974-46CE-A34D-B3B175DAB897}" srcOrd="0" destOrd="0" presId="urn:microsoft.com/office/officeart/2018/2/layout/IconLabelDescriptionList"/>
    <dgm:cxn modelId="{D70120E8-746E-4B3D-99AF-82D159D6A23C}" type="presOf" srcId="{07169F98-EC8E-4BB2-A914-C7AD524B9866}" destId="{106954D5-EC06-4094-9EEC-520802D9E9FB}" srcOrd="0" destOrd="1" presId="urn:microsoft.com/office/officeart/2018/2/layout/IconLabelDescriptionList"/>
    <dgm:cxn modelId="{752E94F4-A7F1-4F5F-A92C-AEFBFDDC3528}" srcId="{0334EFD9-7179-4EC4-AC0F-60595F79BBF3}" destId="{08612882-0EE5-44F1-83A1-EA22E9D02718}" srcOrd="1" destOrd="0" parTransId="{7BECBD8D-ECF7-451F-AB59-42AD7D9C8C7A}" sibTransId="{1E131A41-05BB-48A6-9FFD-C6385484500C}"/>
    <dgm:cxn modelId="{AC71F9DA-F9A9-4784-8454-5BC79C3C205B}" type="presParOf" srcId="{4EE2ED5D-C168-4773-9224-6A3AA55987D2}" destId="{D8E330C6-5AB4-467C-9FA3-3DA79D95F4EA}" srcOrd="0" destOrd="0" presId="urn:microsoft.com/office/officeart/2018/2/layout/IconLabelDescriptionList"/>
    <dgm:cxn modelId="{F3FB0DB9-32D3-4EDE-B3D6-93B256C95D2E}" type="presParOf" srcId="{D8E330C6-5AB4-467C-9FA3-3DA79D95F4EA}" destId="{FB499DA7-9836-4A5D-9F3D-19F4F04F9604}" srcOrd="0" destOrd="0" presId="urn:microsoft.com/office/officeart/2018/2/layout/IconLabelDescriptionList"/>
    <dgm:cxn modelId="{890765A2-4B0C-4C11-9917-448BFE6E76BD}" type="presParOf" srcId="{D8E330C6-5AB4-467C-9FA3-3DA79D95F4EA}" destId="{0EBD11B0-9F8F-4058-BD47-F937E82BF351}" srcOrd="1" destOrd="0" presId="urn:microsoft.com/office/officeart/2018/2/layout/IconLabelDescriptionList"/>
    <dgm:cxn modelId="{9E119113-FAE5-4453-B395-A8329E29C89B}" type="presParOf" srcId="{D8E330C6-5AB4-467C-9FA3-3DA79D95F4EA}" destId="{825E5F9D-0CF0-4D16-80ED-3DAC62173DBD}" srcOrd="2" destOrd="0" presId="urn:microsoft.com/office/officeart/2018/2/layout/IconLabelDescriptionList"/>
    <dgm:cxn modelId="{F1721D87-D207-4576-B244-C242F5F5929E}" type="presParOf" srcId="{D8E330C6-5AB4-467C-9FA3-3DA79D95F4EA}" destId="{095DE14D-B641-4023-8850-7C753221466B}" srcOrd="3" destOrd="0" presId="urn:microsoft.com/office/officeart/2018/2/layout/IconLabelDescriptionList"/>
    <dgm:cxn modelId="{11FF81CA-39B8-4FEF-95D6-2EDB4FF48DD9}" type="presParOf" srcId="{D8E330C6-5AB4-467C-9FA3-3DA79D95F4EA}" destId="{106954D5-EC06-4094-9EEC-520802D9E9FB}" srcOrd="4" destOrd="0" presId="urn:microsoft.com/office/officeart/2018/2/layout/IconLabelDescriptionList"/>
    <dgm:cxn modelId="{CBBB19C6-C5C2-4912-9B8A-1D3928CDD6AA}" type="presParOf" srcId="{4EE2ED5D-C168-4773-9224-6A3AA55987D2}" destId="{8EF2C623-9D8B-4902-8742-A8F04FA7FBC8}" srcOrd="1" destOrd="0" presId="urn:microsoft.com/office/officeart/2018/2/layout/IconLabelDescriptionList"/>
    <dgm:cxn modelId="{C5C04F00-08BF-41A3-91FF-0C5600C39D21}" type="presParOf" srcId="{4EE2ED5D-C168-4773-9224-6A3AA55987D2}" destId="{F8546B93-A527-425E-93F0-B654139DC358}" srcOrd="2" destOrd="0" presId="urn:microsoft.com/office/officeart/2018/2/layout/IconLabelDescriptionList"/>
    <dgm:cxn modelId="{46C9893D-3928-4991-A4BE-E6D6467E7746}" type="presParOf" srcId="{F8546B93-A527-425E-93F0-B654139DC358}" destId="{FCAF9B93-B8C4-46A9-A585-9A934238D613}" srcOrd="0" destOrd="0" presId="urn:microsoft.com/office/officeart/2018/2/layout/IconLabelDescriptionList"/>
    <dgm:cxn modelId="{D930778A-753C-4D70-A538-F26B871CBCF9}" type="presParOf" srcId="{F8546B93-A527-425E-93F0-B654139DC358}" destId="{CD426D0D-1EDC-4F27-AAC5-C54D0E7ADAB6}" srcOrd="1" destOrd="0" presId="urn:microsoft.com/office/officeart/2018/2/layout/IconLabelDescriptionList"/>
    <dgm:cxn modelId="{B509C489-7E0D-4F65-B1C2-EEB61064396E}" type="presParOf" srcId="{F8546B93-A527-425E-93F0-B654139DC358}" destId="{93F61FC7-B8B5-4E56-BC24-36FA5B3143EB}" srcOrd="2" destOrd="0" presId="urn:microsoft.com/office/officeart/2018/2/layout/IconLabelDescriptionList"/>
    <dgm:cxn modelId="{A7F57938-1838-4B6B-95FE-7B0296EA5483}" type="presParOf" srcId="{F8546B93-A527-425E-93F0-B654139DC358}" destId="{B939FAB8-8C12-48D7-B7D2-2F4EC8B704C6}" srcOrd="3" destOrd="0" presId="urn:microsoft.com/office/officeart/2018/2/layout/IconLabelDescriptionList"/>
    <dgm:cxn modelId="{01035A41-872F-40AE-95E2-DA3C906FC593}" type="presParOf" srcId="{F8546B93-A527-425E-93F0-B654139DC358}" destId="{352FDD80-5808-4AB1-A7AA-EEB8DE3670E3}" srcOrd="4" destOrd="0" presId="urn:microsoft.com/office/officeart/2018/2/layout/IconLabelDescriptionList"/>
    <dgm:cxn modelId="{41257EA4-802A-4EE7-BD49-85F3BC93EA6B}" type="presParOf" srcId="{4EE2ED5D-C168-4773-9224-6A3AA55987D2}" destId="{E40696C5-13E0-4791-94E6-D5EF864C0779}" srcOrd="3" destOrd="0" presId="urn:microsoft.com/office/officeart/2018/2/layout/IconLabelDescriptionList"/>
    <dgm:cxn modelId="{F806D4F6-F0DD-4D15-8E01-DA93CEF22CA9}" type="presParOf" srcId="{4EE2ED5D-C168-4773-9224-6A3AA55987D2}" destId="{E820C5CC-C9EE-490B-8364-EEEEDE73E228}" srcOrd="4" destOrd="0" presId="urn:microsoft.com/office/officeart/2018/2/layout/IconLabelDescriptionList"/>
    <dgm:cxn modelId="{3AF1C3F7-A753-4060-8923-983AE200D105}" type="presParOf" srcId="{E820C5CC-C9EE-490B-8364-EEEEDE73E228}" destId="{CA882630-014F-46C2-B06F-DC0B8C90F82C}" srcOrd="0" destOrd="0" presId="urn:microsoft.com/office/officeart/2018/2/layout/IconLabelDescriptionList"/>
    <dgm:cxn modelId="{FA065FAA-D9FD-47D7-AA8C-89B7FC55E3DE}" type="presParOf" srcId="{E820C5CC-C9EE-490B-8364-EEEEDE73E228}" destId="{36136F14-523A-48FE-8D58-B04653AC98F4}" srcOrd="1" destOrd="0" presId="urn:microsoft.com/office/officeart/2018/2/layout/IconLabelDescriptionList"/>
    <dgm:cxn modelId="{E5BC63B3-8882-4CA0-BAEA-0BB5200629D7}" type="presParOf" srcId="{E820C5CC-C9EE-490B-8364-EEEEDE73E228}" destId="{DEE0F1B3-6974-46CE-A34D-B3B175DAB897}" srcOrd="2" destOrd="0" presId="urn:microsoft.com/office/officeart/2018/2/layout/IconLabelDescriptionList"/>
    <dgm:cxn modelId="{39309781-7B62-413E-B87F-568ED1C95A1E}" type="presParOf" srcId="{E820C5CC-C9EE-490B-8364-EEEEDE73E228}" destId="{BF196C15-46FE-42BE-97A1-B51476CFE77B}" srcOrd="3" destOrd="0" presId="urn:microsoft.com/office/officeart/2018/2/layout/IconLabelDescriptionList"/>
    <dgm:cxn modelId="{C4563501-F4EA-40B1-9511-2367C3E3A580}" type="presParOf" srcId="{E820C5CC-C9EE-490B-8364-EEEEDE73E228}" destId="{5DDA2938-117A-4EAF-93A4-1A8C210C984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C05A4E-BFEA-40CC-96E5-1FA429659A3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C7A712A-CA91-447E-9D59-CA1C8DA29871}">
      <dgm:prSet custT="1"/>
      <dgm:spPr/>
      <dgm:t>
        <a:bodyPr/>
        <a:lstStyle/>
        <a:p>
          <a:r>
            <a:rPr lang="en-GB" sz="2400" dirty="0"/>
            <a:t>System prototyping, where a version of the system or part of the system is developed quickly to check the customer’s requirements and the feasibility of design decisions. This approach supports change anticipation. </a:t>
          </a:r>
          <a:endParaRPr lang="en-US" sz="2400" dirty="0"/>
        </a:p>
      </dgm:t>
    </dgm:pt>
    <dgm:pt modelId="{44CAD6D2-E0B3-4C58-A79E-5AD4C59BAB74}" type="parTrans" cxnId="{73433C4E-FD9D-4E1B-A24D-39CBB270BBFB}">
      <dgm:prSet/>
      <dgm:spPr/>
      <dgm:t>
        <a:bodyPr/>
        <a:lstStyle/>
        <a:p>
          <a:endParaRPr lang="en-US" sz="2400"/>
        </a:p>
      </dgm:t>
    </dgm:pt>
    <dgm:pt modelId="{4C836857-AF0F-4BE1-A9AC-6E5D4A6F5FEC}" type="sibTrans" cxnId="{73433C4E-FD9D-4E1B-A24D-39CBB270BBFB}">
      <dgm:prSet/>
      <dgm:spPr/>
      <dgm:t>
        <a:bodyPr/>
        <a:lstStyle/>
        <a:p>
          <a:endParaRPr lang="en-US" sz="2400"/>
        </a:p>
      </dgm:t>
    </dgm:pt>
    <dgm:pt modelId="{FE976118-5EEF-4065-9505-E2975A33E985}">
      <dgm:prSet custT="1"/>
      <dgm:spPr/>
      <dgm:t>
        <a:bodyPr/>
        <a:lstStyle/>
        <a:p>
          <a:r>
            <a:rPr lang="en-GB" sz="2400"/>
            <a:t>Incremental delivery, where system increments are delivered to the customer for comment and experimentation. This supports both change avoidance and change tolerance. </a:t>
          </a:r>
          <a:endParaRPr lang="en-US" sz="2400"/>
        </a:p>
      </dgm:t>
    </dgm:pt>
    <dgm:pt modelId="{674D219A-D97A-482F-80A7-3D32D86A6B00}" type="parTrans" cxnId="{4309623D-1722-470B-9E97-9BA4D4EC6C27}">
      <dgm:prSet/>
      <dgm:spPr/>
      <dgm:t>
        <a:bodyPr/>
        <a:lstStyle/>
        <a:p>
          <a:endParaRPr lang="en-US" sz="2400"/>
        </a:p>
      </dgm:t>
    </dgm:pt>
    <dgm:pt modelId="{21646C8D-5B7C-42C9-A16A-51005E6046C3}" type="sibTrans" cxnId="{4309623D-1722-470B-9E97-9BA4D4EC6C27}">
      <dgm:prSet/>
      <dgm:spPr/>
      <dgm:t>
        <a:bodyPr/>
        <a:lstStyle/>
        <a:p>
          <a:endParaRPr lang="en-US" sz="2400"/>
        </a:p>
      </dgm:t>
    </dgm:pt>
    <dgm:pt modelId="{93DDACF6-B99D-47F6-BB28-B448056D5EFE}" type="pres">
      <dgm:prSet presAssocID="{1FC05A4E-BFEA-40CC-96E5-1FA429659A3A}" presName="vert0" presStyleCnt="0">
        <dgm:presLayoutVars>
          <dgm:dir/>
          <dgm:animOne val="branch"/>
          <dgm:animLvl val="lvl"/>
        </dgm:presLayoutVars>
      </dgm:prSet>
      <dgm:spPr/>
    </dgm:pt>
    <dgm:pt modelId="{B1C098A1-24CB-4E82-B65F-6C65B87FB230}" type="pres">
      <dgm:prSet presAssocID="{4C7A712A-CA91-447E-9D59-CA1C8DA29871}" presName="thickLine" presStyleLbl="alignNode1" presStyleIdx="0" presStyleCnt="2"/>
      <dgm:spPr/>
    </dgm:pt>
    <dgm:pt modelId="{961D110E-65F6-4D53-9D3E-3AC5B6CC9656}" type="pres">
      <dgm:prSet presAssocID="{4C7A712A-CA91-447E-9D59-CA1C8DA29871}" presName="horz1" presStyleCnt="0"/>
      <dgm:spPr/>
    </dgm:pt>
    <dgm:pt modelId="{6226BAAA-E36D-4A63-A9A9-28EBF62B8FD9}" type="pres">
      <dgm:prSet presAssocID="{4C7A712A-CA91-447E-9D59-CA1C8DA29871}" presName="tx1" presStyleLbl="revTx" presStyleIdx="0" presStyleCnt="2" custLinFactNeighborX="-6024" custLinFactNeighborY="-11701"/>
      <dgm:spPr/>
    </dgm:pt>
    <dgm:pt modelId="{51EA5E54-E900-4DDD-9AEF-1359601BC8F3}" type="pres">
      <dgm:prSet presAssocID="{4C7A712A-CA91-447E-9D59-CA1C8DA29871}" presName="vert1" presStyleCnt="0"/>
      <dgm:spPr/>
    </dgm:pt>
    <dgm:pt modelId="{CFB7392A-196C-4010-8E95-F0F6D271D70D}" type="pres">
      <dgm:prSet presAssocID="{FE976118-5EEF-4065-9505-E2975A33E985}" presName="thickLine" presStyleLbl="alignNode1" presStyleIdx="1" presStyleCnt="2"/>
      <dgm:spPr/>
    </dgm:pt>
    <dgm:pt modelId="{9D4743CA-4E61-47B5-9C4F-D5D20CB06122}" type="pres">
      <dgm:prSet presAssocID="{FE976118-5EEF-4065-9505-E2975A33E985}" presName="horz1" presStyleCnt="0"/>
      <dgm:spPr/>
    </dgm:pt>
    <dgm:pt modelId="{DCB5C660-C9CB-4FF2-BFB3-C1D3AD330EDE}" type="pres">
      <dgm:prSet presAssocID="{FE976118-5EEF-4065-9505-E2975A33E985}" presName="tx1" presStyleLbl="revTx" presStyleIdx="1" presStyleCnt="2"/>
      <dgm:spPr/>
    </dgm:pt>
    <dgm:pt modelId="{A499D7CD-7641-4705-8423-3F1FB5193428}" type="pres">
      <dgm:prSet presAssocID="{FE976118-5EEF-4065-9505-E2975A33E985}" presName="vert1" presStyleCnt="0"/>
      <dgm:spPr/>
    </dgm:pt>
  </dgm:ptLst>
  <dgm:cxnLst>
    <dgm:cxn modelId="{A0B40C12-8D10-45F1-A96E-3A98B295ED52}" type="presOf" srcId="{FE976118-5EEF-4065-9505-E2975A33E985}" destId="{DCB5C660-C9CB-4FF2-BFB3-C1D3AD330EDE}" srcOrd="0" destOrd="0" presId="urn:microsoft.com/office/officeart/2008/layout/LinedList"/>
    <dgm:cxn modelId="{4309623D-1722-470B-9E97-9BA4D4EC6C27}" srcId="{1FC05A4E-BFEA-40CC-96E5-1FA429659A3A}" destId="{FE976118-5EEF-4065-9505-E2975A33E985}" srcOrd="1" destOrd="0" parTransId="{674D219A-D97A-482F-80A7-3D32D86A6B00}" sibTransId="{21646C8D-5B7C-42C9-A16A-51005E6046C3}"/>
    <dgm:cxn modelId="{73433C4E-FD9D-4E1B-A24D-39CBB270BBFB}" srcId="{1FC05A4E-BFEA-40CC-96E5-1FA429659A3A}" destId="{4C7A712A-CA91-447E-9D59-CA1C8DA29871}" srcOrd="0" destOrd="0" parTransId="{44CAD6D2-E0B3-4C58-A79E-5AD4C59BAB74}" sibTransId="{4C836857-AF0F-4BE1-A9AC-6E5D4A6F5FEC}"/>
    <dgm:cxn modelId="{F96E29D1-99CA-46B4-AFD2-86B9CB124AEC}" type="presOf" srcId="{4C7A712A-CA91-447E-9D59-CA1C8DA29871}" destId="{6226BAAA-E36D-4A63-A9A9-28EBF62B8FD9}" srcOrd="0" destOrd="0" presId="urn:microsoft.com/office/officeart/2008/layout/LinedList"/>
    <dgm:cxn modelId="{954A19EC-44F2-4E86-8747-1A7FB7D3C495}" type="presOf" srcId="{1FC05A4E-BFEA-40CC-96E5-1FA429659A3A}" destId="{93DDACF6-B99D-47F6-BB28-B448056D5EFE}" srcOrd="0" destOrd="0" presId="urn:microsoft.com/office/officeart/2008/layout/LinedList"/>
    <dgm:cxn modelId="{4A3316BC-09E6-4CCD-BBE8-126997C7390B}" type="presParOf" srcId="{93DDACF6-B99D-47F6-BB28-B448056D5EFE}" destId="{B1C098A1-24CB-4E82-B65F-6C65B87FB230}" srcOrd="0" destOrd="0" presId="urn:microsoft.com/office/officeart/2008/layout/LinedList"/>
    <dgm:cxn modelId="{A10E40FC-7F75-4ED4-8880-7E53CAB05E61}" type="presParOf" srcId="{93DDACF6-B99D-47F6-BB28-B448056D5EFE}" destId="{961D110E-65F6-4D53-9D3E-3AC5B6CC9656}" srcOrd="1" destOrd="0" presId="urn:microsoft.com/office/officeart/2008/layout/LinedList"/>
    <dgm:cxn modelId="{17A92A19-FA5E-4E2E-A4D1-BABC3DBF4AFA}" type="presParOf" srcId="{961D110E-65F6-4D53-9D3E-3AC5B6CC9656}" destId="{6226BAAA-E36D-4A63-A9A9-28EBF62B8FD9}" srcOrd="0" destOrd="0" presId="urn:microsoft.com/office/officeart/2008/layout/LinedList"/>
    <dgm:cxn modelId="{9DBE2DB2-98CD-4F3E-BDCB-EBAB0DC84CD9}" type="presParOf" srcId="{961D110E-65F6-4D53-9D3E-3AC5B6CC9656}" destId="{51EA5E54-E900-4DDD-9AEF-1359601BC8F3}" srcOrd="1" destOrd="0" presId="urn:microsoft.com/office/officeart/2008/layout/LinedList"/>
    <dgm:cxn modelId="{C3AB055E-3728-4D0D-BC40-2BAF72F480A0}" type="presParOf" srcId="{93DDACF6-B99D-47F6-BB28-B448056D5EFE}" destId="{CFB7392A-196C-4010-8E95-F0F6D271D70D}" srcOrd="2" destOrd="0" presId="urn:microsoft.com/office/officeart/2008/layout/LinedList"/>
    <dgm:cxn modelId="{3FF366A5-60CC-473C-A1E2-B4D8F8E0D427}" type="presParOf" srcId="{93DDACF6-B99D-47F6-BB28-B448056D5EFE}" destId="{9D4743CA-4E61-47B5-9C4F-D5D20CB06122}" srcOrd="3" destOrd="0" presId="urn:microsoft.com/office/officeart/2008/layout/LinedList"/>
    <dgm:cxn modelId="{81787F15-D161-4336-89EF-0E55E49719E3}" type="presParOf" srcId="{9D4743CA-4E61-47B5-9C4F-D5D20CB06122}" destId="{DCB5C660-C9CB-4FF2-BFB3-C1D3AD330EDE}" srcOrd="0" destOrd="0" presId="urn:microsoft.com/office/officeart/2008/layout/LinedList"/>
    <dgm:cxn modelId="{E88FAB1D-33EF-47E6-BBE0-8131D6A8474F}" type="presParOf" srcId="{9D4743CA-4E61-47B5-9C4F-D5D20CB06122}" destId="{A499D7CD-7641-4705-8423-3F1FB51934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D34FCB9-9E8C-4DB0-8798-F0E13141AA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B7F397-4BC5-494D-8759-68B1F3DD4EF5}">
      <dgm:prSet custT="1"/>
      <dgm:spPr/>
      <dgm:t>
        <a:bodyPr/>
        <a:lstStyle/>
        <a:p>
          <a:r>
            <a:rPr lang="en-US" sz="2400"/>
            <a:t>Improved system usability.</a:t>
          </a:r>
        </a:p>
      </dgm:t>
    </dgm:pt>
    <dgm:pt modelId="{F95E2F05-A8FD-4995-A156-00362F253BA7}" type="parTrans" cxnId="{7BBC6334-4AB4-4F8B-A01B-AE7E332457F5}">
      <dgm:prSet/>
      <dgm:spPr/>
      <dgm:t>
        <a:bodyPr/>
        <a:lstStyle/>
        <a:p>
          <a:endParaRPr lang="en-US" sz="2400"/>
        </a:p>
      </dgm:t>
    </dgm:pt>
    <dgm:pt modelId="{F138B6E0-7DA1-4956-AA78-A981F72A972E}" type="sibTrans" cxnId="{7BBC6334-4AB4-4F8B-A01B-AE7E332457F5}">
      <dgm:prSet/>
      <dgm:spPr/>
      <dgm:t>
        <a:bodyPr/>
        <a:lstStyle/>
        <a:p>
          <a:endParaRPr lang="en-US" sz="2400"/>
        </a:p>
      </dgm:t>
    </dgm:pt>
    <dgm:pt modelId="{442604D6-A4F0-45B3-AC17-6691CDEDBAD3}">
      <dgm:prSet custT="1"/>
      <dgm:spPr/>
      <dgm:t>
        <a:bodyPr/>
        <a:lstStyle/>
        <a:p>
          <a:r>
            <a:rPr lang="en-US" sz="2400"/>
            <a:t>A closer match to users’ real needs.</a:t>
          </a:r>
        </a:p>
      </dgm:t>
    </dgm:pt>
    <dgm:pt modelId="{CA8563FC-1498-4AED-87AC-BFBBB495E6A5}" type="parTrans" cxnId="{9BC0AD0A-FD22-4FE6-9FC1-482D855A38DA}">
      <dgm:prSet/>
      <dgm:spPr/>
      <dgm:t>
        <a:bodyPr/>
        <a:lstStyle/>
        <a:p>
          <a:endParaRPr lang="en-US" sz="2400"/>
        </a:p>
      </dgm:t>
    </dgm:pt>
    <dgm:pt modelId="{E9658C81-BDB9-4014-BC05-938D246146B0}" type="sibTrans" cxnId="{9BC0AD0A-FD22-4FE6-9FC1-482D855A38DA}">
      <dgm:prSet/>
      <dgm:spPr/>
      <dgm:t>
        <a:bodyPr/>
        <a:lstStyle/>
        <a:p>
          <a:endParaRPr lang="en-US" sz="2400"/>
        </a:p>
      </dgm:t>
    </dgm:pt>
    <dgm:pt modelId="{A1B76434-4DFB-4779-BF01-065A583A3E09}">
      <dgm:prSet custT="1"/>
      <dgm:spPr/>
      <dgm:t>
        <a:bodyPr/>
        <a:lstStyle/>
        <a:p>
          <a:r>
            <a:rPr lang="en-US" sz="2400"/>
            <a:t>Improved design quality.</a:t>
          </a:r>
        </a:p>
      </dgm:t>
    </dgm:pt>
    <dgm:pt modelId="{81D93BA2-829F-4F72-B8A5-39B658FEF319}" type="parTrans" cxnId="{026A8F00-1225-432C-A54D-7E3A88B48C21}">
      <dgm:prSet/>
      <dgm:spPr/>
      <dgm:t>
        <a:bodyPr/>
        <a:lstStyle/>
        <a:p>
          <a:endParaRPr lang="en-US" sz="2400"/>
        </a:p>
      </dgm:t>
    </dgm:pt>
    <dgm:pt modelId="{6A7AAB92-CC1C-4EBD-89F7-9669E470B583}" type="sibTrans" cxnId="{026A8F00-1225-432C-A54D-7E3A88B48C21}">
      <dgm:prSet/>
      <dgm:spPr/>
      <dgm:t>
        <a:bodyPr/>
        <a:lstStyle/>
        <a:p>
          <a:endParaRPr lang="en-US" sz="2400"/>
        </a:p>
      </dgm:t>
    </dgm:pt>
    <dgm:pt modelId="{68309CAB-3FF1-4CEB-BD0E-F2FF95C7ED2D}">
      <dgm:prSet custT="1"/>
      <dgm:spPr/>
      <dgm:t>
        <a:bodyPr/>
        <a:lstStyle/>
        <a:p>
          <a:r>
            <a:rPr lang="en-US" sz="2400"/>
            <a:t>Improved maintainability.</a:t>
          </a:r>
        </a:p>
      </dgm:t>
    </dgm:pt>
    <dgm:pt modelId="{050F2760-BC3D-407C-941A-B83C487C41A3}" type="parTrans" cxnId="{6E87D44A-3299-44A5-B5D8-820E0543D91B}">
      <dgm:prSet/>
      <dgm:spPr/>
      <dgm:t>
        <a:bodyPr/>
        <a:lstStyle/>
        <a:p>
          <a:endParaRPr lang="en-US" sz="2400"/>
        </a:p>
      </dgm:t>
    </dgm:pt>
    <dgm:pt modelId="{8E74A5CE-DF2C-4C06-A5FA-3CECB8748E35}" type="sibTrans" cxnId="{6E87D44A-3299-44A5-B5D8-820E0543D91B}">
      <dgm:prSet/>
      <dgm:spPr/>
      <dgm:t>
        <a:bodyPr/>
        <a:lstStyle/>
        <a:p>
          <a:endParaRPr lang="en-US" sz="2400"/>
        </a:p>
      </dgm:t>
    </dgm:pt>
    <dgm:pt modelId="{C98E70D6-7FDE-496A-A446-FF4E3F67FE47}">
      <dgm:prSet custT="1"/>
      <dgm:spPr/>
      <dgm:t>
        <a:bodyPr/>
        <a:lstStyle/>
        <a:p>
          <a:r>
            <a:rPr lang="en-US" sz="2400"/>
            <a:t>Reduced development effort.</a:t>
          </a:r>
        </a:p>
      </dgm:t>
    </dgm:pt>
    <dgm:pt modelId="{1ED90D1D-DE79-46D6-8BB8-1A6F8EFAA0F7}" type="parTrans" cxnId="{A8168FCA-BD7F-4E92-B0AA-0709D90A4488}">
      <dgm:prSet/>
      <dgm:spPr/>
      <dgm:t>
        <a:bodyPr/>
        <a:lstStyle/>
        <a:p>
          <a:endParaRPr lang="en-US" sz="2400"/>
        </a:p>
      </dgm:t>
    </dgm:pt>
    <dgm:pt modelId="{70FC239D-CB4F-43D4-A8E2-214096489BA6}" type="sibTrans" cxnId="{A8168FCA-BD7F-4E92-B0AA-0709D90A4488}">
      <dgm:prSet/>
      <dgm:spPr/>
      <dgm:t>
        <a:bodyPr/>
        <a:lstStyle/>
        <a:p>
          <a:endParaRPr lang="en-US" sz="2400"/>
        </a:p>
      </dgm:t>
    </dgm:pt>
    <dgm:pt modelId="{8B402184-56F7-4149-8E11-CFCC6B844364}" type="pres">
      <dgm:prSet presAssocID="{5D34FCB9-9E8C-4DB0-8798-F0E13141AA20}" presName="root" presStyleCnt="0">
        <dgm:presLayoutVars>
          <dgm:dir/>
          <dgm:resizeHandles val="exact"/>
        </dgm:presLayoutVars>
      </dgm:prSet>
      <dgm:spPr/>
    </dgm:pt>
    <dgm:pt modelId="{A3176C5F-ECC9-47B0-885D-036033FAEA36}" type="pres">
      <dgm:prSet presAssocID="{9BB7F397-4BC5-494D-8759-68B1F3DD4EF5}" presName="compNode" presStyleCnt="0"/>
      <dgm:spPr/>
    </dgm:pt>
    <dgm:pt modelId="{1BA25E52-4294-4EE4-9796-751B34F80AB0}" type="pres">
      <dgm:prSet presAssocID="{9BB7F397-4BC5-494D-8759-68B1F3DD4EF5}" presName="bgRect" presStyleLbl="bgShp" presStyleIdx="0" presStyleCnt="5"/>
      <dgm:spPr/>
    </dgm:pt>
    <dgm:pt modelId="{FEA18763-1374-4A1F-8E04-32CD3BDB460E}" type="pres">
      <dgm:prSet presAssocID="{9BB7F397-4BC5-494D-8759-68B1F3DD4E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6C1BA70-CE80-4B9C-8B2E-636E346F18F9}" type="pres">
      <dgm:prSet presAssocID="{9BB7F397-4BC5-494D-8759-68B1F3DD4EF5}" presName="spaceRect" presStyleCnt="0"/>
      <dgm:spPr/>
    </dgm:pt>
    <dgm:pt modelId="{F09ECEB8-EA64-4448-8278-A54ACD3AFB4B}" type="pres">
      <dgm:prSet presAssocID="{9BB7F397-4BC5-494D-8759-68B1F3DD4EF5}" presName="parTx" presStyleLbl="revTx" presStyleIdx="0" presStyleCnt="5">
        <dgm:presLayoutVars>
          <dgm:chMax val="0"/>
          <dgm:chPref val="0"/>
        </dgm:presLayoutVars>
      </dgm:prSet>
      <dgm:spPr/>
    </dgm:pt>
    <dgm:pt modelId="{7443F9FE-7B77-48BA-8660-0E02DFAFCACF}" type="pres">
      <dgm:prSet presAssocID="{F138B6E0-7DA1-4956-AA78-A981F72A972E}" presName="sibTrans" presStyleCnt="0"/>
      <dgm:spPr/>
    </dgm:pt>
    <dgm:pt modelId="{606FF34A-0C8B-46AE-9777-AC0317D62419}" type="pres">
      <dgm:prSet presAssocID="{442604D6-A4F0-45B3-AC17-6691CDEDBAD3}" presName="compNode" presStyleCnt="0"/>
      <dgm:spPr/>
    </dgm:pt>
    <dgm:pt modelId="{BBF502E4-F216-4371-92CD-DA785FE551B1}" type="pres">
      <dgm:prSet presAssocID="{442604D6-A4F0-45B3-AC17-6691CDEDBAD3}" presName="bgRect" presStyleLbl="bgShp" presStyleIdx="1" presStyleCnt="5"/>
      <dgm:spPr/>
    </dgm:pt>
    <dgm:pt modelId="{5F247410-F34F-426B-9B12-DF1C1EA361F2}" type="pres">
      <dgm:prSet presAssocID="{442604D6-A4F0-45B3-AC17-6691CDEDBAD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1F438E5-FF23-47BC-8884-A5F54A521087}" type="pres">
      <dgm:prSet presAssocID="{442604D6-A4F0-45B3-AC17-6691CDEDBAD3}" presName="spaceRect" presStyleCnt="0"/>
      <dgm:spPr/>
    </dgm:pt>
    <dgm:pt modelId="{2A926CCB-0BAC-40D4-BE43-0637E1BB139E}" type="pres">
      <dgm:prSet presAssocID="{442604D6-A4F0-45B3-AC17-6691CDEDBAD3}" presName="parTx" presStyleLbl="revTx" presStyleIdx="1" presStyleCnt="5">
        <dgm:presLayoutVars>
          <dgm:chMax val="0"/>
          <dgm:chPref val="0"/>
        </dgm:presLayoutVars>
      </dgm:prSet>
      <dgm:spPr/>
    </dgm:pt>
    <dgm:pt modelId="{9FAE11A2-AAED-4DEB-8D39-C4DBE87190C1}" type="pres">
      <dgm:prSet presAssocID="{E9658C81-BDB9-4014-BC05-938D246146B0}" presName="sibTrans" presStyleCnt="0"/>
      <dgm:spPr/>
    </dgm:pt>
    <dgm:pt modelId="{6771A108-F32F-46DE-B041-7EC122E74FE7}" type="pres">
      <dgm:prSet presAssocID="{A1B76434-4DFB-4779-BF01-065A583A3E09}" presName="compNode" presStyleCnt="0"/>
      <dgm:spPr/>
    </dgm:pt>
    <dgm:pt modelId="{257AB4C0-C257-4DF1-B03D-3AC8D0F6A275}" type="pres">
      <dgm:prSet presAssocID="{A1B76434-4DFB-4779-BF01-065A583A3E09}" presName="bgRect" presStyleLbl="bgShp" presStyleIdx="2" presStyleCnt="5"/>
      <dgm:spPr/>
    </dgm:pt>
    <dgm:pt modelId="{8E08FC06-8BDC-4462-93E9-6ADA1D6CDECD}" type="pres">
      <dgm:prSet presAssocID="{A1B76434-4DFB-4779-BF01-065A583A3E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4542321-D08E-49CF-9845-BE473FF57366}" type="pres">
      <dgm:prSet presAssocID="{A1B76434-4DFB-4779-BF01-065A583A3E09}" presName="spaceRect" presStyleCnt="0"/>
      <dgm:spPr/>
    </dgm:pt>
    <dgm:pt modelId="{6EFD8B1C-ED47-4BDE-8263-12F474A31093}" type="pres">
      <dgm:prSet presAssocID="{A1B76434-4DFB-4779-BF01-065A583A3E09}" presName="parTx" presStyleLbl="revTx" presStyleIdx="2" presStyleCnt="5">
        <dgm:presLayoutVars>
          <dgm:chMax val="0"/>
          <dgm:chPref val="0"/>
        </dgm:presLayoutVars>
      </dgm:prSet>
      <dgm:spPr/>
    </dgm:pt>
    <dgm:pt modelId="{E4869D29-1E62-4677-AA9B-C9C613D729B2}" type="pres">
      <dgm:prSet presAssocID="{6A7AAB92-CC1C-4EBD-89F7-9669E470B583}" presName="sibTrans" presStyleCnt="0"/>
      <dgm:spPr/>
    </dgm:pt>
    <dgm:pt modelId="{847BADC6-C490-40D0-A47E-BA364B481B24}" type="pres">
      <dgm:prSet presAssocID="{68309CAB-3FF1-4CEB-BD0E-F2FF95C7ED2D}" presName="compNode" presStyleCnt="0"/>
      <dgm:spPr/>
    </dgm:pt>
    <dgm:pt modelId="{43954CC7-51C4-4098-979D-99975DCFB1D9}" type="pres">
      <dgm:prSet presAssocID="{68309CAB-3FF1-4CEB-BD0E-F2FF95C7ED2D}" presName="bgRect" presStyleLbl="bgShp" presStyleIdx="3" presStyleCnt="5"/>
      <dgm:spPr/>
    </dgm:pt>
    <dgm:pt modelId="{E2583D08-0CEB-42F3-A047-5341B134691F}" type="pres">
      <dgm:prSet presAssocID="{68309CAB-3FF1-4CEB-BD0E-F2FF95C7ED2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636927A-C912-4606-ABBB-915AD6F57B29}" type="pres">
      <dgm:prSet presAssocID="{68309CAB-3FF1-4CEB-BD0E-F2FF95C7ED2D}" presName="spaceRect" presStyleCnt="0"/>
      <dgm:spPr/>
    </dgm:pt>
    <dgm:pt modelId="{A8316A8F-45E4-46F1-A16D-AC5C415DD1FD}" type="pres">
      <dgm:prSet presAssocID="{68309CAB-3FF1-4CEB-BD0E-F2FF95C7ED2D}" presName="parTx" presStyleLbl="revTx" presStyleIdx="3" presStyleCnt="5">
        <dgm:presLayoutVars>
          <dgm:chMax val="0"/>
          <dgm:chPref val="0"/>
        </dgm:presLayoutVars>
      </dgm:prSet>
      <dgm:spPr/>
    </dgm:pt>
    <dgm:pt modelId="{C96873A3-7907-4D4A-BAF3-C3063F6BB01D}" type="pres">
      <dgm:prSet presAssocID="{8E74A5CE-DF2C-4C06-A5FA-3CECB8748E35}" presName="sibTrans" presStyleCnt="0"/>
      <dgm:spPr/>
    </dgm:pt>
    <dgm:pt modelId="{2DB929D6-8276-4C89-8B08-9C232FD6925D}" type="pres">
      <dgm:prSet presAssocID="{C98E70D6-7FDE-496A-A446-FF4E3F67FE47}" presName="compNode" presStyleCnt="0"/>
      <dgm:spPr/>
    </dgm:pt>
    <dgm:pt modelId="{F8B6B2AA-69DF-46C0-B35E-004F4FFE465F}" type="pres">
      <dgm:prSet presAssocID="{C98E70D6-7FDE-496A-A446-FF4E3F67FE47}" presName="bgRect" presStyleLbl="bgShp" presStyleIdx="4" presStyleCnt="5"/>
      <dgm:spPr/>
    </dgm:pt>
    <dgm:pt modelId="{4E8F7FE4-0888-415B-9E7E-C2848E5A5B84}" type="pres">
      <dgm:prSet presAssocID="{C98E70D6-7FDE-496A-A446-FF4E3F67FE4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26935D3-D022-4F33-9C81-0849502B96F7}" type="pres">
      <dgm:prSet presAssocID="{C98E70D6-7FDE-496A-A446-FF4E3F67FE47}" presName="spaceRect" presStyleCnt="0"/>
      <dgm:spPr/>
    </dgm:pt>
    <dgm:pt modelId="{687CE85A-B5ED-4372-A895-ED2C387CF54B}" type="pres">
      <dgm:prSet presAssocID="{C98E70D6-7FDE-496A-A446-FF4E3F67FE4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6A8F00-1225-432C-A54D-7E3A88B48C21}" srcId="{5D34FCB9-9E8C-4DB0-8798-F0E13141AA20}" destId="{A1B76434-4DFB-4779-BF01-065A583A3E09}" srcOrd="2" destOrd="0" parTransId="{81D93BA2-829F-4F72-B8A5-39B658FEF319}" sibTransId="{6A7AAB92-CC1C-4EBD-89F7-9669E470B583}"/>
    <dgm:cxn modelId="{9BC0AD0A-FD22-4FE6-9FC1-482D855A38DA}" srcId="{5D34FCB9-9E8C-4DB0-8798-F0E13141AA20}" destId="{442604D6-A4F0-45B3-AC17-6691CDEDBAD3}" srcOrd="1" destOrd="0" parTransId="{CA8563FC-1498-4AED-87AC-BFBBB495E6A5}" sibTransId="{E9658C81-BDB9-4014-BC05-938D246146B0}"/>
    <dgm:cxn modelId="{F96DAF2F-5E92-445F-A51F-1CDCCE449D14}" type="presOf" srcId="{A1B76434-4DFB-4779-BF01-065A583A3E09}" destId="{6EFD8B1C-ED47-4BDE-8263-12F474A31093}" srcOrd="0" destOrd="0" presId="urn:microsoft.com/office/officeart/2018/2/layout/IconVerticalSolidList"/>
    <dgm:cxn modelId="{7BBC6334-4AB4-4F8B-A01B-AE7E332457F5}" srcId="{5D34FCB9-9E8C-4DB0-8798-F0E13141AA20}" destId="{9BB7F397-4BC5-494D-8759-68B1F3DD4EF5}" srcOrd="0" destOrd="0" parTransId="{F95E2F05-A8FD-4995-A156-00362F253BA7}" sibTransId="{F138B6E0-7DA1-4956-AA78-A981F72A972E}"/>
    <dgm:cxn modelId="{6E87D44A-3299-44A5-B5D8-820E0543D91B}" srcId="{5D34FCB9-9E8C-4DB0-8798-F0E13141AA20}" destId="{68309CAB-3FF1-4CEB-BD0E-F2FF95C7ED2D}" srcOrd="3" destOrd="0" parTransId="{050F2760-BC3D-407C-941A-B83C487C41A3}" sibTransId="{8E74A5CE-DF2C-4C06-A5FA-3CECB8748E35}"/>
    <dgm:cxn modelId="{7D946E61-DDE2-4191-B6B2-B307D87F095E}" type="presOf" srcId="{9BB7F397-4BC5-494D-8759-68B1F3DD4EF5}" destId="{F09ECEB8-EA64-4448-8278-A54ACD3AFB4B}" srcOrd="0" destOrd="0" presId="urn:microsoft.com/office/officeart/2018/2/layout/IconVerticalSolidList"/>
    <dgm:cxn modelId="{C0CEB882-1D99-4B22-B052-2879EE544BEB}" type="presOf" srcId="{68309CAB-3FF1-4CEB-BD0E-F2FF95C7ED2D}" destId="{A8316A8F-45E4-46F1-A16D-AC5C415DD1FD}" srcOrd="0" destOrd="0" presId="urn:microsoft.com/office/officeart/2018/2/layout/IconVerticalSolidList"/>
    <dgm:cxn modelId="{1F80F7A3-0D0A-4EC4-B6D0-5F4244EDB8C0}" type="presOf" srcId="{C98E70D6-7FDE-496A-A446-FF4E3F67FE47}" destId="{687CE85A-B5ED-4372-A895-ED2C387CF54B}" srcOrd="0" destOrd="0" presId="urn:microsoft.com/office/officeart/2018/2/layout/IconVerticalSolidList"/>
    <dgm:cxn modelId="{A8168FCA-BD7F-4E92-B0AA-0709D90A4488}" srcId="{5D34FCB9-9E8C-4DB0-8798-F0E13141AA20}" destId="{C98E70D6-7FDE-496A-A446-FF4E3F67FE47}" srcOrd="4" destOrd="0" parTransId="{1ED90D1D-DE79-46D6-8BB8-1A6F8EFAA0F7}" sibTransId="{70FC239D-CB4F-43D4-A8E2-214096489BA6}"/>
    <dgm:cxn modelId="{7FAB99E1-5AD1-40C2-A8ED-884CB72F4F39}" type="presOf" srcId="{5D34FCB9-9E8C-4DB0-8798-F0E13141AA20}" destId="{8B402184-56F7-4149-8E11-CFCC6B844364}" srcOrd="0" destOrd="0" presId="urn:microsoft.com/office/officeart/2018/2/layout/IconVerticalSolidList"/>
    <dgm:cxn modelId="{54AC9BF7-DE0A-4CA7-A921-E21897FCD4B6}" type="presOf" srcId="{442604D6-A4F0-45B3-AC17-6691CDEDBAD3}" destId="{2A926CCB-0BAC-40D4-BE43-0637E1BB139E}" srcOrd="0" destOrd="0" presId="urn:microsoft.com/office/officeart/2018/2/layout/IconVerticalSolidList"/>
    <dgm:cxn modelId="{5834EE4A-250E-4853-8E34-23CE126DD585}" type="presParOf" srcId="{8B402184-56F7-4149-8E11-CFCC6B844364}" destId="{A3176C5F-ECC9-47B0-885D-036033FAEA36}" srcOrd="0" destOrd="0" presId="urn:microsoft.com/office/officeart/2018/2/layout/IconVerticalSolidList"/>
    <dgm:cxn modelId="{654A0D34-9CA3-4444-BF69-9E7DC6F83D2C}" type="presParOf" srcId="{A3176C5F-ECC9-47B0-885D-036033FAEA36}" destId="{1BA25E52-4294-4EE4-9796-751B34F80AB0}" srcOrd="0" destOrd="0" presId="urn:microsoft.com/office/officeart/2018/2/layout/IconVerticalSolidList"/>
    <dgm:cxn modelId="{466A628B-FBF0-420E-BBA3-8A8752C83420}" type="presParOf" srcId="{A3176C5F-ECC9-47B0-885D-036033FAEA36}" destId="{FEA18763-1374-4A1F-8E04-32CD3BDB460E}" srcOrd="1" destOrd="0" presId="urn:microsoft.com/office/officeart/2018/2/layout/IconVerticalSolidList"/>
    <dgm:cxn modelId="{AC7D4C51-0955-414D-BD84-3A016AC6D1F7}" type="presParOf" srcId="{A3176C5F-ECC9-47B0-885D-036033FAEA36}" destId="{56C1BA70-CE80-4B9C-8B2E-636E346F18F9}" srcOrd="2" destOrd="0" presId="urn:microsoft.com/office/officeart/2018/2/layout/IconVerticalSolidList"/>
    <dgm:cxn modelId="{4362EB45-05C8-42E5-8F4F-3D22319BA0B8}" type="presParOf" srcId="{A3176C5F-ECC9-47B0-885D-036033FAEA36}" destId="{F09ECEB8-EA64-4448-8278-A54ACD3AFB4B}" srcOrd="3" destOrd="0" presId="urn:microsoft.com/office/officeart/2018/2/layout/IconVerticalSolidList"/>
    <dgm:cxn modelId="{309BC0F3-B415-46C1-9C01-3E37AFE9223F}" type="presParOf" srcId="{8B402184-56F7-4149-8E11-CFCC6B844364}" destId="{7443F9FE-7B77-48BA-8660-0E02DFAFCACF}" srcOrd="1" destOrd="0" presId="urn:microsoft.com/office/officeart/2018/2/layout/IconVerticalSolidList"/>
    <dgm:cxn modelId="{3064E730-1E4B-4926-B7A5-301F82E5340C}" type="presParOf" srcId="{8B402184-56F7-4149-8E11-CFCC6B844364}" destId="{606FF34A-0C8B-46AE-9777-AC0317D62419}" srcOrd="2" destOrd="0" presId="urn:microsoft.com/office/officeart/2018/2/layout/IconVerticalSolidList"/>
    <dgm:cxn modelId="{97654C09-C69F-4CD9-9A45-660AADCC7A05}" type="presParOf" srcId="{606FF34A-0C8B-46AE-9777-AC0317D62419}" destId="{BBF502E4-F216-4371-92CD-DA785FE551B1}" srcOrd="0" destOrd="0" presId="urn:microsoft.com/office/officeart/2018/2/layout/IconVerticalSolidList"/>
    <dgm:cxn modelId="{5D11DFA8-F671-4201-A03C-387F96E7E6B8}" type="presParOf" srcId="{606FF34A-0C8B-46AE-9777-AC0317D62419}" destId="{5F247410-F34F-426B-9B12-DF1C1EA361F2}" srcOrd="1" destOrd="0" presId="urn:microsoft.com/office/officeart/2018/2/layout/IconVerticalSolidList"/>
    <dgm:cxn modelId="{F4AF6480-A0D5-4B3F-957F-915AEC683631}" type="presParOf" srcId="{606FF34A-0C8B-46AE-9777-AC0317D62419}" destId="{11F438E5-FF23-47BC-8884-A5F54A521087}" srcOrd="2" destOrd="0" presId="urn:microsoft.com/office/officeart/2018/2/layout/IconVerticalSolidList"/>
    <dgm:cxn modelId="{BB036C52-2160-4145-BFC6-B215B0219300}" type="presParOf" srcId="{606FF34A-0C8B-46AE-9777-AC0317D62419}" destId="{2A926CCB-0BAC-40D4-BE43-0637E1BB139E}" srcOrd="3" destOrd="0" presId="urn:microsoft.com/office/officeart/2018/2/layout/IconVerticalSolidList"/>
    <dgm:cxn modelId="{9632AC27-556F-46B5-8E55-41F51995BF6C}" type="presParOf" srcId="{8B402184-56F7-4149-8E11-CFCC6B844364}" destId="{9FAE11A2-AAED-4DEB-8D39-C4DBE87190C1}" srcOrd="3" destOrd="0" presId="urn:microsoft.com/office/officeart/2018/2/layout/IconVerticalSolidList"/>
    <dgm:cxn modelId="{ACABC2AA-5380-4A59-88B8-F233FCC9C035}" type="presParOf" srcId="{8B402184-56F7-4149-8E11-CFCC6B844364}" destId="{6771A108-F32F-46DE-B041-7EC122E74FE7}" srcOrd="4" destOrd="0" presId="urn:microsoft.com/office/officeart/2018/2/layout/IconVerticalSolidList"/>
    <dgm:cxn modelId="{30135A48-EF68-46E5-AC85-6B150F603374}" type="presParOf" srcId="{6771A108-F32F-46DE-B041-7EC122E74FE7}" destId="{257AB4C0-C257-4DF1-B03D-3AC8D0F6A275}" srcOrd="0" destOrd="0" presId="urn:microsoft.com/office/officeart/2018/2/layout/IconVerticalSolidList"/>
    <dgm:cxn modelId="{CEBD8361-624E-4823-BE67-F64E595E5053}" type="presParOf" srcId="{6771A108-F32F-46DE-B041-7EC122E74FE7}" destId="{8E08FC06-8BDC-4462-93E9-6ADA1D6CDECD}" srcOrd="1" destOrd="0" presId="urn:microsoft.com/office/officeart/2018/2/layout/IconVerticalSolidList"/>
    <dgm:cxn modelId="{A24C6857-2BD2-4C67-AA06-842D5932CDB1}" type="presParOf" srcId="{6771A108-F32F-46DE-B041-7EC122E74FE7}" destId="{A4542321-D08E-49CF-9845-BE473FF57366}" srcOrd="2" destOrd="0" presId="urn:microsoft.com/office/officeart/2018/2/layout/IconVerticalSolidList"/>
    <dgm:cxn modelId="{D68074C2-6AE0-4265-8BD9-613406A5F9CC}" type="presParOf" srcId="{6771A108-F32F-46DE-B041-7EC122E74FE7}" destId="{6EFD8B1C-ED47-4BDE-8263-12F474A31093}" srcOrd="3" destOrd="0" presId="urn:microsoft.com/office/officeart/2018/2/layout/IconVerticalSolidList"/>
    <dgm:cxn modelId="{2A83067F-A3C9-4452-91C6-29E898081421}" type="presParOf" srcId="{8B402184-56F7-4149-8E11-CFCC6B844364}" destId="{E4869D29-1E62-4677-AA9B-C9C613D729B2}" srcOrd="5" destOrd="0" presId="urn:microsoft.com/office/officeart/2018/2/layout/IconVerticalSolidList"/>
    <dgm:cxn modelId="{80C41262-FCD6-4CF2-B6C6-67E7746B9D20}" type="presParOf" srcId="{8B402184-56F7-4149-8E11-CFCC6B844364}" destId="{847BADC6-C490-40D0-A47E-BA364B481B24}" srcOrd="6" destOrd="0" presId="urn:microsoft.com/office/officeart/2018/2/layout/IconVerticalSolidList"/>
    <dgm:cxn modelId="{4CC18458-6664-4DEC-8820-6F882D97F0D8}" type="presParOf" srcId="{847BADC6-C490-40D0-A47E-BA364B481B24}" destId="{43954CC7-51C4-4098-979D-99975DCFB1D9}" srcOrd="0" destOrd="0" presId="urn:microsoft.com/office/officeart/2018/2/layout/IconVerticalSolidList"/>
    <dgm:cxn modelId="{E983F563-A11A-458F-8F0C-B8513720A1F7}" type="presParOf" srcId="{847BADC6-C490-40D0-A47E-BA364B481B24}" destId="{E2583D08-0CEB-42F3-A047-5341B134691F}" srcOrd="1" destOrd="0" presId="urn:microsoft.com/office/officeart/2018/2/layout/IconVerticalSolidList"/>
    <dgm:cxn modelId="{C661860B-E93A-485E-9406-721A5FFA613D}" type="presParOf" srcId="{847BADC6-C490-40D0-A47E-BA364B481B24}" destId="{0636927A-C912-4606-ABBB-915AD6F57B29}" srcOrd="2" destOrd="0" presId="urn:microsoft.com/office/officeart/2018/2/layout/IconVerticalSolidList"/>
    <dgm:cxn modelId="{5BA084C4-55E9-44F3-878D-EC6CB1F62610}" type="presParOf" srcId="{847BADC6-C490-40D0-A47E-BA364B481B24}" destId="{A8316A8F-45E4-46F1-A16D-AC5C415DD1FD}" srcOrd="3" destOrd="0" presId="urn:microsoft.com/office/officeart/2018/2/layout/IconVerticalSolidList"/>
    <dgm:cxn modelId="{E886D4E6-6A20-4219-84EC-FEB28E0B6200}" type="presParOf" srcId="{8B402184-56F7-4149-8E11-CFCC6B844364}" destId="{C96873A3-7907-4D4A-BAF3-C3063F6BB01D}" srcOrd="7" destOrd="0" presId="urn:microsoft.com/office/officeart/2018/2/layout/IconVerticalSolidList"/>
    <dgm:cxn modelId="{10D52A67-EF3D-4F47-8C4A-7726BDFA4846}" type="presParOf" srcId="{8B402184-56F7-4149-8E11-CFCC6B844364}" destId="{2DB929D6-8276-4C89-8B08-9C232FD6925D}" srcOrd="8" destOrd="0" presId="urn:microsoft.com/office/officeart/2018/2/layout/IconVerticalSolidList"/>
    <dgm:cxn modelId="{D1B1C3AF-6799-4D2E-BA34-A377EE3EE95F}" type="presParOf" srcId="{2DB929D6-8276-4C89-8B08-9C232FD6925D}" destId="{F8B6B2AA-69DF-46C0-B35E-004F4FFE465F}" srcOrd="0" destOrd="0" presId="urn:microsoft.com/office/officeart/2018/2/layout/IconVerticalSolidList"/>
    <dgm:cxn modelId="{D53E7C9B-0FCC-4912-B7D3-790F4C08A818}" type="presParOf" srcId="{2DB929D6-8276-4C89-8B08-9C232FD6925D}" destId="{4E8F7FE4-0888-415B-9E7E-C2848E5A5B84}" srcOrd="1" destOrd="0" presId="urn:microsoft.com/office/officeart/2018/2/layout/IconVerticalSolidList"/>
    <dgm:cxn modelId="{F7BB95EF-FCAD-476F-AFB2-D0C5A69495D6}" type="presParOf" srcId="{2DB929D6-8276-4C89-8B08-9C232FD6925D}" destId="{926935D3-D022-4F33-9C81-0849502B96F7}" srcOrd="2" destOrd="0" presId="urn:microsoft.com/office/officeart/2018/2/layout/IconVerticalSolidList"/>
    <dgm:cxn modelId="{008F47C8-BD83-4980-84F1-A4739C1A84D4}" type="presParOf" srcId="{2DB929D6-8276-4C89-8B08-9C232FD6925D}" destId="{687CE85A-B5ED-4372-A895-ED2C387CF5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FA51B71-AEB3-42D1-8C93-020EAD3A8AE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157248-C818-4A31-9129-0B045AF03BFB}">
      <dgm:prSet custT="1"/>
      <dgm:spPr/>
      <dgm:t>
        <a:bodyPr/>
        <a:lstStyle/>
        <a:p>
          <a:r>
            <a:rPr lang="en-US" sz="2400" dirty="0"/>
            <a:t>Incremental development</a:t>
          </a:r>
        </a:p>
      </dgm:t>
    </dgm:pt>
    <dgm:pt modelId="{E487A6C0-E7CD-48D0-8B64-172505272B3E}" type="parTrans" cxnId="{32C90E7C-EFB9-4BC2-A2B4-C61A9719D5CE}">
      <dgm:prSet/>
      <dgm:spPr/>
      <dgm:t>
        <a:bodyPr/>
        <a:lstStyle/>
        <a:p>
          <a:endParaRPr lang="en-US"/>
        </a:p>
      </dgm:t>
    </dgm:pt>
    <dgm:pt modelId="{93AD3551-6071-4A6B-818D-1334554901FB}" type="sibTrans" cxnId="{32C90E7C-EFB9-4BC2-A2B4-C61A9719D5CE}">
      <dgm:prSet/>
      <dgm:spPr/>
      <dgm:t>
        <a:bodyPr/>
        <a:lstStyle/>
        <a:p>
          <a:endParaRPr lang="en-US"/>
        </a:p>
      </dgm:t>
    </dgm:pt>
    <dgm:pt modelId="{D043972F-CEC6-42AE-91AA-5E913AAE8B32}">
      <dgm:prSet/>
      <dgm:spPr/>
      <dgm:t>
        <a:bodyPr/>
        <a:lstStyle/>
        <a:p>
          <a:r>
            <a:rPr lang="en-US"/>
            <a:t>Develop the system in increments and evaluate each increment before proceeding to the development of the next increment;</a:t>
          </a:r>
        </a:p>
      </dgm:t>
    </dgm:pt>
    <dgm:pt modelId="{FE192D41-9B40-4F5A-8DBA-8D8E4249279A}" type="parTrans" cxnId="{9D912990-8F5F-4630-B757-C12ABE7DD5D1}">
      <dgm:prSet/>
      <dgm:spPr/>
      <dgm:t>
        <a:bodyPr/>
        <a:lstStyle/>
        <a:p>
          <a:endParaRPr lang="en-US"/>
        </a:p>
      </dgm:t>
    </dgm:pt>
    <dgm:pt modelId="{0BDF1FB3-08D1-4243-9714-A25C18D465BF}" type="sibTrans" cxnId="{9D912990-8F5F-4630-B757-C12ABE7DD5D1}">
      <dgm:prSet/>
      <dgm:spPr/>
      <dgm:t>
        <a:bodyPr/>
        <a:lstStyle/>
        <a:p>
          <a:endParaRPr lang="en-US"/>
        </a:p>
      </dgm:t>
    </dgm:pt>
    <dgm:pt modelId="{4C850977-8AC3-4CA7-9A70-276491878847}">
      <dgm:prSet/>
      <dgm:spPr/>
      <dgm:t>
        <a:bodyPr/>
        <a:lstStyle/>
        <a:p>
          <a:r>
            <a:rPr lang="en-US" dirty="0"/>
            <a:t>Normal approach used in agile methods;</a:t>
          </a:r>
        </a:p>
      </dgm:t>
    </dgm:pt>
    <dgm:pt modelId="{EEC55F70-75CF-4F77-AEEE-A82A7CB215E1}" type="parTrans" cxnId="{4B29FED3-8A7D-41B3-B0BD-47818216229F}">
      <dgm:prSet/>
      <dgm:spPr/>
      <dgm:t>
        <a:bodyPr/>
        <a:lstStyle/>
        <a:p>
          <a:endParaRPr lang="en-US"/>
        </a:p>
      </dgm:t>
    </dgm:pt>
    <dgm:pt modelId="{7EDA87E9-121B-41D0-9093-9133B37FBC9B}" type="sibTrans" cxnId="{4B29FED3-8A7D-41B3-B0BD-47818216229F}">
      <dgm:prSet/>
      <dgm:spPr/>
      <dgm:t>
        <a:bodyPr/>
        <a:lstStyle/>
        <a:p>
          <a:endParaRPr lang="en-US"/>
        </a:p>
      </dgm:t>
    </dgm:pt>
    <dgm:pt modelId="{B88D26D8-2C6E-446C-86AA-1AE0A053B199}">
      <dgm:prSet/>
      <dgm:spPr/>
      <dgm:t>
        <a:bodyPr/>
        <a:lstStyle/>
        <a:p>
          <a:r>
            <a:rPr lang="en-US"/>
            <a:t>Evaluation done by user/customer proxy.</a:t>
          </a:r>
        </a:p>
      </dgm:t>
    </dgm:pt>
    <dgm:pt modelId="{E68AAAB8-F325-4466-A388-E7FCDBCAC7F0}" type="parTrans" cxnId="{CF32CC48-DE49-4828-AEE0-1D01B747DFDD}">
      <dgm:prSet/>
      <dgm:spPr/>
      <dgm:t>
        <a:bodyPr/>
        <a:lstStyle/>
        <a:p>
          <a:endParaRPr lang="en-US"/>
        </a:p>
      </dgm:t>
    </dgm:pt>
    <dgm:pt modelId="{8874AAD1-5725-42DF-8870-77076E55BA02}" type="sibTrans" cxnId="{CF32CC48-DE49-4828-AEE0-1D01B747DFDD}">
      <dgm:prSet/>
      <dgm:spPr/>
      <dgm:t>
        <a:bodyPr/>
        <a:lstStyle/>
        <a:p>
          <a:endParaRPr lang="en-US"/>
        </a:p>
      </dgm:t>
    </dgm:pt>
    <dgm:pt modelId="{01ECB82B-DBBC-4DD6-9496-2843C536D7E8}">
      <dgm:prSet custT="1"/>
      <dgm:spPr/>
      <dgm:t>
        <a:bodyPr/>
        <a:lstStyle/>
        <a:p>
          <a:r>
            <a:rPr lang="en-US" sz="2400"/>
            <a:t>Incremental delivery</a:t>
          </a:r>
        </a:p>
      </dgm:t>
    </dgm:pt>
    <dgm:pt modelId="{6BFC1212-DD4C-4F83-AD34-A9E81DE913AF}" type="parTrans" cxnId="{094EC731-4963-4DF8-B686-AE414056437D}">
      <dgm:prSet/>
      <dgm:spPr/>
      <dgm:t>
        <a:bodyPr/>
        <a:lstStyle/>
        <a:p>
          <a:endParaRPr lang="en-US"/>
        </a:p>
      </dgm:t>
    </dgm:pt>
    <dgm:pt modelId="{B6FFF5D3-2560-4651-BC0A-5222DDF80766}" type="sibTrans" cxnId="{094EC731-4963-4DF8-B686-AE414056437D}">
      <dgm:prSet/>
      <dgm:spPr/>
      <dgm:t>
        <a:bodyPr/>
        <a:lstStyle/>
        <a:p>
          <a:endParaRPr lang="en-US"/>
        </a:p>
      </dgm:t>
    </dgm:pt>
    <dgm:pt modelId="{9FB7E994-CBFC-4A0F-8AAA-BE14D6BF12CB}">
      <dgm:prSet/>
      <dgm:spPr/>
      <dgm:t>
        <a:bodyPr/>
        <a:lstStyle/>
        <a:p>
          <a:r>
            <a:rPr lang="en-US"/>
            <a:t>Deploy an increment for use by end-users;</a:t>
          </a:r>
        </a:p>
      </dgm:t>
    </dgm:pt>
    <dgm:pt modelId="{B849D45B-E46E-48E6-9B05-621145AA968C}" type="parTrans" cxnId="{EC1263DE-6746-452C-996D-8BFCB4B98579}">
      <dgm:prSet/>
      <dgm:spPr/>
      <dgm:t>
        <a:bodyPr/>
        <a:lstStyle/>
        <a:p>
          <a:endParaRPr lang="en-US"/>
        </a:p>
      </dgm:t>
    </dgm:pt>
    <dgm:pt modelId="{389F117E-FD24-4048-B70A-F397E64AD198}" type="sibTrans" cxnId="{EC1263DE-6746-452C-996D-8BFCB4B98579}">
      <dgm:prSet/>
      <dgm:spPr/>
      <dgm:t>
        <a:bodyPr/>
        <a:lstStyle/>
        <a:p>
          <a:endParaRPr lang="en-US"/>
        </a:p>
      </dgm:t>
    </dgm:pt>
    <dgm:pt modelId="{93269434-AFBE-4A77-BFCA-4C659064281B}">
      <dgm:prSet/>
      <dgm:spPr/>
      <dgm:t>
        <a:bodyPr/>
        <a:lstStyle/>
        <a:p>
          <a:r>
            <a:rPr lang="en-US"/>
            <a:t>More realistic evaluation about practical use of software;</a:t>
          </a:r>
        </a:p>
      </dgm:t>
    </dgm:pt>
    <dgm:pt modelId="{2A21B466-9F47-4EA2-A089-8BA9B39F2D9B}" type="parTrans" cxnId="{EC5408DB-DA37-4C5D-9971-7B85F37FD8BD}">
      <dgm:prSet/>
      <dgm:spPr/>
      <dgm:t>
        <a:bodyPr/>
        <a:lstStyle/>
        <a:p>
          <a:endParaRPr lang="en-US"/>
        </a:p>
      </dgm:t>
    </dgm:pt>
    <dgm:pt modelId="{CDD1BD2F-C451-4B69-9458-FC6F897D520A}" type="sibTrans" cxnId="{EC5408DB-DA37-4C5D-9971-7B85F37FD8BD}">
      <dgm:prSet/>
      <dgm:spPr/>
      <dgm:t>
        <a:bodyPr/>
        <a:lstStyle/>
        <a:p>
          <a:endParaRPr lang="en-US"/>
        </a:p>
      </dgm:t>
    </dgm:pt>
    <dgm:pt modelId="{87AB11D0-C52F-4AEF-AD14-6337BC79E244}">
      <dgm:prSet/>
      <dgm:spPr/>
      <dgm:t>
        <a:bodyPr/>
        <a:lstStyle/>
        <a:p>
          <a:r>
            <a:rPr lang="en-US"/>
            <a:t>Difficult to implement for replacement systems as increments have less functionality than the system being replaced.</a:t>
          </a:r>
        </a:p>
      </dgm:t>
    </dgm:pt>
    <dgm:pt modelId="{B1C58E74-EBA6-42CB-904B-F71A01DBA1CC}" type="parTrans" cxnId="{92740F7F-FAFF-4B03-81CC-C5EE2A5456E9}">
      <dgm:prSet/>
      <dgm:spPr/>
      <dgm:t>
        <a:bodyPr/>
        <a:lstStyle/>
        <a:p>
          <a:endParaRPr lang="en-US"/>
        </a:p>
      </dgm:t>
    </dgm:pt>
    <dgm:pt modelId="{9D35345D-F7A3-4798-B9D2-A8A79212D28A}" type="sibTrans" cxnId="{92740F7F-FAFF-4B03-81CC-C5EE2A5456E9}">
      <dgm:prSet/>
      <dgm:spPr/>
      <dgm:t>
        <a:bodyPr/>
        <a:lstStyle/>
        <a:p>
          <a:endParaRPr lang="en-US"/>
        </a:p>
      </dgm:t>
    </dgm:pt>
    <dgm:pt modelId="{751B4B0C-F569-4CE8-AEE6-EC9ED5463B55}" type="pres">
      <dgm:prSet presAssocID="{0FA51B71-AEB3-42D1-8C93-020EAD3A8AEE}" presName="linear" presStyleCnt="0">
        <dgm:presLayoutVars>
          <dgm:dir/>
          <dgm:animLvl val="lvl"/>
          <dgm:resizeHandles val="exact"/>
        </dgm:presLayoutVars>
      </dgm:prSet>
      <dgm:spPr/>
    </dgm:pt>
    <dgm:pt modelId="{77BA12AA-554B-4D36-9F79-889567F51997}" type="pres">
      <dgm:prSet presAssocID="{4C157248-C818-4A31-9129-0B045AF03BFB}" presName="parentLin" presStyleCnt="0"/>
      <dgm:spPr/>
    </dgm:pt>
    <dgm:pt modelId="{6855BFAB-4649-490C-BF9D-CB2C02B72537}" type="pres">
      <dgm:prSet presAssocID="{4C157248-C818-4A31-9129-0B045AF03BFB}" presName="parentLeftMargin" presStyleLbl="node1" presStyleIdx="0" presStyleCnt="2"/>
      <dgm:spPr/>
    </dgm:pt>
    <dgm:pt modelId="{5631B1B0-9FA9-491A-B1F8-F4A0AC5B185B}" type="pres">
      <dgm:prSet presAssocID="{4C157248-C818-4A31-9129-0B045AF03B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E42F90-9D04-4B3D-B9CE-8DC4EC78D920}" type="pres">
      <dgm:prSet presAssocID="{4C157248-C818-4A31-9129-0B045AF03BFB}" presName="negativeSpace" presStyleCnt="0"/>
      <dgm:spPr/>
    </dgm:pt>
    <dgm:pt modelId="{6C57EBF5-853C-4510-AB78-5D0A2B36715A}" type="pres">
      <dgm:prSet presAssocID="{4C157248-C818-4A31-9129-0B045AF03BFB}" presName="childText" presStyleLbl="conFgAcc1" presStyleIdx="0" presStyleCnt="2">
        <dgm:presLayoutVars>
          <dgm:bulletEnabled val="1"/>
        </dgm:presLayoutVars>
      </dgm:prSet>
      <dgm:spPr/>
    </dgm:pt>
    <dgm:pt modelId="{DA75A3AF-B387-40F4-AF4C-D7F221AAD3A7}" type="pres">
      <dgm:prSet presAssocID="{93AD3551-6071-4A6B-818D-1334554901FB}" presName="spaceBetweenRectangles" presStyleCnt="0"/>
      <dgm:spPr/>
    </dgm:pt>
    <dgm:pt modelId="{2466CDBE-F209-4CC0-9E38-D20DF5932275}" type="pres">
      <dgm:prSet presAssocID="{01ECB82B-DBBC-4DD6-9496-2843C536D7E8}" presName="parentLin" presStyleCnt="0"/>
      <dgm:spPr/>
    </dgm:pt>
    <dgm:pt modelId="{B02993D4-A629-4A0B-B2E3-6162638B4C65}" type="pres">
      <dgm:prSet presAssocID="{01ECB82B-DBBC-4DD6-9496-2843C536D7E8}" presName="parentLeftMargin" presStyleLbl="node1" presStyleIdx="0" presStyleCnt="2"/>
      <dgm:spPr/>
    </dgm:pt>
    <dgm:pt modelId="{FDC8C3E5-D8F2-4399-889A-5EB9A35F7ED9}" type="pres">
      <dgm:prSet presAssocID="{01ECB82B-DBBC-4DD6-9496-2843C536D7E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A179E53-81AB-4F66-BB49-22797FA3AAEF}" type="pres">
      <dgm:prSet presAssocID="{01ECB82B-DBBC-4DD6-9496-2843C536D7E8}" presName="negativeSpace" presStyleCnt="0"/>
      <dgm:spPr/>
    </dgm:pt>
    <dgm:pt modelId="{953C4359-791E-44A8-A601-0E5745374FF3}" type="pres">
      <dgm:prSet presAssocID="{01ECB82B-DBBC-4DD6-9496-2843C536D7E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B0FF928-052C-415E-8D66-A50539721A5B}" type="presOf" srcId="{01ECB82B-DBBC-4DD6-9496-2843C536D7E8}" destId="{B02993D4-A629-4A0B-B2E3-6162638B4C65}" srcOrd="0" destOrd="0" presId="urn:microsoft.com/office/officeart/2005/8/layout/list1"/>
    <dgm:cxn modelId="{094EC731-4963-4DF8-B686-AE414056437D}" srcId="{0FA51B71-AEB3-42D1-8C93-020EAD3A8AEE}" destId="{01ECB82B-DBBC-4DD6-9496-2843C536D7E8}" srcOrd="1" destOrd="0" parTransId="{6BFC1212-DD4C-4F83-AD34-A9E81DE913AF}" sibTransId="{B6FFF5D3-2560-4651-BC0A-5222DDF80766}"/>
    <dgm:cxn modelId="{F0A58A36-5794-4BF0-8494-40A8FEE5C07A}" type="presOf" srcId="{9FB7E994-CBFC-4A0F-8AAA-BE14D6BF12CB}" destId="{953C4359-791E-44A8-A601-0E5745374FF3}" srcOrd="0" destOrd="0" presId="urn:microsoft.com/office/officeart/2005/8/layout/list1"/>
    <dgm:cxn modelId="{0413073B-B541-495B-88B6-5493B621A9CE}" type="presOf" srcId="{93269434-AFBE-4A77-BFCA-4C659064281B}" destId="{953C4359-791E-44A8-A601-0E5745374FF3}" srcOrd="0" destOrd="1" presId="urn:microsoft.com/office/officeart/2005/8/layout/list1"/>
    <dgm:cxn modelId="{CF32CC48-DE49-4828-AEE0-1D01B747DFDD}" srcId="{4C157248-C818-4A31-9129-0B045AF03BFB}" destId="{B88D26D8-2C6E-446C-86AA-1AE0A053B199}" srcOrd="2" destOrd="0" parTransId="{E68AAAB8-F325-4466-A388-E7FCDBCAC7F0}" sibTransId="{8874AAD1-5725-42DF-8870-77076E55BA02}"/>
    <dgm:cxn modelId="{31ABCC6B-20EE-4A9C-9928-257C6C855C5F}" type="presOf" srcId="{4C157248-C818-4A31-9129-0B045AF03BFB}" destId="{5631B1B0-9FA9-491A-B1F8-F4A0AC5B185B}" srcOrd="1" destOrd="0" presId="urn:microsoft.com/office/officeart/2005/8/layout/list1"/>
    <dgm:cxn modelId="{32C90E7C-EFB9-4BC2-A2B4-C61A9719D5CE}" srcId="{0FA51B71-AEB3-42D1-8C93-020EAD3A8AEE}" destId="{4C157248-C818-4A31-9129-0B045AF03BFB}" srcOrd="0" destOrd="0" parTransId="{E487A6C0-E7CD-48D0-8B64-172505272B3E}" sibTransId="{93AD3551-6071-4A6B-818D-1334554901FB}"/>
    <dgm:cxn modelId="{92740F7F-FAFF-4B03-81CC-C5EE2A5456E9}" srcId="{01ECB82B-DBBC-4DD6-9496-2843C536D7E8}" destId="{87AB11D0-C52F-4AEF-AD14-6337BC79E244}" srcOrd="2" destOrd="0" parTransId="{B1C58E74-EBA6-42CB-904B-F71A01DBA1CC}" sibTransId="{9D35345D-F7A3-4798-B9D2-A8A79212D28A}"/>
    <dgm:cxn modelId="{95052488-7031-4079-BCE5-1BFFD9CE4F3A}" type="presOf" srcId="{4C157248-C818-4A31-9129-0B045AF03BFB}" destId="{6855BFAB-4649-490C-BF9D-CB2C02B72537}" srcOrd="0" destOrd="0" presId="urn:microsoft.com/office/officeart/2005/8/layout/list1"/>
    <dgm:cxn modelId="{E38B5689-98D1-458C-A216-1E66037E0854}" type="presOf" srcId="{01ECB82B-DBBC-4DD6-9496-2843C536D7E8}" destId="{FDC8C3E5-D8F2-4399-889A-5EB9A35F7ED9}" srcOrd="1" destOrd="0" presId="urn:microsoft.com/office/officeart/2005/8/layout/list1"/>
    <dgm:cxn modelId="{9D912990-8F5F-4630-B757-C12ABE7DD5D1}" srcId="{4C157248-C818-4A31-9129-0B045AF03BFB}" destId="{D043972F-CEC6-42AE-91AA-5E913AAE8B32}" srcOrd="0" destOrd="0" parTransId="{FE192D41-9B40-4F5A-8DBA-8D8E4249279A}" sibTransId="{0BDF1FB3-08D1-4243-9714-A25C18D465BF}"/>
    <dgm:cxn modelId="{6053D094-714C-4061-947A-E6D60F1A4A7C}" type="presOf" srcId="{4C850977-8AC3-4CA7-9A70-276491878847}" destId="{6C57EBF5-853C-4510-AB78-5D0A2B36715A}" srcOrd="0" destOrd="1" presId="urn:microsoft.com/office/officeart/2005/8/layout/list1"/>
    <dgm:cxn modelId="{A158FE9C-EFD8-4CB0-8EFA-FB72B1F6D927}" type="presOf" srcId="{B88D26D8-2C6E-446C-86AA-1AE0A053B199}" destId="{6C57EBF5-853C-4510-AB78-5D0A2B36715A}" srcOrd="0" destOrd="2" presId="urn:microsoft.com/office/officeart/2005/8/layout/list1"/>
    <dgm:cxn modelId="{F21E6FCD-581F-4014-A414-BA88B4CCD3C0}" type="presOf" srcId="{D043972F-CEC6-42AE-91AA-5E913AAE8B32}" destId="{6C57EBF5-853C-4510-AB78-5D0A2B36715A}" srcOrd="0" destOrd="0" presId="urn:microsoft.com/office/officeart/2005/8/layout/list1"/>
    <dgm:cxn modelId="{4B29FED3-8A7D-41B3-B0BD-47818216229F}" srcId="{4C157248-C818-4A31-9129-0B045AF03BFB}" destId="{4C850977-8AC3-4CA7-9A70-276491878847}" srcOrd="1" destOrd="0" parTransId="{EEC55F70-75CF-4F77-AEEE-A82A7CB215E1}" sibTransId="{7EDA87E9-121B-41D0-9093-9133B37FBC9B}"/>
    <dgm:cxn modelId="{EC5408DB-DA37-4C5D-9971-7B85F37FD8BD}" srcId="{01ECB82B-DBBC-4DD6-9496-2843C536D7E8}" destId="{93269434-AFBE-4A77-BFCA-4C659064281B}" srcOrd="1" destOrd="0" parTransId="{2A21B466-9F47-4EA2-A089-8BA9B39F2D9B}" sibTransId="{CDD1BD2F-C451-4B69-9458-FC6F897D520A}"/>
    <dgm:cxn modelId="{EC1263DE-6746-452C-996D-8BFCB4B98579}" srcId="{01ECB82B-DBBC-4DD6-9496-2843C536D7E8}" destId="{9FB7E994-CBFC-4A0F-8AAA-BE14D6BF12CB}" srcOrd="0" destOrd="0" parTransId="{B849D45B-E46E-48E6-9B05-621145AA968C}" sibTransId="{389F117E-FD24-4048-B70A-F397E64AD198}"/>
    <dgm:cxn modelId="{651D44EB-A2D0-464C-AD22-797F58F431CA}" type="presOf" srcId="{87AB11D0-C52F-4AEF-AD14-6337BC79E244}" destId="{953C4359-791E-44A8-A601-0E5745374FF3}" srcOrd="0" destOrd="2" presId="urn:microsoft.com/office/officeart/2005/8/layout/list1"/>
    <dgm:cxn modelId="{CB1EC7F4-782E-4B08-8A53-27FCFA1C4724}" type="presOf" srcId="{0FA51B71-AEB3-42D1-8C93-020EAD3A8AEE}" destId="{751B4B0C-F569-4CE8-AEE6-EC9ED5463B55}" srcOrd="0" destOrd="0" presId="urn:microsoft.com/office/officeart/2005/8/layout/list1"/>
    <dgm:cxn modelId="{24179B4B-8D97-4123-AFD4-157C75139207}" type="presParOf" srcId="{751B4B0C-F569-4CE8-AEE6-EC9ED5463B55}" destId="{77BA12AA-554B-4D36-9F79-889567F51997}" srcOrd="0" destOrd="0" presId="urn:microsoft.com/office/officeart/2005/8/layout/list1"/>
    <dgm:cxn modelId="{492AA664-D10C-429A-86D0-B176C1B58E1C}" type="presParOf" srcId="{77BA12AA-554B-4D36-9F79-889567F51997}" destId="{6855BFAB-4649-490C-BF9D-CB2C02B72537}" srcOrd="0" destOrd="0" presId="urn:microsoft.com/office/officeart/2005/8/layout/list1"/>
    <dgm:cxn modelId="{7DF883ED-776E-43FB-982D-E3D10FE1A5BE}" type="presParOf" srcId="{77BA12AA-554B-4D36-9F79-889567F51997}" destId="{5631B1B0-9FA9-491A-B1F8-F4A0AC5B185B}" srcOrd="1" destOrd="0" presId="urn:microsoft.com/office/officeart/2005/8/layout/list1"/>
    <dgm:cxn modelId="{393C772E-C22B-4366-BBFF-035B0E086C1F}" type="presParOf" srcId="{751B4B0C-F569-4CE8-AEE6-EC9ED5463B55}" destId="{53E42F90-9D04-4B3D-B9CE-8DC4EC78D920}" srcOrd="1" destOrd="0" presId="urn:microsoft.com/office/officeart/2005/8/layout/list1"/>
    <dgm:cxn modelId="{4D09DE9C-1B70-4528-AC4A-26A372EABC26}" type="presParOf" srcId="{751B4B0C-F569-4CE8-AEE6-EC9ED5463B55}" destId="{6C57EBF5-853C-4510-AB78-5D0A2B36715A}" srcOrd="2" destOrd="0" presId="urn:microsoft.com/office/officeart/2005/8/layout/list1"/>
    <dgm:cxn modelId="{F3347C27-31F6-4094-826E-D2FC295CEDD1}" type="presParOf" srcId="{751B4B0C-F569-4CE8-AEE6-EC9ED5463B55}" destId="{DA75A3AF-B387-40F4-AF4C-D7F221AAD3A7}" srcOrd="3" destOrd="0" presId="urn:microsoft.com/office/officeart/2005/8/layout/list1"/>
    <dgm:cxn modelId="{ACEC688E-2E69-48E3-BC76-43EBD0DCF76C}" type="presParOf" srcId="{751B4B0C-F569-4CE8-AEE6-EC9ED5463B55}" destId="{2466CDBE-F209-4CC0-9E38-D20DF5932275}" srcOrd="4" destOrd="0" presId="urn:microsoft.com/office/officeart/2005/8/layout/list1"/>
    <dgm:cxn modelId="{FEE9A29A-BA0D-4DDE-9D0B-1ABB0E7F9712}" type="presParOf" srcId="{2466CDBE-F209-4CC0-9E38-D20DF5932275}" destId="{B02993D4-A629-4A0B-B2E3-6162638B4C65}" srcOrd="0" destOrd="0" presId="urn:microsoft.com/office/officeart/2005/8/layout/list1"/>
    <dgm:cxn modelId="{CBD0DF84-7ADB-4E02-8132-778C8424EECF}" type="presParOf" srcId="{2466CDBE-F209-4CC0-9E38-D20DF5932275}" destId="{FDC8C3E5-D8F2-4399-889A-5EB9A35F7ED9}" srcOrd="1" destOrd="0" presId="urn:microsoft.com/office/officeart/2005/8/layout/list1"/>
    <dgm:cxn modelId="{42B281F8-02B1-437D-A262-38F56F1E8C6B}" type="presParOf" srcId="{751B4B0C-F569-4CE8-AEE6-EC9ED5463B55}" destId="{CA179E53-81AB-4F66-BB49-22797FA3AAEF}" srcOrd="5" destOrd="0" presId="urn:microsoft.com/office/officeart/2005/8/layout/list1"/>
    <dgm:cxn modelId="{5862B1FC-A0D5-4FC9-BCF2-7F7270EADE0F}" type="presParOf" srcId="{751B4B0C-F569-4CE8-AEE6-EC9ED5463B55}" destId="{953C4359-791E-44A8-A601-0E5745374FF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865DCC1-5AAA-44CA-AF56-21BAC00D520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BD0AC8-0725-400C-83DA-0E35B93B53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Customer value can be delivered with each increment so system functionality is available earlier.</a:t>
          </a:r>
          <a:endParaRPr lang="en-US" sz="2400" dirty="0"/>
        </a:p>
      </dgm:t>
    </dgm:pt>
    <dgm:pt modelId="{A2E9DC35-F3F4-486F-BD3D-12AB40F61165}" type="parTrans" cxnId="{31F9E2D5-1D4C-4547-8044-5CCED73D9971}">
      <dgm:prSet/>
      <dgm:spPr/>
      <dgm:t>
        <a:bodyPr/>
        <a:lstStyle/>
        <a:p>
          <a:endParaRPr lang="en-US" sz="2400"/>
        </a:p>
      </dgm:t>
    </dgm:pt>
    <dgm:pt modelId="{BD2FE16D-2605-449B-9CCB-2C5028001A1E}" type="sibTrans" cxnId="{31F9E2D5-1D4C-4547-8044-5CCED73D9971}">
      <dgm:prSet/>
      <dgm:spPr/>
      <dgm:t>
        <a:bodyPr/>
        <a:lstStyle/>
        <a:p>
          <a:endParaRPr lang="en-US" sz="2400"/>
        </a:p>
      </dgm:t>
    </dgm:pt>
    <dgm:pt modelId="{1AE83311-AD05-43D3-8365-E1F5D967EF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Early increments act as a prototype to help elicit requirements for later increments.</a:t>
          </a:r>
          <a:endParaRPr lang="en-US" sz="2400" dirty="0"/>
        </a:p>
      </dgm:t>
    </dgm:pt>
    <dgm:pt modelId="{043443E4-D727-4D9A-8256-DF0FC64FB569}" type="parTrans" cxnId="{38D602B4-70AB-481A-92DA-F7BDAD8D1D7F}">
      <dgm:prSet/>
      <dgm:spPr/>
      <dgm:t>
        <a:bodyPr/>
        <a:lstStyle/>
        <a:p>
          <a:endParaRPr lang="en-US" sz="2400"/>
        </a:p>
      </dgm:t>
    </dgm:pt>
    <dgm:pt modelId="{E1DAE80D-667D-47AD-BA28-4A8FD749EB97}" type="sibTrans" cxnId="{38D602B4-70AB-481A-92DA-F7BDAD8D1D7F}">
      <dgm:prSet/>
      <dgm:spPr/>
      <dgm:t>
        <a:bodyPr/>
        <a:lstStyle/>
        <a:p>
          <a:endParaRPr lang="en-US" sz="2400"/>
        </a:p>
      </dgm:t>
    </dgm:pt>
    <dgm:pt modelId="{2354BC14-CF8E-4CD1-B791-ACD81B1F73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/>
            <a:t>Lower risk of overall project failure.</a:t>
          </a:r>
          <a:endParaRPr lang="en-US" sz="2400"/>
        </a:p>
      </dgm:t>
    </dgm:pt>
    <dgm:pt modelId="{4EF76740-C777-4AD3-86CB-8CB613E40B7B}" type="parTrans" cxnId="{C141F4EC-9070-4DFC-90BB-865F1E424083}">
      <dgm:prSet/>
      <dgm:spPr/>
      <dgm:t>
        <a:bodyPr/>
        <a:lstStyle/>
        <a:p>
          <a:endParaRPr lang="en-US" sz="2400"/>
        </a:p>
      </dgm:t>
    </dgm:pt>
    <dgm:pt modelId="{5E3B7B37-7B28-4A6F-86D1-C915137CE5F4}" type="sibTrans" cxnId="{C141F4EC-9070-4DFC-90BB-865F1E424083}">
      <dgm:prSet/>
      <dgm:spPr/>
      <dgm:t>
        <a:bodyPr/>
        <a:lstStyle/>
        <a:p>
          <a:endParaRPr lang="en-US" sz="2400"/>
        </a:p>
      </dgm:t>
    </dgm:pt>
    <dgm:pt modelId="{7027D009-D596-4CA1-93C4-2BD8716243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/>
            <a:t>The highest priority system services tend to receive the most testing.</a:t>
          </a:r>
          <a:endParaRPr lang="en-US" sz="2400"/>
        </a:p>
      </dgm:t>
    </dgm:pt>
    <dgm:pt modelId="{90BAA239-BA37-481F-86E6-3E28898A2249}" type="parTrans" cxnId="{C8029ED3-A8CD-4FB8-AE51-D133584B1BC6}">
      <dgm:prSet/>
      <dgm:spPr/>
      <dgm:t>
        <a:bodyPr/>
        <a:lstStyle/>
        <a:p>
          <a:endParaRPr lang="en-US" sz="2400"/>
        </a:p>
      </dgm:t>
    </dgm:pt>
    <dgm:pt modelId="{25679B9F-BC8D-4DD7-8BB9-F850CBABB47E}" type="sibTrans" cxnId="{C8029ED3-A8CD-4FB8-AE51-D133584B1BC6}">
      <dgm:prSet/>
      <dgm:spPr/>
      <dgm:t>
        <a:bodyPr/>
        <a:lstStyle/>
        <a:p>
          <a:endParaRPr lang="en-US" sz="2400"/>
        </a:p>
      </dgm:t>
    </dgm:pt>
    <dgm:pt modelId="{C2612D6F-4D84-46F4-A348-671C251EE4E7}" type="pres">
      <dgm:prSet presAssocID="{9865DCC1-5AAA-44CA-AF56-21BAC00D5209}" presName="root" presStyleCnt="0">
        <dgm:presLayoutVars>
          <dgm:dir/>
          <dgm:resizeHandles val="exact"/>
        </dgm:presLayoutVars>
      </dgm:prSet>
      <dgm:spPr/>
    </dgm:pt>
    <dgm:pt modelId="{DAAFDCC0-F58E-4EDF-82E4-D681F8702122}" type="pres">
      <dgm:prSet presAssocID="{BABD0AC8-0725-400C-83DA-0E35B93B530B}" presName="compNode" presStyleCnt="0"/>
      <dgm:spPr/>
    </dgm:pt>
    <dgm:pt modelId="{1879E46A-4DEA-4F7D-9999-C84737D17984}" type="pres">
      <dgm:prSet presAssocID="{BABD0AC8-0725-400C-83DA-0E35B93B530B}" presName="bgRect" presStyleLbl="bgShp" presStyleIdx="0" presStyleCnt="4"/>
      <dgm:spPr/>
    </dgm:pt>
    <dgm:pt modelId="{5E6089BB-C3D3-422A-A103-920C7767C712}" type="pres">
      <dgm:prSet presAssocID="{BABD0AC8-0725-400C-83DA-0E35B93B53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15304ED-AF01-42BA-AE82-660B4AA9B7E2}" type="pres">
      <dgm:prSet presAssocID="{BABD0AC8-0725-400C-83DA-0E35B93B530B}" presName="spaceRect" presStyleCnt="0"/>
      <dgm:spPr/>
    </dgm:pt>
    <dgm:pt modelId="{10602A9C-335D-4BE0-895B-44A44FE0A9A2}" type="pres">
      <dgm:prSet presAssocID="{BABD0AC8-0725-400C-83DA-0E35B93B530B}" presName="parTx" presStyleLbl="revTx" presStyleIdx="0" presStyleCnt="4" custLinFactNeighborX="270" custLinFactNeighborY="-7024">
        <dgm:presLayoutVars>
          <dgm:chMax val="0"/>
          <dgm:chPref val="0"/>
        </dgm:presLayoutVars>
      </dgm:prSet>
      <dgm:spPr/>
    </dgm:pt>
    <dgm:pt modelId="{B92E8BBB-08ED-4113-85A0-CB21277514E0}" type="pres">
      <dgm:prSet presAssocID="{BD2FE16D-2605-449B-9CCB-2C5028001A1E}" presName="sibTrans" presStyleCnt="0"/>
      <dgm:spPr/>
    </dgm:pt>
    <dgm:pt modelId="{14CC00D5-C176-4D42-845B-B94748AF7981}" type="pres">
      <dgm:prSet presAssocID="{1AE83311-AD05-43D3-8365-E1F5D967EFEB}" presName="compNode" presStyleCnt="0"/>
      <dgm:spPr/>
    </dgm:pt>
    <dgm:pt modelId="{439290AA-CD41-4B4E-9B61-72F952F658B9}" type="pres">
      <dgm:prSet presAssocID="{1AE83311-AD05-43D3-8365-E1F5D967EFEB}" presName="bgRect" presStyleLbl="bgShp" presStyleIdx="1" presStyleCnt="4"/>
      <dgm:spPr/>
    </dgm:pt>
    <dgm:pt modelId="{AD6A12CA-57FD-4511-9FB5-20901BABFA6B}" type="pres">
      <dgm:prSet presAssocID="{1AE83311-AD05-43D3-8365-E1F5D967EF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DDA5EA-F909-4E17-B999-8878EC6741A2}" type="pres">
      <dgm:prSet presAssocID="{1AE83311-AD05-43D3-8365-E1F5D967EFEB}" presName="spaceRect" presStyleCnt="0"/>
      <dgm:spPr/>
    </dgm:pt>
    <dgm:pt modelId="{2E6EE662-DC28-41B9-96F5-4833D5E25B66}" type="pres">
      <dgm:prSet presAssocID="{1AE83311-AD05-43D3-8365-E1F5D967EFEB}" presName="parTx" presStyleLbl="revTx" presStyleIdx="1" presStyleCnt="4">
        <dgm:presLayoutVars>
          <dgm:chMax val="0"/>
          <dgm:chPref val="0"/>
        </dgm:presLayoutVars>
      </dgm:prSet>
      <dgm:spPr/>
    </dgm:pt>
    <dgm:pt modelId="{7E077D92-0AF1-46C2-A621-A5FB06B3AF33}" type="pres">
      <dgm:prSet presAssocID="{E1DAE80D-667D-47AD-BA28-4A8FD749EB97}" presName="sibTrans" presStyleCnt="0"/>
      <dgm:spPr/>
    </dgm:pt>
    <dgm:pt modelId="{466A20C3-009D-4A5C-B8CC-AB5A87120B38}" type="pres">
      <dgm:prSet presAssocID="{2354BC14-CF8E-4CD1-B791-ACD81B1F7368}" presName="compNode" presStyleCnt="0"/>
      <dgm:spPr/>
    </dgm:pt>
    <dgm:pt modelId="{03B07ADB-610D-4A9A-BBF6-9DCD165C10CA}" type="pres">
      <dgm:prSet presAssocID="{2354BC14-CF8E-4CD1-B791-ACD81B1F7368}" presName="bgRect" presStyleLbl="bgShp" presStyleIdx="2" presStyleCnt="4"/>
      <dgm:spPr/>
    </dgm:pt>
    <dgm:pt modelId="{2D33C76F-9826-4C5B-A68A-DB95CFA3761F}" type="pres">
      <dgm:prSet presAssocID="{2354BC14-CF8E-4CD1-B791-ACD81B1F73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A146C040-DF88-4053-B5AE-6BEC1C488C3B}" type="pres">
      <dgm:prSet presAssocID="{2354BC14-CF8E-4CD1-B791-ACD81B1F7368}" presName="spaceRect" presStyleCnt="0"/>
      <dgm:spPr/>
    </dgm:pt>
    <dgm:pt modelId="{D60160D2-1876-462A-8788-66B0BD3B77A2}" type="pres">
      <dgm:prSet presAssocID="{2354BC14-CF8E-4CD1-B791-ACD81B1F7368}" presName="parTx" presStyleLbl="revTx" presStyleIdx="2" presStyleCnt="4">
        <dgm:presLayoutVars>
          <dgm:chMax val="0"/>
          <dgm:chPref val="0"/>
        </dgm:presLayoutVars>
      </dgm:prSet>
      <dgm:spPr/>
    </dgm:pt>
    <dgm:pt modelId="{02457441-C38F-4F4D-B24C-31E6D088FBFC}" type="pres">
      <dgm:prSet presAssocID="{5E3B7B37-7B28-4A6F-86D1-C915137CE5F4}" presName="sibTrans" presStyleCnt="0"/>
      <dgm:spPr/>
    </dgm:pt>
    <dgm:pt modelId="{0EBDB5D9-74E6-46AB-B56A-0E77E402D98D}" type="pres">
      <dgm:prSet presAssocID="{7027D009-D596-4CA1-93C4-2BD87162432C}" presName="compNode" presStyleCnt="0"/>
      <dgm:spPr/>
    </dgm:pt>
    <dgm:pt modelId="{EABBBADE-204D-4B09-970D-D5F9FCFDAF31}" type="pres">
      <dgm:prSet presAssocID="{7027D009-D596-4CA1-93C4-2BD87162432C}" presName="bgRect" presStyleLbl="bgShp" presStyleIdx="3" presStyleCnt="4"/>
      <dgm:spPr/>
    </dgm:pt>
    <dgm:pt modelId="{78D2B0B3-1B3A-4D4C-BD23-D62BCFC93ABF}" type="pres">
      <dgm:prSet presAssocID="{7027D009-D596-4CA1-93C4-2BD8716243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68710F4-78A4-4EAF-91F0-269E6B9256D1}" type="pres">
      <dgm:prSet presAssocID="{7027D009-D596-4CA1-93C4-2BD87162432C}" presName="spaceRect" presStyleCnt="0"/>
      <dgm:spPr/>
    </dgm:pt>
    <dgm:pt modelId="{12B92A78-98C8-4CFF-989E-9DE4D0E2A96F}" type="pres">
      <dgm:prSet presAssocID="{7027D009-D596-4CA1-93C4-2BD8716243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4C5920-DB5F-4448-9007-B8F37DAE1836}" type="presOf" srcId="{2354BC14-CF8E-4CD1-B791-ACD81B1F7368}" destId="{D60160D2-1876-462A-8788-66B0BD3B77A2}" srcOrd="0" destOrd="0" presId="urn:microsoft.com/office/officeart/2018/2/layout/IconVerticalSolidList"/>
    <dgm:cxn modelId="{7958544F-CB2E-41D4-9F5D-9937618A1AC7}" type="presOf" srcId="{9865DCC1-5AAA-44CA-AF56-21BAC00D5209}" destId="{C2612D6F-4D84-46F4-A348-671C251EE4E7}" srcOrd="0" destOrd="0" presId="urn:microsoft.com/office/officeart/2018/2/layout/IconVerticalSolidList"/>
    <dgm:cxn modelId="{15AA8C63-63A9-4909-8DC2-EF26DADB17E4}" type="presOf" srcId="{BABD0AC8-0725-400C-83DA-0E35B93B530B}" destId="{10602A9C-335D-4BE0-895B-44A44FE0A9A2}" srcOrd="0" destOrd="0" presId="urn:microsoft.com/office/officeart/2018/2/layout/IconVerticalSolidList"/>
    <dgm:cxn modelId="{B0D694A5-B1CD-42DA-901C-CC6E588C350F}" type="presOf" srcId="{7027D009-D596-4CA1-93C4-2BD87162432C}" destId="{12B92A78-98C8-4CFF-989E-9DE4D0E2A96F}" srcOrd="0" destOrd="0" presId="urn:microsoft.com/office/officeart/2018/2/layout/IconVerticalSolidList"/>
    <dgm:cxn modelId="{06B99FB2-88AC-4C03-82E4-2DA102AB727A}" type="presOf" srcId="{1AE83311-AD05-43D3-8365-E1F5D967EFEB}" destId="{2E6EE662-DC28-41B9-96F5-4833D5E25B66}" srcOrd="0" destOrd="0" presId="urn:microsoft.com/office/officeart/2018/2/layout/IconVerticalSolidList"/>
    <dgm:cxn modelId="{38D602B4-70AB-481A-92DA-F7BDAD8D1D7F}" srcId="{9865DCC1-5AAA-44CA-AF56-21BAC00D5209}" destId="{1AE83311-AD05-43D3-8365-E1F5D967EFEB}" srcOrd="1" destOrd="0" parTransId="{043443E4-D727-4D9A-8256-DF0FC64FB569}" sibTransId="{E1DAE80D-667D-47AD-BA28-4A8FD749EB97}"/>
    <dgm:cxn modelId="{C8029ED3-A8CD-4FB8-AE51-D133584B1BC6}" srcId="{9865DCC1-5AAA-44CA-AF56-21BAC00D5209}" destId="{7027D009-D596-4CA1-93C4-2BD87162432C}" srcOrd="3" destOrd="0" parTransId="{90BAA239-BA37-481F-86E6-3E28898A2249}" sibTransId="{25679B9F-BC8D-4DD7-8BB9-F850CBABB47E}"/>
    <dgm:cxn modelId="{31F9E2D5-1D4C-4547-8044-5CCED73D9971}" srcId="{9865DCC1-5AAA-44CA-AF56-21BAC00D5209}" destId="{BABD0AC8-0725-400C-83DA-0E35B93B530B}" srcOrd="0" destOrd="0" parTransId="{A2E9DC35-F3F4-486F-BD3D-12AB40F61165}" sibTransId="{BD2FE16D-2605-449B-9CCB-2C5028001A1E}"/>
    <dgm:cxn modelId="{C141F4EC-9070-4DFC-90BB-865F1E424083}" srcId="{9865DCC1-5AAA-44CA-AF56-21BAC00D5209}" destId="{2354BC14-CF8E-4CD1-B791-ACD81B1F7368}" srcOrd="2" destOrd="0" parTransId="{4EF76740-C777-4AD3-86CB-8CB613E40B7B}" sibTransId="{5E3B7B37-7B28-4A6F-86D1-C915137CE5F4}"/>
    <dgm:cxn modelId="{47FCDD1C-8EDC-4B8E-8886-E81999784F87}" type="presParOf" srcId="{C2612D6F-4D84-46F4-A348-671C251EE4E7}" destId="{DAAFDCC0-F58E-4EDF-82E4-D681F8702122}" srcOrd="0" destOrd="0" presId="urn:microsoft.com/office/officeart/2018/2/layout/IconVerticalSolidList"/>
    <dgm:cxn modelId="{F50D5446-5D13-4236-B798-469BFFF01EC1}" type="presParOf" srcId="{DAAFDCC0-F58E-4EDF-82E4-D681F8702122}" destId="{1879E46A-4DEA-4F7D-9999-C84737D17984}" srcOrd="0" destOrd="0" presId="urn:microsoft.com/office/officeart/2018/2/layout/IconVerticalSolidList"/>
    <dgm:cxn modelId="{44FAA729-7CEC-4F43-81EB-33E1B553C2A9}" type="presParOf" srcId="{DAAFDCC0-F58E-4EDF-82E4-D681F8702122}" destId="{5E6089BB-C3D3-422A-A103-920C7767C712}" srcOrd="1" destOrd="0" presId="urn:microsoft.com/office/officeart/2018/2/layout/IconVerticalSolidList"/>
    <dgm:cxn modelId="{087ED968-0DFC-407D-9029-B422F993E101}" type="presParOf" srcId="{DAAFDCC0-F58E-4EDF-82E4-D681F8702122}" destId="{815304ED-AF01-42BA-AE82-660B4AA9B7E2}" srcOrd="2" destOrd="0" presId="urn:microsoft.com/office/officeart/2018/2/layout/IconVerticalSolidList"/>
    <dgm:cxn modelId="{7EFD7126-9CE4-413B-B64D-746BF74F2EB6}" type="presParOf" srcId="{DAAFDCC0-F58E-4EDF-82E4-D681F8702122}" destId="{10602A9C-335D-4BE0-895B-44A44FE0A9A2}" srcOrd="3" destOrd="0" presId="urn:microsoft.com/office/officeart/2018/2/layout/IconVerticalSolidList"/>
    <dgm:cxn modelId="{06C9BAEE-A61F-4E3E-91D6-F3ADAD0CEA2C}" type="presParOf" srcId="{C2612D6F-4D84-46F4-A348-671C251EE4E7}" destId="{B92E8BBB-08ED-4113-85A0-CB21277514E0}" srcOrd="1" destOrd="0" presId="urn:microsoft.com/office/officeart/2018/2/layout/IconVerticalSolidList"/>
    <dgm:cxn modelId="{71BD713E-A0F3-47F1-B3BE-D661769238AB}" type="presParOf" srcId="{C2612D6F-4D84-46F4-A348-671C251EE4E7}" destId="{14CC00D5-C176-4D42-845B-B94748AF7981}" srcOrd="2" destOrd="0" presId="urn:microsoft.com/office/officeart/2018/2/layout/IconVerticalSolidList"/>
    <dgm:cxn modelId="{927CAA5E-D468-4D66-BE57-C0275D4DD83C}" type="presParOf" srcId="{14CC00D5-C176-4D42-845B-B94748AF7981}" destId="{439290AA-CD41-4B4E-9B61-72F952F658B9}" srcOrd="0" destOrd="0" presId="urn:microsoft.com/office/officeart/2018/2/layout/IconVerticalSolidList"/>
    <dgm:cxn modelId="{7CD228DF-FA4C-405A-B2FA-4D56B0644C2D}" type="presParOf" srcId="{14CC00D5-C176-4D42-845B-B94748AF7981}" destId="{AD6A12CA-57FD-4511-9FB5-20901BABFA6B}" srcOrd="1" destOrd="0" presId="urn:microsoft.com/office/officeart/2018/2/layout/IconVerticalSolidList"/>
    <dgm:cxn modelId="{ADFFEC23-5F45-423B-A2D8-9BCFEB96118A}" type="presParOf" srcId="{14CC00D5-C176-4D42-845B-B94748AF7981}" destId="{FFDDA5EA-F909-4E17-B999-8878EC6741A2}" srcOrd="2" destOrd="0" presId="urn:microsoft.com/office/officeart/2018/2/layout/IconVerticalSolidList"/>
    <dgm:cxn modelId="{D75E23EF-8ADD-4408-AD9F-9866D862BF68}" type="presParOf" srcId="{14CC00D5-C176-4D42-845B-B94748AF7981}" destId="{2E6EE662-DC28-41B9-96F5-4833D5E25B66}" srcOrd="3" destOrd="0" presId="urn:microsoft.com/office/officeart/2018/2/layout/IconVerticalSolidList"/>
    <dgm:cxn modelId="{A23C0C3A-01F0-45DE-849B-23164755758E}" type="presParOf" srcId="{C2612D6F-4D84-46F4-A348-671C251EE4E7}" destId="{7E077D92-0AF1-46C2-A621-A5FB06B3AF33}" srcOrd="3" destOrd="0" presId="urn:microsoft.com/office/officeart/2018/2/layout/IconVerticalSolidList"/>
    <dgm:cxn modelId="{5A70D6AF-0D81-4C0C-AA9D-A047E84ED21B}" type="presParOf" srcId="{C2612D6F-4D84-46F4-A348-671C251EE4E7}" destId="{466A20C3-009D-4A5C-B8CC-AB5A87120B38}" srcOrd="4" destOrd="0" presId="urn:microsoft.com/office/officeart/2018/2/layout/IconVerticalSolidList"/>
    <dgm:cxn modelId="{366703E7-8D6E-4891-8FE3-6DDB79439EA4}" type="presParOf" srcId="{466A20C3-009D-4A5C-B8CC-AB5A87120B38}" destId="{03B07ADB-610D-4A9A-BBF6-9DCD165C10CA}" srcOrd="0" destOrd="0" presId="urn:microsoft.com/office/officeart/2018/2/layout/IconVerticalSolidList"/>
    <dgm:cxn modelId="{3533BD77-8D31-449A-892A-E0C321C5B1B8}" type="presParOf" srcId="{466A20C3-009D-4A5C-B8CC-AB5A87120B38}" destId="{2D33C76F-9826-4C5B-A68A-DB95CFA3761F}" srcOrd="1" destOrd="0" presId="urn:microsoft.com/office/officeart/2018/2/layout/IconVerticalSolidList"/>
    <dgm:cxn modelId="{61797489-BCB7-42EF-A897-BBD06B0ADD98}" type="presParOf" srcId="{466A20C3-009D-4A5C-B8CC-AB5A87120B38}" destId="{A146C040-DF88-4053-B5AE-6BEC1C488C3B}" srcOrd="2" destOrd="0" presId="urn:microsoft.com/office/officeart/2018/2/layout/IconVerticalSolidList"/>
    <dgm:cxn modelId="{A53959EC-88E1-473C-88BC-15E7E4A35AB1}" type="presParOf" srcId="{466A20C3-009D-4A5C-B8CC-AB5A87120B38}" destId="{D60160D2-1876-462A-8788-66B0BD3B77A2}" srcOrd="3" destOrd="0" presId="urn:microsoft.com/office/officeart/2018/2/layout/IconVerticalSolidList"/>
    <dgm:cxn modelId="{9193E2FE-3252-4B60-A81F-43A69FE5B992}" type="presParOf" srcId="{C2612D6F-4D84-46F4-A348-671C251EE4E7}" destId="{02457441-C38F-4F4D-B24C-31E6D088FBFC}" srcOrd="5" destOrd="0" presId="urn:microsoft.com/office/officeart/2018/2/layout/IconVerticalSolidList"/>
    <dgm:cxn modelId="{BC63429E-CEE9-45F9-BBF0-724823F38114}" type="presParOf" srcId="{C2612D6F-4D84-46F4-A348-671C251EE4E7}" destId="{0EBDB5D9-74E6-46AB-B56A-0E77E402D98D}" srcOrd="6" destOrd="0" presId="urn:microsoft.com/office/officeart/2018/2/layout/IconVerticalSolidList"/>
    <dgm:cxn modelId="{3B37DE67-F999-4679-B879-9A43546E0CA8}" type="presParOf" srcId="{0EBDB5D9-74E6-46AB-B56A-0E77E402D98D}" destId="{EABBBADE-204D-4B09-970D-D5F9FCFDAF31}" srcOrd="0" destOrd="0" presId="urn:microsoft.com/office/officeart/2018/2/layout/IconVerticalSolidList"/>
    <dgm:cxn modelId="{F242B02F-F67D-4570-926D-595B1EC4ABB3}" type="presParOf" srcId="{0EBDB5D9-74E6-46AB-B56A-0E77E402D98D}" destId="{78D2B0B3-1B3A-4D4C-BD23-D62BCFC93ABF}" srcOrd="1" destOrd="0" presId="urn:microsoft.com/office/officeart/2018/2/layout/IconVerticalSolidList"/>
    <dgm:cxn modelId="{6A00A454-CA58-4D77-9581-500E23995CDE}" type="presParOf" srcId="{0EBDB5D9-74E6-46AB-B56A-0E77E402D98D}" destId="{368710F4-78A4-4EAF-91F0-269E6B9256D1}" srcOrd="2" destOrd="0" presId="urn:microsoft.com/office/officeart/2018/2/layout/IconVerticalSolidList"/>
    <dgm:cxn modelId="{600C0837-D142-431A-9781-12B5F170A5B7}" type="presParOf" srcId="{0EBDB5D9-74E6-46AB-B56A-0E77E402D98D}" destId="{12B92A78-98C8-4CFF-989E-9DE4D0E2A9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62AE87D-D0EB-4F75-A5F7-9D81DC4C433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4411D9-20F8-41EB-B6B8-A08DF2FC9BEB}">
      <dgm:prSet custT="1"/>
      <dgm:spPr/>
      <dgm:t>
        <a:bodyPr/>
        <a:lstStyle/>
        <a:p>
          <a:pPr algn="l"/>
          <a:r>
            <a:rPr lang="en-GB" sz="2000"/>
            <a:t>Most systems require a set of basic facilities that are used by different parts of the system. </a:t>
          </a:r>
          <a:endParaRPr lang="en-US" sz="2000"/>
        </a:p>
      </dgm:t>
    </dgm:pt>
    <dgm:pt modelId="{7F91D4C7-AD1C-4D45-BBAE-0305B3F560E0}" type="parTrans" cxnId="{56156F04-DE1A-4B41-B7E8-4240D449F245}">
      <dgm:prSet/>
      <dgm:spPr/>
      <dgm:t>
        <a:bodyPr/>
        <a:lstStyle/>
        <a:p>
          <a:pPr algn="l"/>
          <a:endParaRPr lang="en-US" sz="2000"/>
        </a:p>
      </dgm:t>
    </dgm:pt>
    <dgm:pt modelId="{B4EAC470-3BBE-4E96-9DAF-3CFB78DD8CE4}" type="sibTrans" cxnId="{56156F04-DE1A-4B41-B7E8-4240D449F245}">
      <dgm:prSet/>
      <dgm:spPr/>
      <dgm:t>
        <a:bodyPr/>
        <a:lstStyle/>
        <a:p>
          <a:pPr algn="l"/>
          <a:endParaRPr lang="en-US" sz="2000"/>
        </a:p>
      </dgm:t>
    </dgm:pt>
    <dgm:pt modelId="{25F15DCD-DD93-44B2-BD37-25CCCD6577C9}">
      <dgm:prSet custT="1"/>
      <dgm:spPr/>
      <dgm:t>
        <a:bodyPr/>
        <a:lstStyle/>
        <a:p>
          <a:pPr algn="l"/>
          <a:r>
            <a:rPr lang="en-GB" sz="2000"/>
            <a:t>As requirements are not defined in detail until an increment is to be implemented, it can be hard to identify common facilities that are needed by all increments. </a:t>
          </a:r>
          <a:endParaRPr lang="en-US" sz="2000"/>
        </a:p>
      </dgm:t>
    </dgm:pt>
    <dgm:pt modelId="{E7B6461B-9A9E-4ABD-8D61-5914678948CD}" type="parTrans" cxnId="{D6CEB414-3138-46FA-B55C-90B8C5641304}">
      <dgm:prSet/>
      <dgm:spPr/>
      <dgm:t>
        <a:bodyPr/>
        <a:lstStyle/>
        <a:p>
          <a:pPr algn="l"/>
          <a:endParaRPr lang="en-US" sz="2000"/>
        </a:p>
      </dgm:t>
    </dgm:pt>
    <dgm:pt modelId="{5C1025EF-28FD-4D9B-BF50-8EA35A05ABA3}" type="sibTrans" cxnId="{D6CEB414-3138-46FA-B55C-90B8C5641304}">
      <dgm:prSet/>
      <dgm:spPr/>
      <dgm:t>
        <a:bodyPr/>
        <a:lstStyle/>
        <a:p>
          <a:pPr algn="l"/>
          <a:endParaRPr lang="en-US" sz="2000"/>
        </a:p>
      </dgm:t>
    </dgm:pt>
    <dgm:pt modelId="{8442E364-073F-4637-991F-EE0512196B4D}">
      <dgm:prSet custT="1"/>
      <dgm:spPr/>
      <dgm:t>
        <a:bodyPr/>
        <a:lstStyle/>
        <a:p>
          <a:pPr algn="l"/>
          <a:r>
            <a:rPr lang="en-GB" sz="2000"/>
            <a:t>The essence of iterative processes is that the specification is developed in conjunction with the software. </a:t>
          </a:r>
          <a:endParaRPr lang="en-US" sz="2000"/>
        </a:p>
      </dgm:t>
    </dgm:pt>
    <dgm:pt modelId="{05D9A7ED-0F40-4E57-9FC2-CD4435AFFD44}" type="parTrans" cxnId="{071A99B3-792F-4D77-B3B0-152969A39EB1}">
      <dgm:prSet/>
      <dgm:spPr/>
      <dgm:t>
        <a:bodyPr/>
        <a:lstStyle/>
        <a:p>
          <a:pPr algn="l"/>
          <a:endParaRPr lang="en-US" sz="2000"/>
        </a:p>
      </dgm:t>
    </dgm:pt>
    <dgm:pt modelId="{DFA79D92-DD75-4E94-A8ED-4F3ADFDDFF7C}" type="sibTrans" cxnId="{071A99B3-792F-4D77-B3B0-152969A39EB1}">
      <dgm:prSet/>
      <dgm:spPr/>
      <dgm:t>
        <a:bodyPr/>
        <a:lstStyle/>
        <a:p>
          <a:pPr algn="l"/>
          <a:endParaRPr lang="en-US" sz="2000"/>
        </a:p>
      </dgm:t>
    </dgm:pt>
    <dgm:pt modelId="{6BDC2FF0-3ACC-4957-9C92-4F7DD66D56C7}">
      <dgm:prSet custT="1"/>
      <dgm:spPr/>
      <dgm:t>
        <a:bodyPr/>
        <a:lstStyle/>
        <a:p>
          <a:pPr algn="l"/>
          <a:r>
            <a:rPr lang="en-GB" sz="2000"/>
            <a:t>However, this conflicts with the procurement model of many organizations, where the complete system specification is part of the system development contract. </a:t>
          </a:r>
          <a:endParaRPr lang="en-US" sz="2000"/>
        </a:p>
      </dgm:t>
    </dgm:pt>
    <dgm:pt modelId="{2409DC8E-7BBA-49CB-94CD-63B82ED29368}" type="parTrans" cxnId="{8BF076B0-3CDA-405C-AC77-F3929A96C5B0}">
      <dgm:prSet/>
      <dgm:spPr/>
      <dgm:t>
        <a:bodyPr/>
        <a:lstStyle/>
        <a:p>
          <a:pPr algn="l"/>
          <a:endParaRPr lang="en-US" sz="2000"/>
        </a:p>
      </dgm:t>
    </dgm:pt>
    <dgm:pt modelId="{D2BA45AF-1D9E-4343-B40F-CE2B309FD2B5}" type="sibTrans" cxnId="{8BF076B0-3CDA-405C-AC77-F3929A96C5B0}">
      <dgm:prSet/>
      <dgm:spPr/>
      <dgm:t>
        <a:bodyPr/>
        <a:lstStyle/>
        <a:p>
          <a:pPr algn="l"/>
          <a:endParaRPr lang="en-US" sz="2000"/>
        </a:p>
      </dgm:t>
    </dgm:pt>
    <dgm:pt modelId="{4082E49A-E256-441B-829E-4B293EBDE728}" type="pres">
      <dgm:prSet presAssocID="{B62AE87D-D0EB-4F75-A5F7-9D81DC4C433E}" presName="Name0" presStyleCnt="0">
        <dgm:presLayoutVars>
          <dgm:dir/>
          <dgm:animLvl val="lvl"/>
          <dgm:resizeHandles val="exact"/>
        </dgm:presLayoutVars>
      </dgm:prSet>
      <dgm:spPr/>
    </dgm:pt>
    <dgm:pt modelId="{ED5B0BA7-6A25-4989-83DB-720234B90E81}" type="pres">
      <dgm:prSet presAssocID="{014411D9-20F8-41EB-B6B8-A08DF2FC9BEB}" presName="composite" presStyleCnt="0"/>
      <dgm:spPr/>
    </dgm:pt>
    <dgm:pt modelId="{D06CF681-0B93-4C73-9E37-27364701310F}" type="pres">
      <dgm:prSet presAssocID="{014411D9-20F8-41EB-B6B8-A08DF2FC9BE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479F2E5-69FB-4592-89CD-E651C683476F}" type="pres">
      <dgm:prSet presAssocID="{014411D9-20F8-41EB-B6B8-A08DF2FC9BEB}" presName="desTx" presStyleLbl="alignAccFollowNode1" presStyleIdx="0" presStyleCnt="2">
        <dgm:presLayoutVars>
          <dgm:bulletEnabled val="1"/>
        </dgm:presLayoutVars>
      </dgm:prSet>
      <dgm:spPr/>
    </dgm:pt>
    <dgm:pt modelId="{626E847F-B116-4A78-AD7C-C163A40CC1D9}" type="pres">
      <dgm:prSet presAssocID="{B4EAC470-3BBE-4E96-9DAF-3CFB78DD8CE4}" presName="space" presStyleCnt="0"/>
      <dgm:spPr/>
    </dgm:pt>
    <dgm:pt modelId="{E9760BC4-FE50-4822-BFC4-019126221776}" type="pres">
      <dgm:prSet presAssocID="{8442E364-073F-4637-991F-EE0512196B4D}" presName="composite" presStyleCnt="0"/>
      <dgm:spPr/>
    </dgm:pt>
    <dgm:pt modelId="{6FE1DA4F-F9D9-4F27-BE52-E04178638E4D}" type="pres">
      <dgm:prSet presAssocID="{8442E364-073F-4637-991F-EE0512196B4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7603181-17F5-4FD9-9297-4972A648AD57}" type="pres">
      <dgm:prSet presAssocID="{8442E364-073F-4637-991F-EE0512196B4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6156F04-DE1A-4B41-B7E8-4240D449F245}" srcId="{B62AE87D-D0EB-4F75-A5F7-9D81DC4C433E}" destId="{014411D9-20F8-41EB-B6B8-A08DF2FC9BEB}" srcOrd="0" destOrd="0" parTransId="{7F91D4C7-AD1C-4D45-BBAE-0305B3F560E0}" sibTransId="{B4EAC470-3BBE-4E96-9DAF-3CFB78DD8CE4}"/>
    <dgm:cxn modelId="{D6CEB414-3138-46FA-B55C-90B8C5641304}" srcId="{014411D9-20F8-41EB-B6B8-A08DF2FC9BEB}" destId="{25F15DCD-DD93-44B2-BD37-25CCCD6577C9}" srcOrd="0" destOrd="0" parTransId="{E7B6461B-9A9E-4ABD-8D61-5914678948CD}" sibTransId="{5C1025EF-28FD-4D9B-BF50-8EA35A05ABA3}"/>
    <dgm:cxn modelId="{28C00F29-9CCD-4622-AAF7-DD3262EEA5E4}" type="presOf" srcId="{014411D9-20F8-41EB-B6B8-A08DF2FC9BEB}" destId="{D06CF681-0B93-4C73-9E37-27364701310F}" srcOrd="0" destOrd="0" presId="urn:microsoft.com/office/officeart/2005/8/layout/hList1"/>
    <dgm:cxn modelId="{F4989441-FEDB-4363-ADFE-FAAF4E89134A}" type="presOf" srcId="{B62AE87D-D0EB-4F75-A5F7-9D81DC4C433E}" destId="{4082E49A-E256-441B-829E-4B293EBDE728}" srcOrd="0" destOrd="0" presId="urn:microsoft.com/office/officeart/2005/8/layout/hList1"/>
    <dgm:cxn modelId="{EAF2B447-6E57-4CB1-9327-FB5C0B759E55}" type="presOf" srcId="{8442E364-073F-4637-991F-EE0512196B4D}" destId="{6FE1DA4F-F9D9-4F27-BE52-E04178638E4D}" srcOrd="0" destOrd="0" presId="urn:microsoft.com/office/officeart/2005/8/layout/hList1"/>
    <dgm:cxn modelId="{8BF076B0-3CDA-405C-AC77-F3929A96C5B0}" srcId="{8442E364-073F-4637-991F-EE0512196B4D}" destId="{6BDC2FF0-3ACC-4957-9C92-4F7DD66D56C7}" srcOrd="0" destOrd="0" parTransId="{2409DC8E-7BBA-49CB-94CD-63B82ED29368}" sibTransId="{D2BA45AF-1D9E-4343-B40F-CE2B309FD2B5}"/>
    <dgm:cxn modelId="{071A99B3-792F-4D77-B3B0-152969A39EB1}" srcId="{B62AE87D-D0EB-4F75-A5F7-9D81DC4C433E}" destId="{8442E364-073F-4637-991F-EE0512196B4D}" srcOrd="1" destOrd="0" parTransId="{05D9A7ED-0F40-4E57-9FC2-CD4435AFFD44}" sibTransId="{DFA79D92-DD75-4E94-A8ED-4F3ADFDDFF7C}"/>
    <dgm:cxn modelId="{C8AE31CD-C395-412A-9E23-8370591F4A33}" type="presOf" srcId="{6BDC2FF0-3ACC-4957-9C92-4F7DD66D56C7}" destId="{37603181-17F5-4FD9-9297-4972A648AD57}" srcOrd="0" destOrd="0" presId="urn:microsoft.com/office/officeart/2005/8/layout/hList1"/>
    <dgm:cxn modelId="{05C23CE6-7ED1-444D-A4C4-D60E6145CC34}" type="presOf" srcId="{25F15DCD-DD93-44B2-BD37-25CCCD6577C9}" destId="{0479F2E5-69FB-4592-89CD-E651C683476F}" srcOrd="0" destOrd="0" presId="urn:microsoft.com/office/officeart/2005/8/layout/hList1"/>
    <dgm:cxn modelId="{4509BB53-F0A3-4338-B41F-CBCB6BD00A2C}" type="presParOf" srcId="{4082E49A-E256-441B-829E-4B293EBDE728}" destId="{ED5B0BA7-6A25-4989-83DB-720234B90E81}" srcOrd="0" destOrd="0" presId="urn:microsoft.com/office/officeart/2005/8/layout/hList1"/>
    <dgm:cxn modelId="{0518804A-222B-46C2-A056-B554D5DDB9B6}" type="presParOf" srcId="{ED5B0BA7-6A25-4989-83DB-720234B90E81}" destId="{D06CF681-0B93-4C73-9E37-27364701310F}" srcOrd="0" destOrd="0" presId="urn:microsoft.com/office/officeart/2005/8/layout/hList1"/>
    <dgm:cxn modelId="{E0F5D1E7-A0D6-4714-B293-C5B2899ECB76}" type="presParOf" srcId="{ED5B0BA7-6A25-4989-83DB-720234B90E81}" destId="{0479F2E5-69FB-4592-89CD-E651C683476F}" srcOrd="1" destOrd="0" presId="urn:microsoft.com/office/officeart/2005/8/layout/hList1"/>
    <dgm:cxn modelId="{74759CAB-CD26-4D85-9D09-34D38E0B5668}" type="presParOf" srcId="{4082E49A-E256-441B-829E-4B293EBDE728}" destId="{626E847F-B116-4A78-AD7C-C163A40CC1D9}" srcOrd="1" destOrd="0" presId="urn:microsoft.com/office/officeart/2005/8/layout/hList1"/>
    <dgm:cxn modelId="{32F364E9-7565-4396-8174-AC63A7DA5290}" type="presParOf" srcId="{4082E49A-E256-441B-829E-4B293EBDE728}" destId="{E9760BC4-FE50-4822-BFC4-019126221776}" srcOrd="2" destOrd="0" presId="urn:microsoft.com/office/officeart/2005/8/layout/hList1"/>
    <dgm:cxn modelId="{9570D5F1-08A0-4089-BFB5-05043510FAE3}" type="presParOf" srcId="{E9760BC4-FE50-4822-BFC4-019126221776}" destId="{6FE1DA4F-F9D9-4F27-BE52-E04178638E4D}" srcOrd="0" destOrd="0" presId="urn:microsoft.com/office/officeart/2005/8/layout/hList1"/>
    <dgm:cxn modelId="{F03A8D48-114B-4186-8CC5-11F8696E00DA}" type="presParOf" srcId="{E9760BC4-FE50-4822-BFC4-019126221776}" destId="{37603181-17F5-4FD9-9297-4972A648AD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BAAFF4-DDBF-4828-82EE-097D564FA67F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14438A-E7CD-4346-8019-0898F414DDF4}">
      <dgm:prSet/>
      <dgm:spPr/>
      <dgm:t>
        <a:bodyPr/>
        <a:lstStyle/>
        <a:p>
          <a:r>
            <a:rPr lang="en-GB"/>
            <a:t>A structured set of activities required to develop a </a:t>
          </a:r>
          <a:br>
            <a:rPr lang="en-GB"/>
          </a:br>
          <a:r>
            <a:rPr lang="en-GB"/>
            <a:t>software system. </a:t>
          </a:r>
          <a:endParaRPr lang="en-US"/>
        </a:p>
      </dgm:t>
    </dgm:pt>
    <dgm:pt modelId="{A463D504-3D7E-455B-B828-5CD9C2F7AA02}" type="parTrans" cxnId="{3BDAFA01-8DD3-4D37-81E7-F373860DDA65}">
      <dgm:prSet/>
      <dgm:spPr/>
      <dgm:t>
        <a:bodyPr/>
        <a:lstStyle/>
        <a:p>
          <a:endParaRPr lang="en-US"/>
        </a:p>
      </dgm:t>
    </dgm:pt>
    <dgm:pt modelId="{5594C4F4-0351-4710-A27C-968677807559}" type="sibTrans" cxnId="{3BDAFA01-8DD3-4D37-81E7-F373860DDA65}">
      <dgm:prSet/>
      <dgm:spPr/>
      <dgm:t>
        <a:bodyPr/>
        <a:lstStyle/>
        <a:p>
          <a:endParaRPr lang="en-US"/>
        </a:p>
      </dgm:t>
    </dgm:pt>
    <dgm:pt modelId="{FF75CD85-A1FB-407C-9D35-B62CA2C6E03D}">
      <dgm:prSet/>
      <dgm:spPr/>
      <dgm:t>
        <a:bodyPr/>
        <a:lstStyle/>
        <a:p>
          <a:r>
            <a:rPr lang="en-GB" dirty="0"/>
            <a:t>Many different software processes but all involve:</a:t>
          </a:r>
          <a:endParaRPr lang="en-US" dirty="0"/>
        </a:p>
      </dgm:t>
    </dgm:pt>
    <dgm:pt modelId="{0FD92B81-0988-444A-A172-383696A756DF}" type="parTrans" cxnId="{2DC0F591-BC3E-4ED0-B461-977E5A508639}">
      <dgm:prSet/>
      <dgm:spPr/>
      <dgm:t>
        <a:bodyPr/>
        <a:lstStyle/>
        <a:p>
          <a:endParaRPr lang="en-US"/>
        </a:p>
      </dgm:t>
    </dgm:pt>
    <dgm:pt modelId="{BCD920F0-4BEC-4EF8-9DA8-E8C75D143612}" type="sibTrans" cxnId="{2DC0F591-BC3E-4ED0-B461-977E5A508639}">
      <dgm:prSet/>
      <dgm:spPr/>
      <dgm:t>
        <a:bodyPr/>
        <a:lstStyle/>
        <a:p>
          <a:endParaRPr lang="en-US"/>
        </a:p>
      </dgm:t>
    </dgm:pt>
    <dgm:pt modelId="{5E739147-9482-45C0-8717-1CA2186BFA6D}">
      <dgm:prSet custT="1"/>
      <dgm:spPr/>
      <dgm:t>
        <a:bodyPr/>
        <a:lstStyle/>
        <a:p>
          <a:pPr>
            <a:buClr>
              <a:srgbClr val="00B050"/>
            </a:buClr>
            <a:buFontTx/>
            <a:buChar char="►"/>
          </a:pPr>
          <a:r>
            <a:rPr lang="en-GB" sz="2000" dirty="0">
              <a:solidFill>
                <a:srgbClr val="0070C0"/>
              </a:solidFill>
            </a:rPr>
            <a:t>Specification</a:t>
          </a:r>
          <a:r>
            <a:rPr lang="en-GB" sz="2000" dirty="0"/>
            <a:t> – defining what the system should do;</a:t>
          </a:r>
          <a:endParaRPr lang="en-US" sz="2000" dirty="0"/>
        </a:p>
      </dgm:t>
    </dgm:pt>
    <dgm:pt modelId="{D76560F0-EFE5-48F5-A59E-F10200C196BD}" type="parTrans" cxnId="{5CB5C4E0-9F38-4CF1-8AF7-04F73D0D03DB}">
      <dgm:prSet/>
      <dgm:spPr/>
      <dgm:t>
        <a:bodyPr/>
        <a:lstStyle/>
        <a:p>
          <a:endParaRPr lang="en-US"/>
        </a:p>
      </dgm:t>
    </dgm:pt>
    <dgm:pt modelId="{81ED3DD1-49DD-4588-B362-DDCBC3E66DA4}" type="sibTrans" cxnId="{5CB5C4E0-9F38-4CF1-8AF7-04F73D0D03DB}">
      <dgm:prSet/>
      <dgm:spPr/>
      <dgm:t>
        <a:bodyPr/>
        <a:lstStyle/>
        <a:p>
          <a:endParaRPr lang="en-US"/>
        </a:p>
      </dgm:t>
    </dgm:pt>
    <dgm:pt modelId="{9677117C-7062-4FBB-A2C4-68DD296BE992}">
      <dgm:prSet custT="1"/>
      <dgm:spPr/>
      <dgm:t>
        <a:bodyPr/>
        <a:lstStyle/>
        <a:p>
          <a:pPr>
            <a:buClr>
              <a:srgbClr val="00B050"/>
            </a:buClr>
            <a:buFontTx/>
            <a:buChar char="►"/>
          </a:pPr>
          <a:r>
            <a:rPr lang="en-GB" sz="2000" dirty="0">
              <a:solidFill>
                <a:srgbClr val="0070C0"/>
              </a:solidFill>
            </a:rPr>
            <a:t>Design and implementation </a:t>
          </a:r>
          <a:r>
            <a:rPr lang="en-GB" sz="2000" dirty="0"/>
            <a:t>– defining the organization of the system and implementing the system;</a:t>
          </a:r>
          <a:endParaRPr lang="en-US" sz="2000" dirty="0"/>
        </a:p>
      </dgm:t>
    </dgm:pt>
    <dgm:pt modelId="{22512A66-D551-45CB-B92C-85E68590002B}" type="parTrans" cxnId="{3217EDBC-6972-406A-BBAA-F661DF5B5874}">
      <dgm:prSet/>
      <dgm:spPr/>
      <dgm:t>
        <a:bodyPr/>
        <a:lstStyle/>
        <a:p>
          <a:endParaRPr lang="en-US"/>
        </a:p>
      </dgm:t>
    </dgm:pt>
    <dgm:pt modelId="{361831A9-BB5F-437B-BC0E-907190052596}" type="sibTrans" cxnId="{3217EDBC-6972-406A-BBAA-F661DF5B5874}">
      <dgm:prSet/>
      <dgm:spPr/>
      <dgm:t>
        <a:bodyPr/>
        <a:lstStyle/>
        <a:p>
          <a:endParaRPr lang="en-US"/>
        </a:p>
      </dgm:t>
    </dgm:pt>
    <dgm:pt modelId="{2AD4DDC5-5D7D-4ECE-9EE0-CF531A5AB38A}">
      <dgm:prSet custT="1"/>
      <dgm:spPr/>
      <dgm:t>
        <a:bodyPr/>
        <a:lstStyle/>
        <a:p>
          <a:pPr>
            <a:buClr>
              <a:srgbClr val="00B050"/>
            </a:buClr>
            <a:buFontTx/>
            <a:buChar char="►"/>
          </a:pPr>
          <a:r>
            <a:rPr lang="en-GB" sz="2000" dirty="0">
              <a:solidFill>
                <a:srgbClr val="0070C0"/>
              </a:solidFill>
            </a:rPr>
            <a:t>Validation</a:t>
          </a:r>
          <a:r>
            <a:rPr lang="en-GB" sz="2000" dirty="0"/>
            <a:t> – checking that it does what the customer wants;</a:t>
          </a:r>
          <a:endParaRPr lang="en-US" sz="2000" dirty="0"/>
        </a:p>
      </dgm:t>
    </dgm:pt>
    <dgm:pt modelId="{7A5F3105-7821-4789-B7E9-FCD7BDAA6636}" type="parTrans" cxnId="{59129D5C-32B9-4AF8-90BC-873E73C711F8}">
      <dgm:prSet/>
      <dgm:spPr/>
      <dgm:t>
        <a:bodyPr/>
        <a:lstStyle/>
        <a:p>
          <a:endParaRPr lang="en-US"/>
        </a:p>
      </dgm:t>
    </dgm:pt>
    <dgm:pt modelId="{A501CD0F-A907-4924-9452-C15D166E0A05}" type="sibTrans" cxnId="{59129D5C-32B9-4AF8-90BC-873E73C711F8}">
      <dgm:prSet/>
      <dgm:spPr/>
      <dgm:t>
        <a:bodyPr/>
        <a:lstStyle/>
        <a:p>
          <a:endParaRPr lang="en-US"/>
        </a:p>
      </dgm:t>
    </dgm:pt>
    <dgm:pt modelId="{FF607776-512A-4DD5-9C6C-E6A4F4AAC853}">
      <dgm:prSet custT="1"/>
      <dgm:spPr/>
      <dgm:t>
        <a:bodyPr/>
        <a:lstStyle/>
        <a:p>
          <a:pPr>
            <a:buClr>
              <a:srgbClr val="00B050"/>
            </a:buClr>
            <a:buFontTx/>
            <a:buChar char="►"/>
          </a:pPr>
          <a:r>
            <a:rPr lang="en-GB" sz="2000" dirty="0">
              <a:solidFill>
                <a:srgbClr val="0070C0"/>
              </a:solidFill>
            </a:rPr>
            <a:t>Evolution</a:t>
          </a:r>
          <a:r>
            <a:rPr lang="en-GB" sz="2000" dirty="0"/>
            <a:t> – changing the system in response to changing customer needs.</a:t>
          </a:r>
          <a:endParaRPr lang="en-US" sz="2000" dirty="0"/>
        </a:p>
      </dgm:t>
    </dgm:pt>
    <dgm:pt modelId="{DC3B4FB1-EFFA-4AD5-BECA-270EAE3F28BC}" type="parTrans" cxnId="{886D7BB3-1628-4B03-BE28-C791F7B8AEE7}">
      <dgm:prSet/>
      <dgm:spPr/>
      <dgm:t>
        <a:bodyPr/>
        <a:lstStyle/>
        <a:p>
          <a:endParaRPr lang="en-US"/>
        </a:p>
      </dgm:t>
    </dgm:pt>
    <dgm:pt modelId="{F6634989-2BE4-46BD-9B2A-F93477BAC122}" type="sibTrans" cxnId="{886D7BB3-1628-4B03-BE28-C791F7B8AEE7}">
      <dgm:prSet/>
      <dgm:spPr/>
      <dgm:t>
        <a:bodyPr/>
        <a:lstStyle/>
        <a:p>
          <a:endParaRPr lang="en-US"/>
        </a:p>
      </dgm:t>
    </dgm:pt>
    <dgm:pt modelId="{43F9FD80-B2E1-46B5-9AE7-EE6C8FBF1E05}">
      <dgm:prSet/>
      <dgm:spPr/>
      <dgm:t>
        <a:bodyPr/>
        <a:lstStyle/>
        <a:p>
          <a:r>
            <a:rPr lang="en-GB"/>
            <a:t>A software process model is an abstract representation of a process. It presents a description of a process from some particular perspective.</a:t>
          </a:r>
          <a:endParaRPr lang="en-US"/>
        </a:p>
      </dgm:t>
    </dgm:pt>
    <dgm:pt modelId="{8F1B232B-EC1D-486D-AB8D-AEAFA037AF19}" type="parTrans" cxnId="{A16DF323-69BD-442E-AB62-79ACBD7720A5}">
      <dgm:prSet/>
      <dgm:spPr/>
      <dgm:t>
        <a:bodyPr/>
        <a:lstStyle/>
        <a:p>
          <a:endParaRPr lang="en-US"/>
        </a:p>
      </dgm:t>
    </dgm:pt>
    <dgm:pt modelId="{4D9A162D-3AB4-444C-923D-66EEF1E38B4D}" type="sibTrans" cxnId="{A16DF323-69BD-442E-AB62-79ACBD7720A5}">
      <dgm:prSet/>
      <dgm:spPr/>
      <dgm:t>
        <a:bodyPr/>
        <a:lstStyle/>
        <a:p>
          <a:endParaRPr lang="en-US"/>
        </a:p>
      </dgm:t>
    </dgm:pt>
    <dgm:pt modelId="{1DA6B243-3C73-4EBD-A7D2-6CEA61C63B99}" type="pres">
      <dgm:prSet presAssocID="{68BAAFF4-DDBF-4828-82EE-097D564FA67F}" presName="linear" presStyleCnt="0">
        <dgm:presLayoutVars>
          <dgm:animLvl val="lvl"/>
          <dgm:resizeHandles val="exact"/>
        </dgm:presLayoutVars>
      </dgm:prSet>
      <dgm:spPr/>
    </dgm:pt>
    <dgm:pt modelId="{318903E1-64FB-43A1-9E8F-1C3DD274E01D}" type="pres">
      <dgm:prSet presAssocID="{6414438A-E7CD-4346-8019-0898F414DD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90BE3C5-5A90-4472-87C3-6F3D3622C07B}" type="pres">
      <dgm:prSet presAssocID="{5594C4F4-0351-4710-A27C-968677807559}" presName="spacer" presStyleCnt="0"/>
      <dgm:spPr/>
    </dgm:pt>
    <dgm:pt modelId="{C5BD2B11-537D-40B6-88CE-F8AA7EFF46EC}" type="pres">
      <dgm:prSet presAssocID="{FF75CD85-A1FB-407C-9D35-B62CA2C6E03D}" presName="parentText" presStyleLbl="node1" presStyleIdx="1" presStyleCnt="3" custScaleY="59535">
        <dgm:presLayoutVars>
          <dgm:chMax val="0"/>
          <dgm:bulletEnabled val="1"/>
        </dgm:presLayoutVars>
      </dgm:prSet>
      <dgm:spPr/>
    </dgm:pt>
    <dgm:pt modelId="{8EF11F46-1770-43F7-B969-C17503943B96}" type="pres">
      <dgm:prSet presAssocID="{FF75CD85-A1FB-407C-9D35-B62CA2C6E03D}" presName="childText" presStyleLbl="revTx" presStyleIdx="0" presStyleCnt="1">
        <dgm:presLayoutVars>
          <dgm:bulletEnabled val="1"/>
        </dgm:presLayoutVars>
      </dgm:prSet>
      <dgm:spPr/>
    </dgm:pt>
    <dgm:pt modelId="{44E74A2C-7250-4C46-978E-39FDC0C063B1}" type="pres">
      <dgm:prSet presAssocID="{43F9FD80-B2E1-46B5-9AE7-EE6C8FBF1E0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BDAFA01-8DD3-4D37-81E7-F373860DDA65}" srcId="{68BAAFF4-DDBF-4828-82EE-097D564FA67F}" destId="{6414438A-E7CD-4346-8019-0898F414DDF4}" srcOrd="0" destOrd="0" parTransId="{A463D504-3D7E-455B-B828-5CD9C2F7AA02}" sibTransId="{5594C4F4-0351-4710-A27C-968677807559}"/>
    <dgm:cxn modelId="{FB92D815-FF49-4737-ADDD-5BD915A7FF3E}" type="presOf" srcId="{9677117C-7062-4FBB-A2C4-68DD296BE992}" destId="{8EF11F46-1770-43F7-B969-C17503943B96}" srcOrd="0" destOrd="1" presId="urn:microsoft.com/office/officeart/2005/8/layout/vList2"/>
    <dgm:cxn modelId="{A16DF323-69BD-442E-AB62-79ACBD7720A5}" srcId="{68BAAFF4-DDBF-4828-82EE-097D564FA67F}" destId="{43F9FD80-B2E1-46B5-9AE7-EE6C8FBF1E05}" srcOrd="2" destOrd="0" parTransId="{8F1B232B-EC1D-486D-AB8D-AEAFA037AF19}" sibTransId="{4D9A162D-3AB4-444C-923D-66EEF1E38B4D}"/>
    <dgm:cxn modelId="{EE64B04F-9DDA-46D7-997C-73EE95B44BB6}" type="presOf" srcId="{43F9FD80-B2E1-46B5-9AE7-EE6C8FBF1E05}" destId="{44E74A2C-7250-4C46-978E-39FDC0C063B1}" srcOrd="0" destOrd="0" presId="urn:microsoft.com/office/officeart/2005/8/layout/vList2"/>
    <dgm:cxn modelId="{59129D5C-32B9-4AF8-90BC-873E73C711F8}" srcId="{FF75CD85-A1FB-407C-9D35-B62CA2C6E03D}" destId="{2AD4DDC5-5D7D-4ECE-9EE0-CF531A5AB38A}" srcOrd="2" destOrd="0" parTransId="{7A5F3105-7821-4789-B7E9-FCD7BDAA6636}" sibTransId="{A501CD0F-A907-4924-9452-C15D166E0A05}"/>
    <dgm:cxn modelId="{EC19C968-2CEA-4559-BA4C-82A16BB726B7}" type="presOf" srcId="{2AD4DDC5-5D7D-4ECE-9EE0-CF531A5AB38A}" destId="{8EF11F46-1770-43F7-B969-C17503943B96}" srcOrd="0" destOrd="2" presId="urn:microsoft.com/office/officeart/2005/8/layout/vList2"/>
    <dgm:cxn modelId="{2DC0F591-BC3E-4ED0-B461-977E5A508639}" srcId="{68BAAFF4-DDBF-4828-82EE-097D564FA67F}" destId="{FF75CD85-A1FB-407C-9D35-B62CA2C6E03D}" srcOrd="1" destOrd="0" parTransId="{0FD92B81-0988-444A-A172-383696A756DF}" sibTransId="{BCD920F0-4BEC-4EF8-9DA8-E8C75D143612}"/>
    <dgm:cxn modelId="{BCE88FA0-0908-42CC-80A9-EBDFC54C3166}" type="presOf" srcId="{FF607776-512A-4DD5-9C6C-E6A4F4AAC853}" destId="{8EF11F46-1770-43F7-B969-C17503943B96}" srcOrd="0" destOrd="3" presId="urn:microsoft.com/office/officeart/2005/8/layout/vList2"/>
    <dgm:cxn modelId="{886D7BB3-1628-4B03-BE28-C791F7B8AEE7}" srcId="{FF75CD85-A1FB-407C-9D35-B62CA2C6E03D}" destId="{FF607776-512A-4DD5-9C6C-E6A4F4AAC853}" srcOrd="3" destOrd="0" parTransId="{DC3B4FB1-EFFA-4AD5-BECA-270EAE3F28BC}" sibTransId="{F6634989-2BE4-46BD-9B2A-F93477BAC122}"/>
    <dgm:cxn modelId="{745298B5-51B9-4398-A2BC-51D7539B0911}" type="presOf" srcId="{6414438A-E7CD-4346-8019-0898F414DDF4}" destId="{318903E1-64FB-43A1-9E8F-1C3DD274E01D}" srcOrd="0" destOrd="0" presId="urn:microsoft.com/office/officeart/2005/8/layout/vList2"/>
    <dgm:cxn modelId="{776209B9-BA7C-4952-9EA3-3CCF13D664E2}" type="presOf" srcId="{5E739147-9482-45C0-8717-1CA2186BFA6D}" destId="{8EF11F46-1770-43F7-B969-C17503943B96}" srcOrd="0" destOrd="0" presId="urn:microsoft.com/office/officeart/2005/8/layout/vList2"/>
    <dgm:cxn modelId="{3217EDBC-6972-406A-BBAA-F661DF5B5874}" srcId="{FF75CD85-A1FB-407C-9D35-B62CA2C6E03D}" destId="{9677117C-7062-4FBB-A2C4-68DD296BE992}" srcOrd="1" destOrd="0" parTransId="{22512A66-D551-45CB-B92C-85E68590002B}" sibTransId="{361831A9-BB5F-437B-BC0E-907190052596}"/>
    <dgm:cxn modelId="{949953CE-884F-4791-B49E-0F1EBDB6F3CB}" type="presOf" srcId="{68BAAFF4-DDBF-4828-82EE-097D564FA67F}" destId="{1DA6B243-3C73-4EBD-A7D2-6CEA61C63B99}" srcOrd="0" destOrd="0" presId="urn:microsoft.com/office/officeart/2005/8/layout/vList2"/>
    <dgm:cxn modelId="{5CB5C4E0-9F38-4CF1-8AF7-04F73D0D03DB}" srcId="{FF75CD85-A1FB-407C-9D35-B62CA2C6E03D}" destId="{5E739147-9482-45C0-8717-1CA2186BFA6D}" srcOrd="0" destOrd="0" parTransId="{D76560F0-EFE5-48F5-A59E-F10200C196BD}" sibTransId="{81ED3DD1-49DD-4588-B362-DDCBC3E66DA4}"/>
    <dgm:cxn modelId="{3695E7F3-67CF-4F2E-95B0-0FAA67C8802B}" type="presOf" srcId="{FF75CD85-A1FB-407C-9D35-B62CA2C6E03D}" destId="{C5BD2B11-537D-40B6-88CE-F8AA7EFF46EC}" srcOrd="0" destOrd="0" presId="urn:microsoft.com/office/officeart/2005/8/layout/vList2"/>
    <dgm:cxn modelId="{35BB3FDF-9A43-42E1-A5A9-CECC2DAA61D9}" type="presParOf" srcId="{1DA6B243-3C73-4EBD-A7D2-6CEA61C63B99}" destId="{318903E1-64FB-43A1-9E8F-1C3DD274E01D}" srcOrd="0" destOrd="0" presId="urn:microsoft.com/office/officeart/2005/8/layout/vList2"/>
    <dgm:cxn modelId="{4CE11EEB-C1E6-4916-88C7-46133CD3C872}" type="presParOf" srcId="{1DA6B243-3C73-4EBD-A7D2-6CEA61C63B99}" destId="{B90BE3C5-5A90-4472-87C3-6F3D3622C07B}" srcOrd="1" destOrd="0" presId="urn:microsoft.com/office/officeart/2005/8/layout/vList2"/>
    <dgm:cxn modelId="{2C90398D-31ED-4688-9DE7-E479A516D6F3}" type="presParOf" srcId="{1DA6B243-3C73-4EBD-A7D2-6CEA61C63B99}" destId="{C5BD2B11-537D-40B6-88CE-F8AA7EFF46EC}" srcOrd="2" destOrd="0" presId="urn:microsoft.com/office/officeart/2005/8/layout/vList2"/>
    <dgm:cxn modelId="{17B83C1A-40DF-4C54-9E0F-AEB538CF3A38}" type="presParOf" srcId="{1DA6B243-3C73-4EBD-A7D2-6CEA61C63B99}" destId="{8EF11F46-1770-43F7-B969-C17503943B96}" srcOrd="3" destOrd="0" presId="urn:microsoft.com/office/officeart/2005/8/layout/vList2"/>
    <dgm:cxn modelId="{EB75016C-FA88-4A0B-B94E-F5493D930C10}" type="presParOf" srcId="{1DA6B243-3C73-4EBD-A7D2-6CEA61C63B99}" destId="{44E74A2C-7250-4C46-978E-39FDC0C063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5D0885-4172-41FD-A6D8-DFA564139CC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9D6F01-0FF0-48BF-832C-9A8106226CA9}">
      <dgm:prSet custT="1"/>
      <dgm:spPr/>
      <dgm:t>
        <a:bodyPr/>
        <a:lstStyle/>
        <a:p>
          <a:pPr algn="l"/>
          <a:r>
            <a:rPr lang="en-GB" sz="2000" dirty="0"/>
            <a:t>When we describe and discuss processes, we usually talk about the activities in these processes such as specifying a data model, designing a user interface, etc. and the ordering of these activities.</a:t>
          </a:r>
          <a:endParaRPr lang="en-US" sz="2000" dirty="0"/>
        </a:p>
      </dgm:t>
    </dgm:pt>
    <dgm:pt modelId="{B5B4B4F5-519D-42FB-9E12-5E8D1D261DE0}" type="parTrans" cxnId="{3EA5964D-D4AE-4E41-949E-F1C0701FF01A}">
      <dgm:prSet/>
      <dgm:spPr/>
      <dgm:t>
        <a:bodyPr/>
        <a:lstStyle/>
        <a:p>
          <a:endParaRPr lang="en-US" sz="2000"/>
        </a:p>
      </dgm:t>
    </dgm:pt>
    <dgm:pt modelId="{5DE0322A-AA0A-405E-BF39-A1256F3287E2}" type="sibTrans" cxnId="{3EA5964D-D4AE-4E41-949E-F1C0701FF01A}">
      <dgm:prSet/>
      <dgm:spPr/>
      <dgm:t>
        <a:bodyPr/>
        <a:lstStyle/>
        <a:p>
          <a:endParaRPr lang="en-US" sz="2000"/>
        </a:p>
      </dgm:t>
    </dgm:pt>
    <dgm:pt modelId="{5B6C8CD2-1357-425A-B90F-C51A2FDDAEB3}">
      <dgm:prSet custT="1"/>
      <dgm:spPr/>
      <dgm:t>
        <a:bodyPr/>
        <a:lstStyle/>
        <a:p>
          <a:r>
            <a:rPr lang="en-GB" sz="2000"/>
            <a:t>Process descriptions may also include:</a:t>
          </a:r>
          <a:endParaRPr lang="en-US" sz="2000"/>
        </a:p>
      </dgm:t>
    </dgm:pt>
    <dgm:pt modelId="{FA98052B-3AC5-46C5-8C16-91EC365D332B}" type="parTrans" cxnId="{F2972EA7-F95C-4FBB-82AB-A3FFD32DBEAC}">
      <dgm:prSet/>
      <dgm:spPr/>
      <dgm:t>
        <a:bodyPr/>
        <a:lstStyle/>
        <a:p>
          <a:endParaRPr lang="en-US" sz="2000"/>
        </a:p>
      </dgm:t>
    </dgm:pt>
    <dgm:pt modelId="{4AF15796-5305-45E8-A64C-DB1B4AC045D6}" type="sibTrans" cxnId="{F2972EA7-F95C-4FBB-82AB-A3FFD32DBEAC}">
      <dgm:prSet/>
      <dgm:spPr/>
      <dgm:t>
        <a:bodyPr/>
        <a:lstStyle/>
        <a:p>
          <a:endParaRPr lang="en-US" sz="2000"/>
        </a:p>
      </dgm:t>
    </dgm:pt>
    <dgm:pt modelId="{0D85AACC-89FA-461D-BE82-BF21B97A887D}">
      <dgm:prSet custT="1"/>
      <dgm:spPr/>
      <dgm:t>
        <a:bodyPr/>
        <a:lstStyle/>
        <a:p>
          <a:r>
            <a:rPr lang="en-GB" sz="2000"/>
            <a:t>Products, which are the outcomes of a process activity; </a:t>
          </a:r>
          <a:endParaRPr lang="en-US" sz="2000"/>
        </a:p>
      </dgm:t>
    </dgm:pt>
    <dgm:pt modelId="{9A6C7D92-7958-48A9-88A3-88C59AC90D8D}" type="parTrans" cxnId="{A612C8FB-3E00-4B51-8478-1A9A8A238B5F}">
      <dgm:prSet/>
      <dgm:spPr/>
      <dgm:t>
        <a:bodyPr/>
        <a:lstStyle/>
        <a:p>
          <a:endParaRPr lang="en-US" sz="2000"/>
        </a:p>
      </dgm:t>
    </dgm:pt>
    <dgm:pt modelId="{8DE54827-E23A-493E-8DA6-4BDDB9B977FF}" type="sibTrans" cxnId="{A612C8FB-3E00-4B51-8478-1A9A8A238B5F}">
      <dgm:prSet/>
      <dgm:spPr/>
      <dgm:t>
        <a:bodyPr/>
        <a:lstStyle/>
        <a:p>
          <a:endParaRPr lang="en-US" sz="2000"/>
        </a:p>
      </dgm:t>
    </dgm:pt>
    <dgm:pt modelId="{148F455E-CA19-44A4-8F91-3430EAC84641}">
      <dgm:prSet custT="1"/>
      <dgm:spPr/>
      <dgm:t>
        <a:bodyPr/>
        <a:lstStyle/>
        <a:p>
          <a:r>
            <a:rPr lang="en-GB" sz="2000" dirty="0"/>
            <a:t>Roles, which reflect the responsibilities of the people involved in the process;</a:t>
          </a:r>
          <a:endParaRPr lang="en-US" sz="2000" dirty="0"/>
        </a:p>
      </dgm:t>
    </dgm:pt>
    <dgm:pt modelId="{5625D7D1-198F-4948-B112-D72FA60E57E9}" type="parTrans" cxnId="{15A739AB-D3D1-4531-9BA4-D8426F54A44E}">
      <dgm:prSet/>
      <dgm:spPr/>
      <dgm:t>
        <a:bodyPr/>
        <a:lstStyle/>
        <a:p>
          <a:endParaRPr lang="en-US" sz="2000"/>
        </a:p>
      </dgm:t>
    </dgm:pt>
    <dgm:pt modelId="{A9EEE245-8B86-412D-AD6F-92E8DD37EAB0}" type="sibTrans" cxnId="{15A739AB-D3D1-4531-9BA4-D8426F54A44E}">
      <dgm:prSet/>
      <dgm:spPr/>
      <dgm:t>
        <a:bodyPr/>
        <a:lstStyle/>
        <a:p>
          <a:endParaRPr lang="en-US" sz="2000"/>
        </a:p>
      </dgm:t>
    </dgm:pt>
    <dgm:pt modelId="{C82CF363-4215-4211-A8CC-9F4C0BA219B6}">
      <dgm:prSet custT="1"/>
      <dgm:spPr/>
      <dgm:t>
        <a:bodyPr/>
        <a:lstStyle/>
        <a:p>
          <a:r>
            <a:rPr lang="en-GB" sz="2000"/>
            <a:t>Pre- and post-conditions, which are statements that are true before and after a process activity has been enacted or a product produced.   </a:t>
          </a:r>
          <a:endParaRPr lang="en-US" sz="2000"/>
        </a:p>
      </dgm:t>
    </dgm:pt>
    <dgm:pt modelId="{6366E53F-E296-4593-8A42-E4912F7B4493}" type="parTrans" cxnId="{092CDC75-BE0A-4372-B569-C80244236749}">
      <dgm:prSet/>
      <dgm:spPr/>
      <dgm:t>
        <a:bodyPr/>
        <a:lstStyle/>
        <a:p>
          <a:endParaRPr lang="en-US" sz="2000"/>
        </a:p>
      </dgm:t>
    </dgm:pt>
    <dgm:pt modelId="{6CD7B37E-CB41-4DC7-87D7-BA4FBAEA0AE5}" type="sibTrans" cxnId="{092CDC75-BE0A-4372-B569-C80244236749}">
      <dgm:prSet/>
      <dgm:spPr/>
      <dgm:t>
        <a:bodyPr/>
        <a:lstStyle/>
        <a:p>
          <a:endParaRPr lang="en-US" sz="2000"/>
        </a:p>
      </dgm:t>
    </dgm:pt>
    <dgm:pt modelId="{50D34AFB-397E-45D8-A811-B9603AA3623C}" type="pres">
      <dgm:prSet presAssocID="{C85D0885-4172-41FD-A6D8-DFA564139CC9}" presName="Name0" presStyleCnt="0">
        <dgm:presLayoutVars>
          <dgm:dir/>
          <dgm:animLvl val="lvl"/>
          <dgm:resizeHandles val="exact"/>
        </dgm:presLayoutVars>
      </dgm:prSet>
      <dgm:spPr/>
    </dgm:pt>
    <dgm:pt modelId="{08863A2F-9B76-4325-9E9D-FA8498FD3906}" type="pres">
      <dgm:prSet presAssocID="{6C9D6F01-0FF0-48BF-832C-9A8106226CA9}" presName="composite" presStyleCnt="0"/>
      <dgm:spPr/>
    </dgm:pt>
    <dgm:pt modelId="{19A06666-F0E8-43DF-9443-3A3590A30E84}" type="pres">
      <dgm:prSet presAssocID="{6C9D6F01-0FF0-48BF-832C-9A8106226CA9}" presName="parTx" presStyleLbl="alignNode1" presStyleIdx="0" presStyleCnt="2" custScaleY="204627">
        <dgm:presLayoutVars>
          <dgm:chMax val="0"/>
          <dgm:chPref val="0"/>
          <dgm:bulletEnabled val="1"/>
        </dgm:presLayoutVars>
      </dgm:prSet>
      <dgm:spPr/>
    </dgm:pt>
    <dgm:pt modelId="{D2A71B34-6CC7-4252-ADE8-4889C6112176}" type="pres">
      <dgm:prSet presAssocID="{6C9D6F01-0FF0-48BF-832C-9A8106226CA9}" presName="desTx" presStyleLbl="alignAccFollowNode1" presStyleIdx="0" presStyleCnt="2" custScaleY="31974" custLinFactNeighborX="-1" custLinFactNeighborY="-14020">
        <dgm:presLayoutVars>
          <dgm:bulletEnabled val="1"/>
        </dgm:presLayoutVars>
      </dgm:prSet>
      <dgm:spPr/>
    </dgm:pt>
    <dgm:pt modelId="{97795C8B-D824-4CC2-8FAF-9BB241E15BA6}" type="pres">
      <dgm:prSet presAssocID="{5DE0322A-AA0A-405E-BF39-A1256F3287E2}" presName="space" presStyleCnt="0"/>
      <dgm:spPr/>
    </dgm:pt>
    <dgm:pt modelId="{28CD9E37-8BC0-4501-8146-85F4F261565F}" type="pres">
      <dgm:prSet presAssocID="{5B6C8CD2-1357-425A-B90F-C51A2FDDAEB3}" presName="composite" presStyleCnt="0"/>
      <dgm:spPr/>
    </dgm:pt>
    <dgm:pt modelId="{9DA18AA8-688D-4BA5-9043-577971E0973A}" type="pres">
      <dgm:prSet presAssocID="{5B6C8CD2-1357-425A-B90F-C51A2FDDAEB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4056EF5-02A2-4268-9971-3F14DE56E932}" type="pres">
      <dgm:prSet presAssocID="{5B6C8CD2-1357-425A-B90F-C51A2FDDAEB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50F523A-50E7-402E-A857-7D496A29F0A1}" type="presOf" srcId="{C85D0885-4172-41FD-A6D8-DFA564139CC9}" destId="{50D34AFB-397E-45D8-A811-B9603AA3623C}" srcOrd="0" destOrd="0" presId="urn:microsoft.com/office/officeart/2005/8/layout/hList1"/>
    <dgm:cxn modelId="{3EA5964D-D4AE-4E41-949E-F1C0701FF01A}" srcId="{C85D0885-4172-41FD-A6D8-DFA564139CC9}" destId="{6C9D6F01-0FF0-48BF-832C-9A8106226CA9}" srcOrd="0" destOrd="0" parTransId="{B5B4B4F5-519D-42FB-9E12-5E8D1D261DE0}" sibTransId="{5DE0322A-AA0A-405E-BF39-A1256F3287E2}"/>
    <dgm:cxn modelId="{A43DCE60-E584-44D7-BEAF-1C0B932B5B62}" type="presOf" srcId="{6C9D6F01-0FF0-48BF-832C-9A8106226CA9}" destId="{19A06666-F0E8-43DF-9443-3A3590A30E84}" srcOrd="0" destOrd="0" presId="urn:microsoft.com/office/officeart/2005/8/layout/hList1"/>
    <dgm:cxn modelId="{092CDC75-BE0A-4372-B569-C80244236749}" srcId="{5B6C8CD2-1357-425A-B90F-C51A2FDDAEB3}" destId="{C82CF363-4215-4211-A8CC-9F4C0BA219B6}" srcOrd="2" destOrd="0" parTransId="{6366E53F-E296-4593-8A42-E4912F7B4493}" sibTransId="{6CD7B37E-CB41-4DC7-87D7-BA4FBAEA0AE5}"/>
    <dgm:cxn modelId="{498F5385-BD45-49B4-82D1-1303A29EFEA8}" type="presOf" srcId="{5B6C8CD2-1357-425A-B90F-C51A2FDDAEB3}" destId="{9DA18AA8-688D-4BA5-9043-577971E0973A}" srcOrd="0" destOrd="0" presId="urn:microsoft.com/office/officeart/2005/8/layout/hList1"/>
    <dgm:cxn modelId="{84ED768D-B3BB-4FA7-A66E-D9A7D34B6273}" type="presOf" srcId="{0D85AACC-89FA-461D-BE82-BF21B97A887D}" destId="{E4056EF5-02A2-4268-9971-3F14DE56E932}" srcOrd="0" destOrd="0" presId="urn:microsoft.com/office/officeart/2005/8/layout/hList1"/>
    <dgm:cxn modelId="{CD522E8F-EF1C-4925-BD6C-74303937A662}" type="presOf" srcId="{C82CF363-4215-4211-A8CC-9F4C0BA219B6}" destId="{E4056EF5-02A2-4268-9971-3F14DE56E932}" srcOrd="0" destOrd="2" presId="urn:microsoft.com/office/officeart/2005/8/layout/hList1"/>
    <dgm:cxn modelId="{293E7799-9973-4BA6-A3D7-D091B5DF8B4A}" type="presOf" srcId="{148F455E-CA19-44A4-8F91-3430EAC84641}" destId="{E4056EF5-02A2-4268-9971-3F14DE56E932}" srcOrd="0" destOrd="1" presId="urn:microsoft.com/office/officeart/2005/8/layout/hList1"/>
    <dgm:cxn modelId="{F2972EA7-F95C-4FBB-82AB-A3FFD32DBEAC}" srcId="{C85D0885-4172-41FD-A6D8-DFA564139CC9}" destId="{5B6C8CD2-1357-425A-B90F-C51A2FDDAEB3}" srcOrd="1" destOrd="0" parTransId="{FA98052B-3AC5-46C5-8C16-91EC365D332B}" sibTransId="{4AF15796-5305-45E8-A64C-DB1B4AC045D6}"/>
    <dgm:cxn modelId="{15A739AB-D3D1-4531-9BA4-D8426F54A44E}" srcId="{5B6C8CD2-1357-425A-B90F-C51A2FDDAEB3}" destId="{148F455E-CA19-44A4-8F91-3430EAC84641}" srcOrd="1" destOrd="0" parTransId="{5625D7D1-198F-4948-B112-D72FA60E57E9}" sibTransId="{A9EEE245-8B86-412D-AD6F-92E8DD37EAB0}"/>
    <dgm:cxn modelId="{A612C8FB-3E00-4B51-8478-1A9A8A238B5F}" srcId="{5B6C8CD2-1357-425A-B90F-C51A2FDDAEB3}" destId="{0D85AACC-89FA-461D-BE82-BF21B97A887D}" srcOrd="0" destOrd="0" parTransId="{9A6C7D92-7958-48A9-88A3-88C59AC90D8D}" sibTransId="{8DE54827-E23A-493E-8DA6-4BDDB9B977FF}"/>
    <dgm:cxn modelId="{991F8DC7-4A02-453C-B986-2098BF5F987B}" type="presParOf" srcId="{50D34AFB-397E-45D8-A811-B9603AA3623C}" destId="{08863A2F-9B76-4325-9E9D-FA8498FD3906}" srcOrd="0" destOrd="0" presId="urn:microsoft.com/office/officeart/2005/8/layout/hList1"/>
    <dgm:cxn modelId="{1B487A97-23BC-49BD-85E6-F8B2D314C757}" type="presParOf" srcId="{08863A2F-9B76-4325-9E9D-FA8498FD3906}" destId="{19A06666-F0E8-43DF-9443-3A3590A30E84}" srcOrd="0" destOrd="0" presId="urn:microsoft.com/office/officeart/2005/8/layout/hList1"/>
    <dgm:cxn modelId="{243E6F63-BBB7-436F-AD43-4AB4730EFEF9}" type="presParOf" srcId="{08863A2F-9B76-4325-9E9D-FA8498FD3906}" destId="{D2A71B34-6CC7-4252-ADE8-4889C6112176}" srcOrd="1" destOrd="0" presId="urn:microsoft.com/office/officeart/2005/8/layout/hList1"/>
    <dgm:cxn modelId="{88D27983-4749-4F61-9C93-ACF1B7042843}" type="presParOf" srcId="{50D34AFB-397E-45D8-A811-B9603AA3623C}" destId="{97795C8B-D824-4CC2-8FAF-9BB241E15BA6}" srcOrd="1" destOrd="0" presId="urn:microsoft.com/office/officeart/2005/8/layout/hList1"/>
    <dgm:cxn modelId="{49076D4F-6CC4-4350-9C95-1C7C7279EC5B}" type="presParOf" srcId="{50D34AFB-397E-45D8-A811-B9603AA3623C}" destId="{28CD9E37-8BC0-4501-8146-85F4F261565F}" srcOrd="2" destOrd="0" presId="urn:microsoft.com/office/officeart/2005/8/layout/hList1"/>
    <dgm:cxn modelId="{C35A5FC5-B078-4CFF-AC3C-A8BF5D1F4301}" type="presParOf" srcId="{28CD9E37-8BC0-4501-8146-85F4F261565F}" destId="{9DA18AA8-688D-4BA5-9043-577971E0973A}" srcOrd="0" destOrd="0" presId="urn:microsoft.com/office/officeart/2005/8/layout/hList1"/>
    <dgm:cxn modelId="{C2A2B048-E19D-47E5-9F1D-F7C9B91270C8}" type="presParOf" srcId="{28CD9E37-8BC0-4501-8146-85F4F261565F}" destId="{E4056EF5-02A2-4268-9971-3F14DE56E9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352E9-5BD6-454A-B8F3-9768AA2B07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476F51C-F72A-4B3B-B1FC-A604EDF0FAD7}">
      <dgm:prSet/>
      <dgm:spPr/>
      <dgm:t>
        <a:bodyPr/>
        <a:lstStyle/>
        <a:p>
          <a:r>
            <a:rPr lang="en-GB" dirty="0"/>
            <a:t>The waterfall model</a:t>
          </a:r>
          <a:endParaRPr lang="en-US" dirty="0"/>
        </a:p>
      </dgm:t>
    </dgm:pt>
    <dgm:pt modelId="{0B55B533-823F-4E08-B50A-063C013AC1EB}" type="parTrans" cxnId="{8FECB758-D809-4ED8-9BB4-C5FF1007680C}">
      <dgm:prSet/>
      <dgm:spPr/>
      <dgm:t>
        <a:bodyPr/>
        <a:lstStyle/>
        <a:p>
          <a:endParaRPr lang="en-US"/>
        </a:p>
      </dgm:t>
    </dgm:pt>
    <dgm:pt modelId="{EEA27A32-5B2B-4F98-B2D3-3AD62929C0C6}" type="sibTrans" cxnId="{8FECB758-D809-4ED8-9BB4-C5FF1007680C}">
      <dgm:prSet/>
      <dgm:spPr/>
      <dgm:t>
        <a:bodyPr/>
        <a:lstStyle/>
        <a:p>
          <a:endParaRPr lang="en-US"/>
        </a:p>
      </dgm:t>
    </dgm:pt>
    <dgm:pt modelId="{E22DBD21-5776-40DF-BF37-32A91953BB73}">
      <dgm:prSet custT="1"/>
      <dgm:spPr/>
      <dgm:t>
        <a:bodyPr/>
        <a:lstStyle/>
        <a:p>
          <a:r>
            <a:rPr lang="en-GB" sz="2000" dirty="0"/>
            <a:t>Plan-driven model. Separate and distinct phases of specification and development.</a:t>
          </a:r>
          <a:endParaRPr lang="en-US" sz="2000" dirty="0"/>
        </a:p>
      </dgm:t>
    </dgm:pt>
    <dgm:pt modelId="{F39293EA-F7C5-4A88-9609-C2C6801389B8}" type="parTrans" cxnId="{82115B8F-5306-4494-A87F-D4543CE51942}">
      <dgm:prSet/>
      <dgm:spPr/>
      <dgm:t>
        <a:bodyPr/>
        <a:lstStyle/>
        <a:p>
          <a:endParaRPr lang="en-US"/>
        </a:p>
      </dgm:t>
    </dgm:pt>
    <dgm:pt modelId="{7864D94C-70A1-4A59-AEA6-DCCA0D053B21}" type="sibTrans" cxnId="{82115B8F-5306-4494-A87F-D4543CE51942}">
      <dgm:prSet/>
      <dgm:spPr/>
      <dgm:t>
        <a:bodyPr/>
        <a:lstStyle/>
        <a:p>
          <a:endParaRPr lang="en-US"/>
        </a:p>
      </dgm:t>
    </dgm:pt>
    <dgm:pt modelId="{EEB75E07-92CD-4B50-A27C-53078EE0CA0A}">
      <dgm:prSet/>
      <dgm:spPr/>
      <dgm:t>
        <a:bodyPr/>
        <a:lstStyle/>
        <a:p>
          <a:r>
            <a:rPr lang="en-GB" dirty="0"/>
            <a:t>Incremental development</a:t>
          </a:r>
          <a:endParaRPr lang="en-US" dirty="0"/>
        </a:p>
      </dgm:t>
    </dgm:pt>
    <dgm:pt modelId="{72B8939E-D757-4F5E-B5E4-8ECA72323770}" type="parTrans" cxnId="{8C918C7A-D2CA-47E8-83B4-C5CEEED94E48}">
      <dgm:prSet/>
      <dgm:spPr/>
      <dgm:t>
        <a:bodyPr/>
        <a:lstStyle/>
        <a:p>
          <a:endParaRPr lang="en-US"/>
        </a:p>
      </dgm:t>
    </dgm:pt>
    <dgm:pt modelId="{CCF5FB4A-3199-401E-B504-17A0A0928959}" type="sibTrans" cxnId="{8C918C7A-D2CA-47E8-83B4-C5CEEED94E48}">
      <dgm:prSet/>
      <dgm:spPr/>
      <dgm:t>
        <a:bodyPr/>
        <a:lstStyle/>
        <a:p>
          <a:endParaRPr lang="en-US"/>
        </a:p>
      </dgm:t>
    </dgm:pt>
    <dgm:pt modelId="{C222482C-9CBD-45D1-97CF-917336339A58}">
      <dgm:prSet custT="1"/>
      <dgm:spPr/>
      <dgm:t>
        <a:bodyPr/>
        <a:lstStyle/>
        <a:p>
          <a:r>
            <a:rPr lang="en-GB" sz="2000" dirty="0"/>
            <a:t>Specification, development and validation are interleaved. May be plan-driven or agile.</a:t>
          </a:r>
          <a:endParaRPr lang="en-US" sz="2000" dirty="0"/>
        </a:p>
      </dgm:t>
    </dgm:pt>
    <dgm:pt modelId="{8EAF62D7-7710-4719-BC11-5769EE2BEBE0}" type="parTrans" cxnId="{48D12453-CBEA-44BE-8A2D-6CEA191FAF40}">
      <dgm:prSet/>
      <dgm:spPr/>
      <dgm:t>
        <a:bodyPr/>
        <a:lstStyle/>
        <a:p>
          <a:endParaRPr lang="en-US"/>
        </a:p>
      </dgm:t>
    </dgm:pt>
    <dgm:pt modelId="{B872B9FD-B9B8-4E56-9E01-D2B95F3E5B47}" type="sibTrans" cxnId="{48D12453-CBEA-44BE-8A2D-6CEA191FAF40}">
      <dgm:prSet/>
      <dgm:spPr/>
      <dgm:t>
        <a:bodyPr/>
        <a:lstStyle/>
        <a:p>
          <a:endParaRPr lang="en-US"/>
        </a:p>
      </dgm:t>
    </dgm:pt>
    <dgm:pt modelId="{DAD8A06B-605C-49B8-8914-B2FAE43DD399}">
      <dgm:prSet/>
      <dgm:spPr/>
      <dgm:t>
        <a:bodyPr/>
        <a:lstStyle/>
        <a:p>
          <a:r>
            <a:rPr lang="en-GB" dirty="0"/>
            <a:t>Integration and configuration</a:t>
          </a:r>
          <a:endParaRPr lang="en-US" dirty="0"/>
        </a:p>
      </dgm:t>
    </dgm:pt>
    <dgm:pt modelId="{CB74E581-1CB3-4BC7-AEBE-0FA6285B1C98}" type="parTrans" cxnId="{D145DA46-E098-4253-BD6C-4F4C053D3024}">
      <dgm:prSet/>
      <dgm:spPr/>
      <dgm:t>
        <a:bodyPr/>
        <a:lstStyle/>
        <a:p>
          <a:endParaRPr lang="en-US"/>
        </a:p>
      </dgm:t>
    </dgm:pt>
    <dgm:pt modelId="{89DC325B-ECAB-43CE-933A-9C8819F9D21C}" type="sibTrans" cxnId="{D145DA46-E098-4253-BD6C-4F4C053D3024}">
      <dgm:prSet/>
      <dgm:spPr/>
      <dgm:t>
        <a:bodyPr/>
        <a:lstStyle/>
        <a:p>
          <a:endParaRPr lang="en-US"/>
        </a:p>
      </dgm:t>
    </dgm:pt>
    <dgm:pt modelId="{0E0F70E8-FBA6-4F26-80E5-3CE6CED5FD7B}">
      <dgm:prSet custT="1"/>
      <dgm:spPr/>
      <dgm:t>
        <a:bodyPr/>
        <a:lstStyle/>
        <a:p>
          <a:r>
            <a:rPr lang="en-GB" sz="2000" dirty="0"/>
            <a:t>The system is assembled from existing configurable components. May be plan-driven or agile.</a:t>
          </a:r>
          <a:endParaRPr lang="en-US" sz="2000" dirty="0"/>
        </a:p>
      </dgm:t>
    </dgm:pt>
    <dgm:pt modelId="{F623F770-1C5E-425A-86AD-50BF97054C88}" type="parTrans" cxnId="{EBDD4175-F9BA-4CC4-BA9E-CC01570E5044}">
      <dgm:prSet/>
      <dgm:spPr/>
      <dgm:t>
        <a:bodyPr/>
        <a:lstStyle/>
        <a:p>
          <a:endParaRPr lang="en-US"/>
        </a:p>
      </dgm:t>
    </dgm:pt>
    <dgm:pt modelId="{1AF717CC-0A17-415A-91AD-D6583B2AEBAE}" type="sibTrans" cxnId="{EBDD4175-F9BA-4CC4-BA9E-CC01570E5044}">
      <dgm:prSet/>
      <dgm:spPr/>
      <dgm:t>
        <a:bodyPr/>
        <a:lstStyle/>
        <a:p>
          <a:endParaRPr lang="en-US"/>
        </a:p>
      </dgm:t>
    </dgm:pt>
    <dgm:pt modelId="{D12FFA3F-FD37-40C1-9CFF-AECF84F86C2D}">
      <dgm:prSet/>
      <dgm:spPr/>
      <dgm:t>
        <a:bodyPr/>
        <a:lstStyle/>
        <a:p>
          <a:r>
            <a:rPr lang="en-GB"/>
            <a:t>In practice, most large systems are developed using a process that incorporates elements from all of these models.</a:t>
          </a:r>
          <a:endParaRPr lang="en-US"/>
        </a:p>
      </dgm:t>
    </dgm:pt>
    <dgm:pt modelId="{FD34E347-5F44-482D-A27B-488CBFA2D5E8}" type="parTrans" cxnId="{8F48786A-0351-45BD-8B66-25F0FE91AB03}">
      <dgm:prSet/>
      <dgm:spPr/>
      <dgm:t>
        <a:bodyPr/>
        <a:lstStyle/>
        <a:p>
          <a:endParaRPr lang="en-US"/>
        </a:p>
      </dgm:t>
    </dgm:pt>
    <dgm:pt modelId="{D0CD8612-B537-4DFE-AACD-51E7DBEB4394}" type="sibTrans" cxnId="{8F48786A-0351-45BD-8B66-25F0FE91AB03}">
      <dgm:prSet/>
      <dgm:spPr/>
      <dgm:t>
        <a:bodyPr/>
        <a:lstStyle/>
        <a:p>
          <a:endParaRPr lang="en-US"/>
        </a:p>
      </dgm:t>
    </dgm:pt>
    <dgm:pt modelId="{DD348AB0-C0C0-4531-9CAE-CF840CD1B22C}" type="pres">
      <dgm:prSet presAssocID="{441352E9-5BD6-454A-B8F3-9768AA2B0751}" presName="root" presStyleCnt="0">
        <dgm:presLayoutVars>
          <dgm:dir/>
          <dgm:resizeHandles val="exact"/>
        </dgm:presLayoutVars>
      </dgm:prSet>
      <dgm:spPr/>
    </dgm:pt>
    <dgm:pt modelId="{679A78B5-5137-4236-84C1-C76C0F0EB435}" type="pres">
      <dgm:prSet presAssocID="{C476F51C-F72A-4B3B-B1FC-A604EDF0FAD7}" presName="compNode" presStyleCnt="0"/>
      <dgm:spPr/>
    </dgm:pt>
    <dgm:pt modelId="{26604211-D6D1-4061-ACFB-1CA03224E72E}" type="pres">
      <dgm:prSet presAssocID="{C476F51C-F72A-4B3B-B1FC-A604EDF0FAD7}" presName="bgRect" presStyleLbl="bgShp" presStyleIdx="0" presStyleCnt="4" custLinFactNeighborX="-914" custLinFactNeighborY="-895"/>
      <dgm:spPr/>
    </dgm:pt>
    <dgm:pt modelId="{D72A9936-3E79-4302-AF79-09EC1244DD18}" type="pres">
      <dgm:prSet presAssocID="{C476F51C-F72A-4B3B-B1FC-A604EDF0FA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F7A9DF28-9597-4EFF-BC35-30C37EAE3E00}" type="pres">
      <dgm:prSet presAssocID="{C476F51C-F72A-4B3B-B1FC-A604EDF0FAD7}" presName="spaceRect" presStyleCnt="0"/>
      <dgm:spPr/>
    </dgm:pt>
    <dgm:pt modelId="{49D15262-9E75-4EA4-8F32-9A6B71FE814C}" type="pres">
      <dgm:prSet presAssocID="{C476F51C-F72A-4B3B-B1FC-A604EDF0FAD7}" presName="parTx" presStyleLbl="revTx" presStyleIdx="0" presStyleCnt="7" custLinFactNeighborX="-4896" custLinFactNeighborY="-895">
        <dgm:presLayoutVars>
          <dgm:chMax val="0"/>
          <dgm:chPref val="0"/>
        </dgm:presLayoutVars>
      </dgm:prSet>
      <dgm:spPr/>
    </dgm:pt>
    <dgm:pt modelId="{7D278648-D936-4770-95B7-25B405A7E9FC}" type="pres">
      <dgm:prSet presAssocID="{C476F51C-F72A-4B3B-B1FC-A604EDF0FAD7}" presName="desTx" presStyleLbl="revTx" presStyleIdx="1" presStyleCnt="7" custScaleX="131762" custLinFactNeighborX="-15415" custLinFactNeighborY="-895">
        <dgm:presLayoutVars/>
      </dgm:prSet>
      <dgm:spPr/>
    </dgm:pt>
    <dgm:pt modelId="{3128736D-DABB-4BE9-86CD-B25C07BCF786}" type="pres">
      <dgm:prSet presAssocID="{EEA27A32-5B2B-4F98-B2D3-3AD62929C0C6}" presName="sibTrans" presStyleCnt="0"/>
      <dgm:spPr/>
    </dgm:pt>
    <dgm:pt modelId="{9BEE9FEA-ED19-4C2D-85D1-772534A9E44C}" type="pres">
      <dgm:prSet presAssocID="{EEB75E07-92CD-4B50-A27C-53078EE0CA0A}" presName="compNode" presStyleCnt="0"/>
      <dgm:spPr/>
    </dgm:pt>
    <dgm:pt modelId="{7FDDFDB2-3875-4BC4-9B3A-6631D886E632}" type="pres">
      <dgm:prSet presAssocID="{EEB75E07-92CD-4B50-A27C-53078EE0CA0A}" presName="bgRect" presStyleLbl="bgShp" presStyleIdx="1" presStyleCnt="4"/>
      <dgm:spPr/>
    </dgm:pt>
    <dgm:pt modelId="{92E63409-0692-47C9-905D-C4F8A7F06C41}" type="pres">
      <dgm:prSet presAssocID="{EEB75E07-92CD-4B50-A27C-53078EE0CA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E8073E2-3A09-4D24-91C0-53EEB75A7C83}" type="pres">
      <dgm:prSet presAssocID="{EEB75E07-92CD-4B50-A27C-53078EE0CA0A}" presName="spaceRect" presStyleCnt="0"/>
      <dgm:spPr/>
    </dgm:pt>
    <dgm:pt modelId="{8D052863-4BCD-4DA6-B9A6-B9005A9165BB}" type="pres">
      <dgm:prSet presAssocID="{EEB75E07-92CD-4B50-A27C-53078EE0CA0A}" presName="parTx" presStyleLbl="revTx" presStyleIdx="2" presStyleCnt="7" custScaleX="82132" custLinFactNeighborX="-12334" custLinFactNeighborY="-3015">
        <dgm:presLayoutVars>
          <dgm:chMax val="0"/>
          <dgm:chPref val="0"/>
        </dgm:presLayoutVars>
      </dgm:prSet>
      <dgm:spPr/>
    </dgm:pt>
    <dgm:pt modelId="{E7453DDC-16CF-4444-A3BF-2A0AB2AA64B0}" type="pres">
      <dgm:prSet presAssocID="{EEB75E07-92CD-4B50-A27C-53078EE0CA0A}" presName="desTx" presStyleLbl="revTx" presStyleIdx="3" presStyleCnt="7" custScaleX="129206" custLinFactNeighborX="-8183" custLinFactNeighborY="6020">
        <dgm:presLayoutVars/>
      </dgm:prSet>
      <dgm:spPr/>
    </dgm:pt>
    <dgm:pt modelId="{F616D604-2BF1-47B6-9CB9-83411D29F1A5}" type="pres">
      <dgm:prSet presAssocID="{CCF5FB4A-3199-401E-B504-17A0A0928959}" presName="sibTrans" presStyleCnt="0"/>
      <dgm:spPr/>
    </dgm:pt>
    <dgm:pt modelId="{52AE8D80-866E-4336-83DD-A92E90444D69}" type="pres">
      <dgm:prSet presAssocID="{DAD8A06B-605C-49B8-8914-B2FAE43DD399}" presName="compNode" presStyleCnt="0"/>
      <dgm:spPr/>
    </dgm:pt>
    <dgm:pt modelId="{747EA88D-6585-49D7-A6C0-5EFD81599180}" type="pres">
      <dgm:prSet presAssocID="{DAD8A06B-605C-49B8-8914-B2FAE43DD399}" presName="bgRect" presStyleLbl="bgShp" presStyleIdx="2" presStyleCnt="4" custLinFactNeighborX="152" custLinFactNeighborY="8418"/>
      <dgm:spPr/>
    </dgm:pt>
    <dgm:pt modelId="{654CDD85-3E8F-4664-89B6-1250433CAAFF}" type="pres">
      <dgm:prSet presAssocID="{DAD8A06B-605C-49B8-8914-B2FAE43DD3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DADCB25-7536-48D0-960D-05BCA9DC6109}" type="pres">
      <dgm:prSet presAssocID="{DAD8A06B-605C-49B8-8914-B2FAE43DD399}" presName="spaceRect" presStyleCnt="0"/>
      <dgm:spPr/>
    </dgm:pt>
    <dgm:pt modelId="{BB9D02E9-E4D9-4611-B6D5-E387A36161DC}" type="pres">
      <dgm:prSet presAssocID="{DAD8A06B-605C-49B8-8914-B2FAE43DD399}" presName="parTx" presStyleLbl="revTx" presStyleIdx="4" presStyleCnt="7" custLinFactNeighborX="-3558" custLinFactNeighborY="5731">
        <dgm:presLayoutVars>
          <dgm:chMax val="0"/>
          <dgm:chPref val="0"/>
        </dgm:presLayoutVars>
      </dgm:prSet>
      <dgm:spPr/>
    </dgm:pt>
    <dgm:pt modelId="{111F3DB7-204D-4C6B-B666-ED47AEF8189D}" type="pres">
      <dgm:prSet presAssocID="{DAD8A06B-605C-49B8-8914-B2FAE43DD399}" presName="desTx" presStyleLbl="revTx" presStyleIdx="5" presStyleCnt="7" custScaleX="125160" custLinFactNeighborX="-23391" custLinFactNeighborY="12894">
        <dgm:presLayoutVars/>
      </dgm:prSet>
      <dgm:spPr/>
    </dgm:pt>
    <dgm:pt modelId="{8829D8B5-3496-48F0-8587-994C33B33CA3}" type="pres">
      <dgm:prSet presAssocID="{89DC325B-ECAB-43CE-933A-9C8819F9D21C}" presName="sibTrans" presStyleCnt="0"/>
      <dgm:spPr/>
    </dgm:pt>
    <dgm:pt modelId="{B7311978-8F6A-4C26-822F-7091EDAEC3CD}" type="pres">
      <dgm:prSet presAssocID="{D12FFA3F-FD37-40C1-9CFF-AECF84F86C2D}" presName="compNode" presStyleCnt="0"/>
      <dgm:spPr/>
    </dgm:pt>
    <dgm:pt modelId="{F3033E19-9546-459A-8A83-FB6BEFD09E01}" type="pres">
      <dgm:prSet presAssocID="{D12FFA3F-FD37-40C1-9CFF-AECF84F86C2D}" presName="bgRect" presStyleLbl="bgShp" presStyleIdx="3" presStyleCnt="4"/>
      <dgm:spPr/>
    </dgm:pt>
    <dgm:pt modelId="{527CCF8C-C0A6-4929-B176-9CEC1F452AB0}" type="pres">
      <dgm:prSet presAssocID="{D12FFA3F-FD37-40C1-9CFF-AECF84F86C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1010740-17EE-47E4-9B8B-DCE7DBCE1E9A}" type="pres">
      <dgm:prSet presAssocID="{D12FFA3F-FD37-40C1-9CFF-AECF84F86C2D}" presName="spaceRect" presStyleCnt="0"/>
      <dgm:spPr/>
    </dgm:pt>
    <dgm:pt modelId="{4074A84F-401E-471A-9CC6-963C9B68C54D}" type="pres">
      <dgm:prSet presAssocID="{D12FFA3F-FD37-40C1-9CFF-AECF84F86C2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BBC250D-C3C9-46CE-8AEF-1E859B0EA34A}" type="presOf" srcId="{EEB75E07-92CD-4B50-A27C-53078EE0CA0A}" destId="{8D052863-4BCD-4DA6-B9A6-B9005A9165BB}" srcOrd="0" destOrd="0" presId="urn:microsoft.com/office/officeart/2018/2/layout/IconVerticalSolidList"/>
    <dgm:cxn modelId="{72F5BC1F-082A-49E6-8A8E-7B383F3A88EC}" type="presOf" srcId="{E22DBD21-5776-40DF-BF37-32A91953BB73}" destId="{7D278648-D936-4770-95B7-25B405A7E9FC}" srcOrd="0" destOrd="0" presId="urn:microsoft.com/office/officeart/2018/2/layout/IconVerticalSolidList"/>
    <dgm:cxn modelId="{895AA12B-BCB8-4321-A8F9-65E9E363931D}" type="presOf" srcId="{C476F51C-F72A-4B3B-B1FC-A604EDF0FAD7}" destId="{49D15262-9E75-4EA4-8F32-9A6B71FE814C}" srcOrd="0" destOrd="0" presId="urn:microsoft.com/office/officeart/2018/2/layout/IconVerticalSolidList"/>
    <dgm:cxn modelId="{DF23A036-A6A5-4ADD-9385-9F6B74E94935}" type="presOf" srcId="{D12FFA3F-FD37-40C1-9CFF-AECF84F86C2D}" destId="{4074A84F-401E-471A-9CC6-963C9B68C54D}" srcOrd="0" destOrd="0" presId="urn:microsoft.com/office/officeart/2018/2/layout/IconVerticalSolidList"/>
    <dgm:cxn modelId="{D145DA46-E098-4253-BD6C-4F4C053D3024}" srcId="{441352E9-5BD6-454A-B8F3-9768AA2B0751}" destId="{DAD8A06B-605C-49B8-8914-B2FAE43DD399}" srcOrd="2" destOrd="0" parTransId="{CB74E581-1CB3-4BC7-AEBE-0FA6285B1C98}" sibTransId="{89DC325B-ECAB-43CE-933A-9C8819F9D21C}"/>
    <dgm:cxn modelId="{48D12453-CBEA-44BE-8A2D-6CEA191FAF40}" srcId="{EEB75E07-92CD-4B50-A27C-53078EE0CA0A}" destId="{C222482C-9CBD-45D1-97CF-917336339A58}" srcOrd="0" destOrd="0" parTransId="{8EAF62D7-7710-4719-BC11-5769EE2BEBE0}" sibTransId="{B872B9FD-B9B8-4E56-9E01-D2B95F3E5B47}"/>
    <dgm:cxn modelId="{8FECB758-D809-4ED8-9BB4-C5FF1007680C}" srcId="{441352E9-5BD6-454A-B8F3-9768AA2B0751}" destId="{C476F51C-F72A-4B3B-B1FC-A604EDF0FAD7}" srcOrd="0" destOrd="0" parTransId="{0B55B533-823F-4E08-B50A-063C013AC1EB}" sibTransId="{EEA27A32-5B2B-4F98-B2D3-3AD62929C0C6}"/>
    <dgm:cxn modelId="{8F48786A-0351-45BD-8B66-25F0FE91AB03}" srcId="{441352E9-5BD6-454A-B8F3-9768AA2B0751}" destId="{D12FFA3F-FD37-40C1-9CFF-AECF84F86C2D}" srcOrd="3" destOrd="0" parTransId="{FD34E347-5F44-482D-A27B-488CBFA2D5E8}" sibTransId="{D0CD8612-B537-4DFE-AACD-51E7DBEB4394}"/>
    <dgm:cxn modelId="{554B9C70-BF90-4ED5-A639-999E91B72941}" type="presOf" srcId="{0E0F70E8-FBA6-4F26-80E5-3CE6CED5FD7B}" destId="{111F3DB7-204D-4C6B-B666-ED47AEF8189D}" srcOrd="0" destOrd="0" presId="urn:microsoft.com/office/officeart/2018/2/layout/IconVerticalSolidList"/>
    <dgm:cxn modelId="{EBDD4175-F9BA-4CC4-BA9E-CC01570E5044}" srcId="{DAD8A06B-605C-49B8-8914-B2FAE43DD399}" destId="{0E0F70E8-FBA6-4F26-80E5-3CE6CED5FD7B}" srcOrd="0" destOrd="0" parTransId="{F623F770-1C5E-425A-86AD-50BF97054C88}" sibTransId="{1AF717CC-0A17-415A-91AD-D6583B2AEBAE}"/>
    <dgm:cxn modelId="{DAC57B78-E3EF-48E4-8F6D-67F13BDC7577}" type="presOf" srcId="{441352E9-5BD6-454A-B8F3-9768AA2B0751}" destId="{DD348AB0-C0C0-4531-9CAE-CF840CD1B22C}" srcOrd="0" destOrd="0" presId="urn:microsoft.com/office/officeart/2018/2/layout/IconVerticalSolidList"/>
    <dgm:cxn modelId="{04A36E7A-82A7-4A40-A259-C9F763D3D2F5}" type="presOf" srcId="{DAD8A06B-605C-49B8-8914-B2FAE43DD399}" destId="{BB9D02E9-E4D9-4611-B6D5-E387A36161DC}" srcOrd="0" destOrd="0" presId="urn:microsoft.com/office/officeart/2018/2/layout/IconVerticalSolidList"/>
    <dgm:cxn modelId="{8C918C7A-D2CA-47E8-83B4-C5CEEED94E48}" srcId="{441352E9-5BD6-454A-B8F3-9768AA2B0751}" destId="{EEB75E07-92CD-4B50-A27C-53078EE0CA0A}" srcOrd="1" destOrd="0" parTransId="{72B8939E-D757-4F5E-B5E4-8ECA72323770}" sibTransId="{CCF5FB4A-3199-401E-B504-17A0A0928959}"/>
    <dgm:cxn modelId="{82115B8F-5306-4494-A87F-D4543CE51942}" srcId="{C476F51C-F72A-4B3B-B1FC-A604EDF0FAD7}" destId="{E22DBD21-5776-40DF-BF37-32A91953BB73}" srcOrd="0" destOrd="0" parTransId="{F39293EA-F7C5-4A88-9609-C2C6801389B8}" sibTransId="{7864D94C-70A1-4A59-AEA6-DCCA0D053B21}"/>
    <dgm:cxn modelId="{FC0332D9-65D3-4B19-8C95-24961687B4E6}" type="presOf" srcId="{C222482C-9CBD-45D1-97CF-917336339A58}" destId="{E7453DDC-16CF-4444-A3BF-2A0AB2AA64B0}" srcOrd="0" destOrd="0" presId="urn:microsoft.com/office/officeart/2018/2/layout/IconVerticalSolidList"/>
    <dgm:cxn modelId="{30D64F99-505F-486F-A6FC-33D3A3AAC846}" type="presParOf" srcId="{DD348AB0-C0C0-4531-9CAE-CF840CD1B22C}" destId="{679A78B5-5137-4236-84C1-C76C0F0EB435}" srcOrd="0" destOrd="0" presId="urn:microsoft.com/office/officeart/2018/2/layout/IconVerticalSolidList"/>
    <dgm:cxn modelId="{40D99C6B-AA8F-42D0-AFF1-DC838154F0CC}" type="presParOf" srcId="{679A78B5-5137-4236-84C1-C76C0F0EB435}" destId="{26604211-D6D1-4061-ACFB-1CA03224E72E}" srcOrd="0" destOrd="0" presId="urn:microsoft.com/office/officeart/2018/2/layout/IconVerticalSolidList"/>
    <dgm:cxn modelId="{DC956B30-AA65-428E-9736-5122D16A4639}" type="presParOf" srcId="{679A78B5-5137-4236-84C1-C76C0F0EB435}" destId="{D72A9936-3E79-4302-AF79-09EC1244DD18}" srcOrd="1" destOrd="0" presId="urn:microsoft.com/office/officeart/2018/2/layout/IconVerticalSolidList"/>
    <dgm:cxn modelId="{78B14A06-EB5D-47AB-84AD-E66F9B6698D8}" type="presParOf" srcId="{679A78B5-5137-4236-84C1-C76C0F0EB435}" destId="{F7A9DF28-9597-4EFF-BC35-30C37EAE3E00}" srcOrd="2" destOrd="0" presId="urn:microsoft.com/office/officeart/2018/2/layout/IconVerticalSolidList"/>
    <dgm:cxn modelId="{16F44482-3538-4D89-9434-254547F02285}" type="presParOf" srcId="{679A78B5-5137-4236-84C1-C76C0F0EB435}" destId="{49D15262-9E75-4EA4-8F32-9A6B71FE814C}" srcOrd="3" destOrd="0" presId="urn:microsoft.com/office/officeart/2018/2/layout/IconVerticalSolidList"/>
    <dgm:cxn modelId="{7F2CFCF7-3693-43D8-9F1C-99FCB0524C7F}" type="presParOf" srcId="{679A78B5-5137-4236-84C1-C76C0F0EB435}" destId="{7D278648-D936-4770-95B7-25B405A7E9FC}" srcOrd="4" destOrd="0" presId="urn:microsoft.com/office/officeart/2018/2/layout/IconVerticalSolidList"/>
    <dgm:cxn modelId="{0F6F0FDA-ADA0-4184-BE92-47F910D6F72E}" type="presParOf" srcId="{DD348AB0-C0C0-4531-9CAE-CF840CD1B22C}" destId="{3128736D-DABB-4BE9-86CD-B25C07BCF786}" srcOrd="1" destOrd="0" presId="urn:microsoft.com/office/officeart/2018/2/layout/IconVerticalSolidList"/>
    <dgm:cxn modelId="{F69EB41F-C931-4FB3-BD83-B0550FF8E4D5}" type="presParOf" srcId="{DD348AB0-C0C0-4531-9CAE-CF840CD1B22C}" destId="{9BEE9FEA-ED19-4C2D-85D1-772534A9E44C}" srcOrd="2" destOrd="0" presId="urn:microsoft.com/office/officeart/2018/2/layout/IconVerticalSolidList"/>
    <dgm:cxn modelId="{9ABE5EE2-CF19-412A-9B1E-887204306A08}" type="presParOf" srcId="{9BEE9FEA-ED19-4C2D-85D1-772534A9E44C}" destId="{7FDDFDB2-3875-4BC4-9B3A-6631D886E632}" srcOrd="0" destOrd="0" presId="urn:microsoft.com/office/officeart/2018/2/layout/IconVerticalSolidList"/>
    <dgm:cxn modelId="{9ECB236D-6A9A-422A-A780-683B1AB3C031}" type="presParOf" srcId="{9BEE9FEA-ED19-4C2D-85D1-772534A9E44C}" destId="{92E63409-0692-47C9-905D-C4F8A7F06C41}" srcOrd="1" destOrd="0" presId="urn:microsoft.com/office/officeart/2018/2/layout/IconVerticalSolidList"/>
    <dgm:cxn modelId="{5C020227-24B8-41C8-99D4-E8C55F068C61}" type="presParOf" srcId="{9BEE9FEA-ED19-4C2D-85D1-772534A9E44C}" destId="{8E8073E2-3A09-4D24-91C0-53EEB75A7C83}" srcOrd="2" destOrd="0" presId="urn:microsoft.com/office/officeart/2018/2/layout/IconVerticalSolidList"/>
    <dgm:cxn modelId="{DF6EC6E8-141D-4290-8231-BA6940AFC113}" type="presParOf" srcId="{9BEE9FEA-ED19-4C2D-85D1-772534A9E44C}" destId="{8D052863-4BCD-4DA6-B9A6-B9005A9165BB}" srcOrd="3" destOrd="0" presId="urn:microsoft.com/office/officeart/2018/2/layout/IconVerticalSolidList"/>
    <dgm:cxn modelId="{68043187-00CB-4026-9633-DA908E077E8E}" type="presParOf" srcId="{9BEE9FEA-ED19-4C2D-85D1-772534A9E44C}" destId="{E7453DDC-16CF-4444-A3BF-2A0AB2AA64B0}" srcOrd="4" destOrd="0" presId="urn:microsoft.com/office/officeart/2018/2/layout/IconVerticalSolidList"/>
    <dgm:cxn modelId="{54F2C22B-C808-4849-8726-43D7DD1B0B68}" type="presParOf" srcId="{DD348AB0-C0C0-4531-9CAE-CF840CD1B22C}" destId="{F616D604-2BF1-47B6-9CB9-83411D29F1A5}" srcOrd="3" destOrd="0" presId="urn:microsoft.com/office/officeart/2018/2/layout/IconVerticalSolidList"/>
    <dgm:cxn modelId="{00315958-A9C9-4994-8AF7-B57D898B82B6}" type="presParOf" srcId="{DD348AB0-C0C0-4531-9CAE-CF840CD1B22C}" destId="{52AE8D80-866E-4336-83DD-A92E90444D69}" srcOrd="4" destOrd="0" presId="urn:microsoft.com/office/officeart/2018/2/layout/IconVerticalSolidList"/>
    <dgm:cxn modelId="{DAC2B7F8-AF7D-4B63-83B5-48324C6163D5}" type="presParOf" srcId="{52AE8D80-866E-4336-83DD-A92E90444D69}" destId="{747EA88D-6585-49D7-A6C0-5EFD81599180}" srcOrd="0" destOrd="0" presId="urn:microsoft.com/office/officeart/2018/2/layout/IconVerticalSolidList"/>
    <dgm:cxn modelId="{D286F84A-6FC7-4B3B-A2B6-B27D9744AA48}" type="presParOf" srcId="{52AE8D80-866E-4336-83DD-A92E90444D69}" destId="{654CDD85-3E8F-4664-89B6-1250433CAAFF}" srcOrd="1" destOrd="0" presId="urn:microsoft.com/office/officeart/2018/2/layout/IconVerticalSolidList"/>
    <dgm:cxn modelId="{C72DA812-2333-40C6-B98D-71F0531C0F10}" type="presParOf" srcId="{52AE8D80-866E-4336-83DD-A92E90444D69}" destId="{DDADCB25-7536-48D0-960D-05BCA9DC6109}" srcOrd="2" destOrd="0" presId="urn:microsoft.com/office/officeart/2018/2/layout/IconVerticalSolidList"/>
    <dgm:cxn modelId="{874F1D77-0FD0-4C13-AE57-B6E26CF458B9}" type="presParOf" srcId="{52AE8D80-866E-4336-83DD-A92E90444D69}" destId="{BB9D02E9-E4D9-4611-B6D5-E387A36161DC}" srcOrd="3" destOrd="0" presId="urn:microsoft.com/office/officeart/2018/2/layout/IconVerticalSolidList"/>
    <dgm:cxn modelId="{F5B627FD-CB0C-41C0-981C-69721671EBD7}" type="presParOf" srcId="{52AE8D80-866E-4336-83DD-A92E90444D69}" destId="{111F3DB7-204D-4C6B-B666-ED47AEF8189D}" srcOrd="4" destOrd="0" presId="urn:microsoft.com/office/officeart/2018/2/layout/IconVerticalSolidList"/>
    <dgm:cxn modelId="{CFE514FA-5EA7-431C-8F27-5CCE40431CC6}" type="presParOf" srcId="{DD348AB0-C0C0-4531-9CAE-CF840CD1B22C}" destId="{8829D8B5-3496-48F0-8587-994C33B33CA3}" srcOrd="5" destOrd="0" presId="urn:microsoft.com/office/officeart/2018/2/layout/IconVerticalSolidList"/>
    <dgm:cxn modelId="{B3F49DD8-5B78-4AF1-973E-9BF72A1CFF6F}" type="presParOf" srcId="{DD348AB0-C0C0-4531-9CAE-CF840CD1B22C}" destId="{B7311978-8F6A-4C26-822F-7091EDAEC3CD}" srcOrd="6" destOrd="0" presId="urn:microsoft.com/office/officeart/2018/2/layout/IconVerticalSolidList"/>
    <dgm:cxn modelId="{874635BD-38DA-4ED9-9A42-A2C46951AAEE}" type="presParOf" srcId="{B7311978-8F6A-4C26-822F-7091EDAEC3CD}" destId="{F3033E19-9546-459A-8A83-FB6BEFD09E01}" srcOrd="0" destOrd="0" presId="urn:microsoft.com/office/officeart/2018/2/layout/IconVerticalSolidList"/>
    <dgm:cxn modelId="{CB35FA7A-3044-47DA-A7CD-F8A954E9DE0F}" type="presParOf" srcId="{B7311978-8F6A-4C26-822F-7091EDAEC3CD}" destId="{527CCF8C-C0A6-4929-B176-9CEC1F452AB0}" srcOrd="1" destOrd="0" presId="urn:microsoft.com/office/officeart/2018/2/layout/IconVerticalSolidList"/>
    <dgm:cxn modelId="{C2D11548-B920-4677-B250-978BCE3C2FE4}" type="presParOf" srcId="{B7311978-8F6A-4C26-822F-7091EDAEC3CD}" destId="{81010740-17EE-47E4-9B8B-DCE7DBCE1E9A}" srcOrd="2" destOrd="0" presId="urn:microsoft.com/office/officeart/2018/2/layout/IconVerticalSolidList"/>
    <dgm:cxn modelId="{F2D72111-9D07-4214-811B-1D507B3EF529}" type="presParOf" srcId="{B7311978-8F6A-4C26-822F-7091EDAEC3CD}" destId="{4074A84F-401E-471A-9CC6-963C9B68C5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7458CD-9D86-4774-ABE5-79BDDC6958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8C6BE2-450C-46D7-BBED-720DECF9D9FF}">
      <dgm:prSet/>
      <dgm:spPr/>
      <dgm:t>
        <a:bodyPr/>
        <a:lstStyle/>
        <a:p>
          <a:r>
            <a:rPr lang="en-GB"/>
            <a:t>Stand-alone application systems (sometimes called COTS) that are configured for use in a particular environment.</a:t>
          </a:r>
          <a:endParaRPr lang="en-US"/>
        </a:p>
      </dgm:t>
    </dgm:pt>
    <dgm:pt modelId="{E7C08F54-260E-462A-AA85-7CCF6F75FC86}" type="parTrans" cxnId="{57CC333A-0C38-457E-9EBC-38AF501D04EC}">
      <dgm:prSet/>
      <dgm:spPr/>
      <dgm:t>
        <a:bodyPr/>
        <a:lstStyle/>
        <a:p>
          <a:endParaRPr lang="en-US"/>
        </a:p>
      </dgm:t>
    </dgm:pt>
    <dgm:pt modelId="{C705B47F-A713-4D90-81B0-CD4B6E37695D}" type="sibTrans" cxnId="{57CC333A-0C38-457E-9EBC-38AF501D04EC}">
      <dgm:prSet/>
      <dgm:spPr/>
      <dgm:t>
        <a:bodyPr/>
        <a:lstStyle/>
        <a:p>
          <a:endParaRPr lang="en-US"/>
        </a:p>
      </dgm:t>
    </dgm:pt>
    <dgm:pt modelId="{69F1466A-C919-4F74-85F2-1FA3AAD17BA1}">
      <dgm:prSet/>
      <dgm:spPr/>
      <dgm:t>
        <a:bodyPr/>
        <a:lstStyle/>
        <a:p>
          <a:r>
            <a:rPr lang="en-GB"/>
            <a:t>Collections of objects that are developed as a package to be integrated with a component framework such as .NET or J2EE.</a:t>
          </a:r>
          <a:endParaRPr lang="en-US"/>
        </a:p>
      </dgm:t>
    </dgm:pt>
    <dgm:pt modelId="{AB464079-3D8B-46DE-ABB6-2422230EE603}" type="parTrans" cxnId="{B72B7F46-F608-4DAC-BE92-8949AA5078FC}">
      <dgm:prSet/>
      <dgm:spPr/>
      <dgm:t>
        <a:bodyPr/>
        <a:lstStyle/>
        <a:p>
          <a:endParaRPr lang="en-US"/>
        </a:p>
      </dgm:t>
    </dgm:pt>
    <dgm:pt modelId="{7115D3D7-A478-4359-A156-643C1256975A}" type="sibTrans" cxnId="{B72B7F46-F608-4DAC-BE92-8949AA5078FC}">
      <dgm:prSet/>
      <dgm:spPr/>
      <dgm:t>
        <a:bodyPr/>
        <a:lstStyle/>
        <a:p>
          <a:endParaRPr lang="en-US"/>
        </a:p>
      </dgm:t>
    </dgm:pt>
    <dgm:pt modelId="{230BBD4E-7BE2-4FD1-9F61-187281ACA085}">
      <dgm:prSet/>
      <dgm:spPr/>
      <dgm:t>
        <a:bodyPr/>
        <a:lstStyle/>
        <a:p>
          <a:r>
            <a:rPr lang="en-GB"/>
            <a:t>Web services that are developed according to service standards and which are available for remote invocation. </a:t>
          </a:r>
          <a:endParaRPr lang="en-US"/>
        </a:p>
      </dgm:t>
    </dgm:pt>
    <dgm:pt modelId="{CD49BF51-3BE4-4371-9218-FD3007842491}" type="parTrans" cxnId="{8875EF34-7848-49B7-A789-8FF69A83D98C}">
      <dgm:prSet/>
      <dgm:spPr/>
      <dgm:t>
        <a:bodyPr/>
        <a:lstStyle/>
        <a:p>
          <a:endParaRPr lang="en-US"/>
        </a:p>
      </dgm:t>
    </dgm:pt>
    <dgm:pt modelId="{E5F23FB7-83EB-479A-83E9-4CA9B86122CF}" type="sibTrans" cxnId="{8875EF34-7848-49B7-A789-8FF69A83D98C}">
      <dgm:prSet/>
      <dgm:spPr/>
      <dgm:t>
        <a:bodyPr/>
        <a:lstStyle/>
        <a:p>
          <a:endParaRPr lang="en-US"/>
        </a:p>
      </dgm:t>
    </dgm:pt>
    <dgm:pt modelId="{74AED1F9-AEC3-43B8-B693-7D90B545BA2B}" type="pres">
      <dgm:prSet presAssocID="{9B7458CD-9D86-4774-ABE5-79BDDC695858}" presName="root" presStyleCnt="0">
        <dgm:presLayoutVars>
          <dgm:dir/>
          <dgm:resizeHandles val="exact"/>
        </dgm:presLayoutVars>
      </dgm:prSet>
      <dgm:spPr/>
    </dgm:pt>
    <dgm:pt modelId="{134EBA6A-9872-48BD-9DAD-4223AC182E55}" type="pres">
      <dgm:prSet presAssocID="{BD8C6BE2-450C-46D7-BBED-720DECF9D9FF}" presName="compNode" presStyleCnt="0"/>
      <dgm:spPr/>
    </dgm:pt>
    <dgm:pt modelId="{91938AAA-A8C5-4344-AB06-0226A614C995}" type="pres">
      <dgm:prSet presAssocID="{BD8C6BE2-450C-46D7-BBED-720DECF9D9FF}" presName="bgRect" presStyleLbl="bgShp" presStyleIdx="0" presStyleCnt="3"/>
      <dgm:spPr/>
    </dgm:pt>
    <dgm:pt modelId="{70B7FC15-847C-4914-AFD0-427F7F861526}" type="pres">
      <dgm:prSet presAssocID="{BD8C6BE2-450C-46D7-BBED-720DECF9D9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F2D9C1-3CDA-4DD4-B59B-8FA2A8D105D4}" type="pres">
      <dgm:prSet presAssocID="{BD8C6BE2-450C-46D7-BBED-720DECF9D9FF}" presName="spaceRect" presStyleCnt="0"/>
      <dgm:spPr/>
    </dgm:pt>
    <dgm:pt modelId="{AD060AD0-2C02-4480-8D6B-4E256A4E350F}" type="pres">
      <dgm:prSet presAssocID="{BD8C6BE2-450C-46D7-BBED-720DECF9D9FF}" presName="parTx" presStyleLbl="revTx" presStyleIdx="0" presStyleCnt="3">
        <dgm:presLayoutVars>
          <dgm:chMax val="0"/>
          <dgm:chPref val="0"/>
        </dgm:presLayoutVars>
      </dgm:prSet>
      <dgm:spPr/>
    </dgm:pt>
    <dgm:pt modelId="{253A5FD8-F678-4229-B865-24972267441B}" type="pres">
      <dgm:prSet presAssocID="{C705B47F-A713-4D90-81B0-CD4B6E37695D}" presName="sibTrans" presStyleCnt="0"/>
      <dgm:spPr/>
    </dgm:pt>
    <dgm:pt modelId="{77DE6A03-9BA6-464C-B884-15329406B3C6}" type="pres">
      <dgm:prSet presAssocID="{69F1466A-C919-4F74-85F2-1FA3AAD17BA1}" presName="compNode" presStyleCnt="0"/>
      <dgm:spPr/>
    </dgm:pt>
    <dgm:pt modelId="{801999C0-D1E3-4FD9-89D0-B46BFDEEEEF3}" type="pres">
      <dgm:prSet presAssocID="{69F1466A-C919-4F74-85F2-1FA3AAD17BA1}" presName="bgRect" presStyleLbl="bgShp" presStyleIdx="1" presStyleCnt="3"/>
      <dgm:spPr/>
    </dgm:pt>
    <dgm:pt modelId="{FC219A48-0B93-4A7B-9C98-FEE7E7209D4F}" type="pres">
      <dgm:prSet presAssocID="{69F1466A-C919-4F74-85F2-1FA3AAD17B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AAEFEE-0392-4F9D-AF9A-56949400CE39}" type="pres">
      <dgm:prSet presAssocID="{69F1466A-C919-4F74-85F2-1FA3AAD17BA1}" presName="spaceRect" presStyleCnt="0"/>
      <dgm:spPr/>
    </dgm:pt>
    <dgm:pt modelId="{BEE231DE-9631-4C3C-A4B3-A74CA6C34E32}" type="pres">
      <dgm:prSet presAssocID="{69F1466A-C919-4F74-85F2-1FA3AAD17BA1}" presName="parTx" presStyleLbl="revTx" presStyleIdx="1" presStyleCnt="3">
        <dgm:presLayoutVars>
          <dgm:chMax val="0"/>
          <dgm:chPref val="0"/>
        </dgm:presLayoutVars>
      </dgm:prSet>
      <dgm:spPr/>
    </dgm:pt>
    <dgm:pt modelId="{96078808-0A2A-414E-9ADA-738902466CB2}" type="pres">
      <dgm:prSet presAssocID="{7115D3D7-A478-4359-A156-643C1256975A}" presName="sibTrans" presStyleCnt="0"/>
      <dgm:spPr/>
    </dgm:pt>
    <dgm:pt modelId="{4909AB55-4D88-40E5-B66C-914702D66F5B}" type="pres">
      <dgm:prSet presAssocID="{230BBD4E-7BE2-4FD1-9F61-187281ACA085}" presName="compNode" presStyleCnt="0"/>
      <dgm:spPr/>
    </dgm:pt>
    <dgm:pt modelId="{E05B4ABE-362C-483B-B91D-20654F214B7A}" type="pres">
      <dgm:prSet presAssocID="{230BBD4E-7BE2-4FD1-9F61-187281ACA085}" presName="bgRect" presStyleLbl="bgShp" presStyleIdx="2" presStyleCnt="3"/>
      <dgm:spPr/>
    </dgm:pt>
    <dgm:pt modelId="{5ECD2C3F-97E0-4861-B344-D8DEE55AE4B5}" type="pres">
      <dgm:prSet presAssocID="{230BBD4E-7BE2-4FD1-9F61-187281ACA0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9B6F123-6EC2-4BE0-98EA-5CFAB6634A79}" type="pres">
      <dgm:prSet presAssocID="{230BBD4E-7BE2-4FD1-9F61-187281ACA085}" presName="spaceRect" presStyleCnt="0"/>
      <dgm:spPr/>
    </dgm:pt>
    <dgm:pt modelId="{FD0A68F5-FEF4-4047-AFCA-15C7170EF14F}" type="pres">
      <dgm:prSet presAssocID="{230BBD4E-7BE2-4FD1-9F61-187281ACA08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0FCE91A-8281-44A8-87A6-E447D79658DC}" type="presOf" srcId="{69F1466A-C919-4F74-85F2-1FA3AAD17BA1}" destId="{BEE231DE-9631-4C3C-A4B3-A74CA6C34E32}" srcOrd="0" destOrd="0" presId="urn:microsoft.com/office/officeart/2018/2/layout/IconVerticalSolidList"/>
    <dgm:cxn modelId="{8875EF34-7848-49B7-A789-8FF69A83D98C}" srcId="{9B7458CD-9D86-4774-ABE5-79BDDC695858}" destId="{230BBD4E-7BE2-4FD1-9F61-187281ACA085}" srcOrd="2" destOrd="0" parTransId="{CD49BF51-3BE4-4371-9218-FD3007842491}" sibTransId="{E5F23FB7-83EB-479A-83E9-4CA9B86122CF}"/>
    <dgm:cxn modelId="{57CC333A-0C38-457E-9EBC-38AF501D04EC}" srcId="{9B7458CD-9D86-4774-ABE5-79BDDC695858}" destId="{BD8C6BE2-450C-46D7-BBED-720DECF9D9FF}" srcOrd="0" destOrd="0" parTransId="{E7C08F54-260E-462A-AA85-7CCF6F75FC86}" sibTransId="{C705B47F-A713-4D90-81B0-CD4B6E37695D}"/>
    <dgm:cxn modelId="{69CF1544-0619-492E-8C40-C176F0E8CA0A}" type="presOf" srcId="{230BBD4E-7BE2-4FD1-9F61-187281ACA085}" destId="{FD0A68F5-FEF4-4047-AFCA-15C7170EF14F}" srcOrd="0" destOrd="0" presId="urn:microsoft.com/office/officeart/2018/2/layout/IconVerticalSolidList"/>
    <dgm:cxn modelId="{B72B7F46-F608-4DAC-BE92-8949AA5078FC}" srcId="{9B7458CD-9D86-4774-ABE5-79BDDC695858}" destId="{69F1466A-C919-4F74-85F2-1FA3AAD17BA1}" srcOrd="1" destOrd="0" parTransId="{AB464079-3D8B-46DE-ABB6-2422230EE603}" sibTransId="{7115D3D7-A478-4359-A156-643C1256975A}"/>
    <dgm:cxn modelId="{B3B29781-07E0-4AE8-9DD7-276003285176}" type="presOf" srcId="{9B7458CD-9D86-4774-ABE5-79BDDC695858}" destId="{74AED1F9-AEC3-43B8-B693-7D90B545BA2B}" srcOrd="0" destOrd="0" presId="urn:microsoft.com/office/officeart/2018/2/layout/IconVerticalSolidList"/>
    <dgm:cxn modelId="{0C3686A5-AEF1-4D50-B447-1A873EB112FB}" type="presOf" srcId="{BD8C6BE2-450C-46D7-BBED-720DECF9D9FF}" destId="{AD060AD0-2C02-4480-8D6B-4E256A4E350F}" srcOrd="0" destOrd="0" presId="urn:microsoft.com/office/officeart/2018/2/layout/IconVerticalSolidList"/>
    <dgm:cxn modelId="{FB55BD51-C89B-4580-9F80-7E0EC60454FA}" type="presParOf" srcId="{74AED1F9-AEC3-43B8-B693-7D90B545BA2B}" destId="{134EBA6A-9872-48BD-9DAD-4223AC182E55}" srcOrd="0" destOrd="0" presId="urn:microsoft.com/office/officeart/2018/2/layout/IconVerticalSolidList"/>
    <dgm:cxn modelId="{26217CF7-8119-4667-97E6-1FD59C360735}" type="presParOf" srcId="{134EBA6A-9872-48BD-9DAD-4223AC182E55}" destId="{91938AAA-A8C5-4344-AB06-0226A614C995}" srcOrd="0" destOrd="0" presId="urn:microsoft.com/office/officeart/2018/2/layout/IconVerticalSolidList"/>
    <dgm:cxn modelId="{B411C654-82F5-4ECC-A9C2-941A1B16C67C}" type="presParOf" srcId="{134EBA6A-9872-48BD-9DAD-4223AC182E55}" destId="{70B7FC15-847C-4914-AFD0-427F7F861526}" srcOrd="1" destOrd="0" presId="urn:microsoft.com/office/officeart/2018/2/layout/IconVerticalSolidList"/>
    <dgm:cxn modelId="{159BA1A2-672C-4A3C-A643-5710D41104B8}" type="presParOf" srcId="{134EBA6A-9872-48BD-9DAD-4223AC182E55}" destId="{8BF2D9C1-3CDA-4DD4-B59B-8FA2A8D105D4}" srcOrd="2" destOrd="0" presId="urn:microsoft.com/office/officeart/2018/2/layout/IconVerticalSolidList"/>
    <dgm:cxn modelId="{15BA6330-1423-4B25-94F2-EC53B4B93A25}" type="presParOf" srcId="{134EBA6A-9872-48BD-9DAD-4223AC182E55}" destId="{AD060AD0-2C02-4480-8D6B-4E256A4E350F}" srcOrd="3" destOrd="0" presId="urn:microsoft.com/office/officeart/2018/2/layout/IconVerticalSolidList"/>
    <dgm:cxn modelId="{8859F5EF-459C-47EE-A1C9-EE4D6A5D0D06}" type="presParOf" srcId="{74AED1F9-AEC3-43B8-B693-7D90B545BA2B}" destId="{253A5FD8-F678-4229-B865-24972267441B}" srcOrd="1" destOrd="0" presId="urn:microsoft.com/office/officeart/2018/2/layout/IconVerticalSolidList"/>
    <dgm:cxn modelId="{B7BF4429-7DC5-4C07-BFDA-D5F310F81710}" type="presParOf" srcId="{74AED1F9-AEC3-43B8-B693-7D90B545BA2B}" destId="{77DE6A03-9BA6-464C-B884-15329406B3C6}" srcOrd="2" destOrd="0" presId="urn:microsoft.com/office/officeart/2018/2/layout/IconVerticalSolidList"/>
    <dgm:cxn modelId="{B7D35653-29AF-428F-A69C-2092265491F0}" type="presParOf" srcId="{77DE6A03-9BA6-464C-B884-15329406B3C6}" destId="{801999C0-D1E3-4FD9-89D0-B46BFDEEEEF3}" srcOrd="0" destOrd="0" presId="urn:microsoft.com/office/officeart/2018/2/layout/IconVerticalSolidList"/>
    <dgm:cxn modelId="{315522DD-7F8F-4133-B3D4-1D2990F25032}" type="presParOf" srcId="{77DE6A03-9BA6-464C-B884-15329406B3C6}" destId="{FC219A48-0B93-4A7B-9C98-FEE7E7209D4F}" srcOrd="1" destOrd="0" presId="urn:microsoft.com/office/officeart/2018/2/layout/IconVerticalSolidList"/>
    <dgm:cxn modelId="{BC467147-217D-4EC8-80D8-F71B745FF7E2}" type="presParOf" srcId="{77DE6A03-9BA6-464C-B884-15329406B3C6}" destId="{CAAAEFEE-0392-4F9D-AF9A-56949400CE39}" srcOrd="2" destOrd="0" presId="urn:microsoft.com/office/officeart/2018/2/layout/IconVerticalSolidList"/>
    <dgm:cxn modelId="{44BEF8F0-5515-435D-9DE9-A32A7E2704A9}" type="presParOf" srcId="{77DE6A03-9BA6-464C-B884-15329406B3C6}" destId="{BEE231DE-9631-4C3C-A4B3-A74CA6C34E32}" srcOrd="3" destOrd="0" presId="urn:microsoft.com/office/officeart/2018/2/layout/IconVerticalSolidList"/>
    <dgm:cxn modelId="{5789B8B5-EFEE-4669-9C34-F4A348739D99}" type="presParOf" srcId="{74AED1F9-AEC3-43B8-B693-7D90B545BA2B}" destId="{96078808-0A2A-414E-9ADA-738902466CB2}" srcOrd="3" destOrd="0" presId="urn:microsoft.com/office/officeart/2018/2/layout/IconVerticalSolidList"/>
    <dgm:cxn modelId="{C2800756-D687-4E58-864E-8EE1DEBC2366}" type="presParOf" srcId="{74AED1F9-AEC3-43B8-B693-7D90B545BA2B}" destId="{4909AB55-4D88-40E5-B66C-914702D66F5B}" srcOrd="4" destOrd="0" presId="urn:microsoft.com/office/officeart/2018/2/layout/IconVerticalSolidList"/>
    <dgm:cxn modelId="{07E5FCA7-09A2-471D-BE09-07B4340F72A8}" type="presParOf" srcId="{4909AB55-4D88-40E5-B66C-914702D66F5B}" destId="{E05B4ABE-362C-483B-B91D-20654F214B7A}" srcOrd="0" destOrd="0" presId="urn:microsoft.com/office/officeart/2018/2/layout/IconVerticalSolidList"/>
    <dgm:cxn modelId="{41D92258-28C1-466E-A48D-F770595F1C9C}" type="presParOf" srcId="{4909AB55-4D88-40E5-B66C-914702D66F5B}" destId="{5ECD2C3F-97E0-4861-B344-D8DEE55AE4B5}" srcOrd="1" destOrd="0" presId="urn:microsoft.com/office/officeart/2018/2/layout/IconVerticalSolidList"/>
    <dgm:cxn modelId="{913C6836-02FB-4A08-A909-A632FEB88A50}" type="presParOf" srcId="{4909AB55-4D88-40E5-B66C-914702D66F5B}" destId="{69B6F123-6EC2-4BE0-98EA-5CFAB6634A79}" srcOrd="2" destOrd="0" presId="urn:microsoft.com/office/officeart/2018/2/layout/IconVerticalSolidList"/>
    <dgm:cxn modelId="{C0D75AB4-B89F-43E3-A128-4B1A572485D4}" type="presParOf" srcId="{4909AB55-4D88-40E5-B66C-914702D66F5B}" destId="{FD0A68F5-FEF4-4047-AFCA-15C7170EF1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769AB2-C2AB-444A-99EE-5AD441908B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7A1F72-F2FE-4D20-8039-A9398CA0F094}">
      <dgm:prSet custT="1"/>
      <dgm:spPr/>
      <dgm:t>
        <a:bodyPr/>
        <a:lstStyle/>
        <a:p>
          <a:r>
            <a:rPr lang="en-US" sz="2400"/>
            <a:t>Requirements specification</a:t>
          </a:r>
        </a:p>
      </dgm:t>
    </dgm:pt>
    <dgm:pt modelId="{8431C59A-918B-4D13-8E1F-D7195B61DEC7}" type="parTrans" cxnId="{C03743A8-364F-4B9B-81A8-B85F82E1F6EF}">
      <dgm:prSet/>
      <dgm:spPr/>
      <dgm:t>
        <a:bodyPr/>
        <a:lstStyle/>
        <a:p>
          <a:endParaRPr lang="en-US" sz="2400"/>
        </a:p>
      </dgm:t>
    </dgm:pt>
    <dgm:pt modelId="{7A4A125A-8CF6-4D30-BAF5-3ED42587DB4E}" type="sibTrans" cxnId="{C03743A8-364F-4B9B-81A8-B85F82E1F6EF}">
      <dgm:prSet/>
      <dgm:spPr/>
      <dgm:t>
        <a:bodyPr/>
        <a:lstStyle/>
        <a:p>
          <a:endParaRPr lang="en-US" sz="2400"/>
        </a:p>
      </dgm:t>
    </dgm:pt>
    <dgm:pt modelId="{6BF64DAD-2ECC-4975-87E2-2B0B6B3A7E96}">
      <dgm:prSet custT="1"/>
      <dgm:spPr/>
      <dgm:t>
        <a:bodyPr/>
        <a:lstStyle/>
        <a:p>
          <a:r>
            <a:rPr lang="en-US" sz="2400"/>
            <a:t>Software discovery and evaluation</a:t>
          </a:r>
        </a:p>
      </dgm:t>
    </dgm:pt>
    <dgm:pt modelId="{9126AE2D-9C63-4BB2-8159-E51FE185E608}" type="parTrans" cxnId="{3606C96B-7032-4DE9-A19C-F7C913BD764F}">
      <dgm:prSet/>
      <dgm:spPr/>
      <dgm:t>
        <a:bodyPr/>
        <a:lstStyle/>
        <a:p>
          <a:endParaRPr lang="en-US" sz="2400"/>
        </a:p>
      </dgm:t>
    </dgm:pt>
    <dgm:pt modelId="{992112E7-0552-486E-A312-0E59A82034DC}" type="sibTrans" cxnId="{3606C96B-7032-4DE9-A19C-F7C913BD764F}">
      <dgm:prSet/>
      <dgm:spPr/>
      <dgm:t>
        <a:bodyPr/>
        <a:lstStyle/>
        <a:p>
          <a:endParaRPr lang="en-US" sz="2400"/>
        </a:p>
      </dgm:t>
    </dgm:pt>
    <dgm:pt modelId="{7AD6A390-BC1B-405F-BB58-50ABB2E3E6E7}">
      <dgm:prSet custT="1"/>
      <dgm:spPr/>
      <dgm:t>
        <a:bodyPr/>
        <a:lstStyle/>
        <a:p>
          <a:r>
            <a:rPr lang="en-US" sz="2400"/>
            <a:t>Requirements refinement</a:t>
          </a:r>
        </a:p>
      </dgm:t>
    </dgm:pt>
    <dgm:pt modelId="{C4E9E36A-37A0-423F-98D8-1BE03B61BFBC}" type="parTrans" cxnId="{247BF3A9-B017-43DD-BA15-4179E5B2C489}">
      <dgm:prSet/>
      <dgm:spPr/>
      <dgm:t>
        <a:bodyPr/>
        <a:lstStyle/>
        <a:p>
          <a:endParaRPr lang="en-US" sz="2400"/>
        </a:p>
      </dgm:t>
    </dgm:pt>
    <dgm:pt modelId="{B83DCAA8-D425-4DD1-A355-965EC0202116}" type="sibTrans" cxnId="{247BF3A9-B017-43DD-BA15-4179E5B2C489}">
      <dgm:prSet/>
      <dgm:spPr/>
      <dgm:t>
        <a:bodyPr/>
        <a:lstStyle/>
        <a:p>
          <a:endParaRPr lang="en-US" sz="2400"/>
        </a:p>
      </dgm:t>
    </dgm:pt>
    <dgm:pt modelId="{8CB21E79-E5B5-44A2-AFC1-6BE185ED6B5F}">
      <dgm:prSet custT="1"/>
      <dgm:spPr/>
      <dgm:t>
        <a:bodyPr/>
        <a:lstStyle/>
        <a:p>
          <a:r>
            <a:rPr lang="en-US" sz="2400"/>
            <a:t>Application system configuration</a:t>
          </a:r>
        </a:p>
      </dgm:t>
    </dgm:pt>
    <dgm:pt modelId="{825C1938-5143-4092-95A1-63C9D145A5A8}" type="parTrans" cxnId="{F2064977-DB39-4F38-8F88-A7AC13A0F189}">
      <dgm:prSet/>
      <dgm:spPr/>
      <dgm:t>
        <a:bodyPr/>
        <a:lstStyle/>
        <a:p>
          <a:endParaRPr lang="en-US" sz="2400"/>
        </a:p>
      </dgm:t>
    </dgm:pt>
    <dgm:pt modelId="{2558976B-80BA-4E07-B0A0-CD0138C6126D}" type="sibTrans" cxnId="{F2064977-DB39-4F38-8F88-A7AC13A0F189}">
      <dgm:prSet/>
      <dgm:spPr/>
      <dgm:t>
        <a:bodyPr/>
        <a:lstStyle/>
        <a:p>
          <a:endParaRPr lang="en-US" sz="2400"/>
        </a:p>
      </dgm:t>
    </dgm:pt>
    <dgm:pt modelId="{47BAF418-C7C6-43D6-9E4A-610F9E1E8877}">
      <dgm:prSet custT="1"/>
      <dgm:spPr/>
      <dgm:t>
        <a:bodyPr/>
        <a:lstStyle/>
        <a:p>
          <a:r>
            <a:rPr lang="en-US" sz="2400"/>
            <a:t>Component adaptation and integration</a:t>
          </a:r>
        </a:p>
      </dgm:t>
    </dgm:pt>
    <dgm:pt modelId="{1727ADCE-E084-460F-8079-7E6F84FAC656}" type="parTrans" cxnId="{8F30E404-5E14-45C9-88CC-374B2076E65B}">
      <dgm:prSet/>
      <dgm:spPr/>
      <dgm:t>
        <a:bodyPr/>
        <a:lstStyle/>
        <a:p>
          <a:endParaRPr lang="en-US" sz="2400"/>
        </a:p>
      </dgm:t>
    </dgm:pt>
    <dgm:pt modelId="{62C86CDC-5299-4743-AA6C-B750B51A0AA5}" type="sibTrans" cxnId="{8F30E404-5E14-45C9-88CC-374B2076E65B}">
      <dgm:prSet/>
      <dgm:spPr/>
      <dgm:t>
        <a:bodyPr/>
        <a:lstStyle/>
        <a:p>
          <a:endParaRPr lang="en-US" sz="2400"/>
        </a:p>
      </dgm:t>
    </dgm:pt>
    <dgm:pt modelId="{9941BFFE-92AF-4641-8DA1-8CD07E8E8D49}" type="pres">
      <dgm:prSet presAssocID="{73769AB2-C2AB-444A-99EE-5AD441908B23}" presName="root" presStyleCnt="0">
        <dgm:presLayoutVars>
          <dgm:dir/>
          <dgm:resizeHandles val="exact"/>
        </dgm:presLayoutVars>
      </dgm:prSet>
      <dgm:spPr/>
    </dgm:pt>
    <dgm:pt modelId="{5522BE97-38D7-484E-9A42-3576196EBA6C}" type="pres">
      <dgm:prSet presAssocID="{577A1F72-F2FE-4D20-8039-A9398CA0F094}" presName="compNode" presStyleCnt="0"/>
      <dgm:spPr/>
    </dgm:pt>
    <dgm:pt modelId="{D00AAD31-D6E8-420F-81F7-9B2E5782138E}" type="pres">
      <dgm:prSet presAssocID="{577A1F72-F2FE-4D20-8039-A9398CA0F094}" presName="bgRect" presStyleLbl="bgShp" presStyleIdx="0" presStyleCnt="5"/>
      <dgm:spPr/>
    </dgm:pt>
    <dgm:pt modelId="{23B916ED-231F-4EB8-BB5D-B6D90032EABD}" type="pres">
      <dgm:prSet presAssocID="{577A1F72-F2FE-4D20-8039-A9398CA0F09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886216-1093-4F1F-B895-3D0D90E73FEC}" type="pres">
      <dgm:prSet presAssocID="{577A1F72-F2FE-4D20-8039-A9398CA0F094}" presName="spaceRect" presStyleCnt="0"/>
      <dgm:spPr/>
    </dgm:pt>
    <dgm:pt modelId="{D6BFEE45-CA16-47D1-924C-C6D49E341994}" type="pres">
      <dgm:prSet presAssocID="{577A1F72-F2FE-4D20-8039-A9398CA0F094}" presName="parTx" presStyleLbl="revTx" presStyleIdx="0" presStyleCnt="5">
        <dgm:presLayoutVars>
          <dgm:chMax val="0"/>
          <dgm:chPref val="0"/>
        </dgm:presLayoutVars>
      </dgm:prSet>
      <dgm:spPr/>
    </dgm:pt>
    <dgm:pt modelId="{F7EF921C-94B7-46AC-9AF5-5325EEC13B3B}" type="pres">
      <dgm:prSet presAssocID="{7A4A125A-8CF6-4D30-BAF5-3ED42587DB4E}" presName="sibTrans" presStyleCnt="0"/>
      <dgm:spPr/>
    </dgm:pt>
    <dgm:pt modelId="{33852872-4940-41B4-9354-BD0A0803E5DD}" type="pres">
      <dgm:prSet presAssocID="{6BF64DAD-2ECC-4975-87E2-2B0B6B3A7E96}" presName="compNode" presStyleCnt="0"/>
      <dgm:spPr/>
    </dgm:pt>
    <dgm:pt modelId="{9D96A45D-519E-4430-8F01-64F0A9A20BC3}" type="pres">
      <dgm:prSet presAssocID="{6BF64DAD-2ECC-4975-87E2-2B0B6B3A7E96}" presName="bgRect" presStyleLbl="bgShp" presStyleIdx="1" presStyleCnt="5"/>
      <dgm:spPr/>
    </dgm:pt>
    <dgm:pt modelId="{F42C9C28-ACF8-4BB7-AC3C-0941457C1528}" type="pres">
      <dgm:prSet presAssocID="{6BF64DAD-2ECC-4975-87E2-2B0B6B3A7E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4A15C68-2255-4D9A-B41D-D420F1C09CCC}" type="pres">
      <dgm:prSet presAssocID="{6BF64DAD-2ECC-4975-87E2-2B0B6B3A7E96}" presName="spaceRect" presStyleCnt="0"/>
      <dgm:spPr/>
    </dgm:pt>
    <dgm:pt modelId="{90EE3052-6258-4657-84C8-DC873F7B298F}" type="pres">
      <dgm:prSet presAssocID="{6BF64DAD-2ECC-4975-87E2-2B0B6B3A7E96}" presName="parTx" presStyleLbl="revTx" presStyleIdx="1" presStyleCnt="5">
        <dgm:presLayoutVars>
          <dgm:chMax val="0"/>
          <dgm:chPref val="0"/>
        </dgm:presLayoutVars>
      </dgm:prSet>
      <dgm:spPr/>
    </dgm:pt>
    <dgm:pt modelId="{67798E4E-326D-4A11-B58E-F57C448D7400}" type="pres">
      <dgm:prSet presAssocID="{992112E7-0552-486E-A312-0E59A82034DC}" presName="sibTrans" presStyleCnt="0"/>
      <dgm:spPr/>
    </dgm:pt>
    <dgm:pt modelId="{0F875B4C-F7A9-40F7-BA2E-C5790D5A76FC}" type="pres">
      <dgm:prSet presAssocID="{7AD6A390-BC1B-405F-BB58-50ABB2E3E6E7}" presName="compNode" presStyleCnt="0"/>
      <dgm:spPr/>
    </dgm:pt>
    <dgm:pt modelId="{54E8DFBF-3803-4D2F-826F-B2E2CB680218}" type="pres">
      <dgm:prSet presAssocID="{7AD6A390-BC1B-405F-BB58-50ABB2E3E6E7}" presName="bgRect" presStyleLbl="bgShp" presStyleIdx="2" presStyleCnt="5"/>
      <dgm:spPr/>
    </dgm:pt>
    <dgm:pt modelId="{0C9CD087-F908-499E-AE57-A70D8176EABD}" type="pres">
      <dgm:prSet presAssocID="{7AD6A390-BC1B-405F-BB58-50ABB2E3E6E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BC3530D-AE95-4542-8DB9-074A52CB06D7}" type="pres">
      <dgm:prSet presAssocID="{7AD6A390-BC1B-405F-BB58-50ABB2E3E6E7}" presName="spaceRect" presStyleCnt="0"/>
      <dgm:spPr/>
    </dgm:pt>
    <dgm:pt modelId="{8027C438-51A5-4CAE-916D-EC60C6C047D5}" type="pres">
      <dgm:prSet presAssocID="{7AD6A390-BC1B-405F-BB58-50ABB2E3E6E7}" presName="parTx" presStyleLbl="revTx" presStyleIdx="2" presStyleCnt="5">
        <dgm:presLayoutVars>
          <dgm:chMax val="0"/>
          <dgm:chPref val="0"/>
        </dgm:presLayoutVars>
      </dgm:prSet>
      <dgm:spPr/>
    </dgm:pt>
    <dgm:pt modelId="{FA3DAB8E-49A7-4B6A-A49C-0F17ECD1EC2B}" type="pres">
      <dgm:prSet presAssocID="{B83DCAA8-D425-4DD1-A355-965EC0202116}" presName="sibTrans" presStyleCnt="0"/>
      <dgm:spPr/>
    </dgm:pt>
    <dgm:pt modelId="{6BDA4F70-AC64-4885-A1DB-7574A4D3774A}" type="pres">
      <dgm:prSet presAssocID="{8CB21E79-E5B5-44A2-AFC1-6BE185ED6B5F}" presName="compNode" presStyleCnt="0"/>
      <dgm:spPr/>
    </dgm:pt>
    <dgm:pt modelId="{6F095EB1-D880-4D00-9473-6591B7F41B2B}" type="pres">
      <dgm:prSet presAssocID="{8CB21E79-E5B5-44A2-AFC1-6BE185ED6B5F}" presName="bgRect" presStyleLbl="bgShp" presStyleIdx="3" presStyleCnt="5"/>
      <dgm:spPr/>
    </dgm:pt>
    <dgm:pt modelId="{87918E9A-8DFA-419D-86B3-BA6AC619FC53}" type="pres">
      <dgm:prSet presAssocID="{8CB21E79-E5B5-44A2-AFC1-6BE185ED6B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6BF6140-37ED-443A-AD0F-A6CDEC59A434}" type="pres">
      <dgm:prSet presAssocID="{8CB21E79-E5B5-44A2-AFC1-6BE185ED6B5F}" presName="spaceRect" presStyleCnt="0"/>
      <dgm:spPr/>
    </dgm:pt>
    <dgm:pt modelId="{52E282C2-C028-4414-AB11-CD79638413EC}" type="pres">
      <dgm:prSet presAssocID="{8CB21E79-E5B5-44A2-AFC1-6BE185ED6B5F}" presName="parTx" presStyleLbl="revTx" presStyleIdx="3" presStyleCnt="5">
        <dgm:presLayoutVars>
          <dgm:chMax val="0"/>
          <dgm:chPref val="0"/>
        </dgm:presLayoutVars>
      </dgm:prSet>
      <dgm:spPr/>
    </dgm:pt>
    <dgm:pt modelId="{EC23CAF1-AC3E-437C-8747-359FC472B940}" type="pres">
      <dgm:prSet presAssocID="{2558976B-80BA-4E07-B0A0-CD0138C6126D}" presName="sibTrans" presStyleCnt="0"/>
      <dgm:spPr/>
    </dgm:pt>
    <dgm:pt modelId="{331905DF-6419-43FB-B536-88602DD6D7AD}" type="pres">
      <dgm:prSet presAssocID="{47BAF418-C7C6-43D6-9E4A-610F9E1E8877}" presName="compNode" presStyleCnt="0"/>
      <dgm:spPr/>
    </dgm:pt>
    <dgm:pt modelId="{61B69C85-20DB-4C9C-95D2-913E9A5DDBF4}" type="pres">
      <dgm:prSet presAssocID="{47BAF418-C7C6-43D6-9E4A-610F9E1E8877}" presName="bgRect" presStyleLbl="bgShp" presStyleIdx="4" presStyleCnt="5"/>
      <dgm:spPr/>
    </dgm:pt>
    <dgm:pt modelId="{483182DF-652E-4553-BBA5-D7951D4A4A50}" type="pres">
      <dgm:prSet presAssocID="{47BAF418-C7C6-43D6-9E4A-610F9E1E88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9B23341-3CAF-467E-8AB8-EF0080FDB75C}" type="pres">
      <dgm:prSet presAssocID="{47BAF418-C7C6-43D6-9E4A-610F9E1E8877}" presName="spaceRect" presStyleCnt="0"/>
      <dgm:spPr/>
    </dgm:pt>
    <dgm:pt modelId="{18CAC8F6-F74B-40DF-8539-243AA9209B52}" type="pres">
      <dgm:prSet presAssocID="{47BAF418-C7C6-43D6-9E4A-610F9E1E887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BB7C203-A762-4666-A40E-6C4FB3EADEEF}" type="presOf" srcId="{47BAF418-C7C6-43D6-9E4A-610F9E1E8877}" destId="{18CAC8F6-F74B-40DF-8539-243AA9209B52}" srcOrd="0" destOrd="0" presId="urn:microsoft.com/office/officeart/2018/2/layout/IconVerticalSolidList"/>
    <dgm:cxn modelId="{8F30E404-5E14-45C9-88CC-374B2076E65B}" srcId="{73769AB2-C2AB-444A-99EE-5AD441908B23}" destId="{47BAF418-C7C6-43D6-9E4A-610F9E1E8877}" srcOrd="4" destOrd="0" parTransId="{1727ADCE-E084-460F-8079-7E6F84FAC656}" sibTransId="{62C86CDC-5299-4743-AA6C-B750B51A0AA5}"/>
    <dgm:cxn modelId="{3B911D0C-048B-4A31-9A2D-0F7DC25D7270}" type="presOf" srcId="{7AD6A390-BC1B-405F-BB58-50ABB2E3E6E7}" destId="{8027C438-51A5-4CAE-916D-EC60C6C047D5}" srcOrd="0" destOrd="0" presId="urn:microsoft.com/office/officeart/2018/2/layout/IconVerticalSolidList"/>
    <dgm:cxn modelId="{60997A4C-B8D4-4B6C-8200-497C962EF710}" type="presOf" srcId="{577A1F72-F2FE-4D20-8039-A9398CA0F094}" destId="{D6BFEE45-CA16-47D1-924C-C6D49E341994}" srcOrd="0" destOrd="0" presId="urn:microsoft.com/office/officeart/2018/2/layout/IconVerticalSolidList"/>
    <dgm:cxn modelId="{3606C96B-7032-4DE9-A19C-F7C913BD764F}" srcId="{73769AB2-C2AB-444A-99EE-5AD441908B23}" destId="{6BF64DAD-2ECC-4975-87E2-2B0B6B3A7E96}" srcOrd="1" destOrd="0" parTransId="{9126AE2D-9C63-4BB2-8159-E51FE185E608}" sibTransId="{992112E7-0552-486E-A312-0E59A82034DC}"/>
    <dgm:cxn modelId="{F2064977-DB39-4F38-8F88-A7AC13A0F189}" srcId="{73769AB2-C2AB-444A-99EE-5AD441908B23}" destId="{8CB21E79-E5B5-44A2-AFC1-6BE185ED6B5F}" srcOrd="3" destOrd="0" parTransId="{825C1938-5143-4092-95A1-63C9D145A5A8}" sibTransId="{2558976B-80BA-4E07-B0A0-CD0138C6126D}"/>
    <dgm:cxn modelId="{BBB9DB79-08E8-489C-87C6-A7FBB869B57B}" type="presOf" srcId="{73769AB2-C2AB-444A-99EE-5AD441908B23}" destId="{9941BFFE-92AF-4641-8DA1-8CD07E8E8D49}" srcOrd="0" destOrd="0" presId="urn:microsoft.com/office/officeart/2018/2/layout/IconVerticalSolidList"/>
    <dgm:cxn modelId="{6E863F86-83BF-4178-ABB1-60941AFB717B}" type="presOf" srcId="{8CB21E79-E5B5-44A2-AFC1-6BE185ED6B5F}" destId="{52E282C2-C028-4414-AB11-CD79638413EC}" srcOrd="0" destOrd="0" presId="urn:microsoft.com/office/officeart/2018/2/layout/IconVerticalSolidList"/>
    <dgm:cxn modelId="{C03743A8-364F-4B9B-81A8-B85F82E1F6EF}" srcId="{73769AB2-C2AB-444A-99EE-5AD441908B23}" destId="{577A1F72-F2FE-4D20-8039-A9398CA0F094}" srcOrd="0" destOrd="0" parTransId="{8431C59A-918B-4D13-8E1F-D7195B61DEC7}" sibTransId="{7A4A125A-8CF6-4D30-BAF5-3ED42587DB4E}"/>
    <dgm:cxn modelId="{247BF3A9-B017-43DD-BA15-4179E5B2C489}" srcId="{73769AB2-C2AB-444A-99EE-5AD441908B23}" destId="{7AD6A390-BC1B-405F-BB58-50ABB2E3E6E7}" srcOrd="2" destOrd="0" parTransId="{C4E9E36A-37A0-423F-98D8-1BE03B61BFBC}" sibTransId="{B83DCAA8-D425-4DD1-A355-965EC0202116}"/>
    <dgm:cxn modelId="{1BE0DEF6-744C-4481-ADFE-45D50490CB1F}" type="presOf" srcId="{6BF64DAD-2ECC-4975-87E2-2B0B6B3A7E96}" destId="{90EE3052-6258-4657-84C8-DC873F7B298F}" srcOrd="0" destOrd="0" presId="urn:microsoft.com/office/officeart/2018/2/layout/IconVerticalSolidList"/>
    <dgm:cxn modelId="{26386248-133B-425B-A6CF-13118826E266}" type="presParOf" srcId="{9941BFFE-92AF-4641-8DA1-8CD07E8E8D49}" destId="{5522BE97-38D7-484E-9A42-3576196EBA6C}" srcOrd="0" destOrd="0" presId="urn:microsoft.com/office/officeart/2018/2/layout/IconVerticalSolidList"/>
    <dgm:cxn modelId="{43D9534D-BEA7-40AC-9401-A2B43D438554}" type="presParOf" srcId="{5522BE97-38D7-484E-9A42-3576196EBA6C}" destId="{D00AAD31-D6E8-420F-81F7-9B2E5782138E}" srcOrd="0" destOrd="0" presId="urn:microsoft.com/office/officeart/2018/2/layout/IconVerticalSolidList"/>
    <dgm:cxn modelId="{A5045424-2C5A-4836-B896-243A983DE2D4}" type="presParOf" srcId="{5522BE97-38D7-484E-9A42-3576196EBA6C}" destId="{23B916ED-231F-4EB8-BB5D-B6D90032EABD}" srcOrd="1" destOrd="0" presId="urn:microsoft.com/office/officeart/2018/2/layout/IconVerticalSolidList"/>
    <dgm:cxn modelId="{6B81539D-8339-4888-97C4-746C1F4C11CF}" type="presParOf" srcId="{5522BE97-38D7-484E-9A42-3576196EBA6C}" destId="{FF886216-1093-4F1F-B895-3D0D90E73FEC}" srcOrd="2" destOrd="0" presId="urn:microsoft.com/office/officeart/2018/2/layout/IconVerticalSolidList"/>
    <dgm:cxn modelId="{811AFD76-0A09-4C4C-AA6F-50D6A41AE2BB}" type="presParOf" srcId="{5522BE97-38D7-484E-9A42-3576196EBA6C}" destId="{D6BFEE45-CA16-47D1-924C-C6D49E341994}" srcOrd="3" destOrd="0" presId="urn:microsoft.com/office/officeart/2018/2/layout/IconVerticalSolidList"/>
    <dgm:cxn modelId="{5745E23C-3278-4943-A69B-240967B5CEC1}" type="presParOf" srcId="{9941BFFE-92AF-4641-8DA1-8CD07E8E8D49}" destId="{F7EF921C-94B7-46AC-9AF5-5325EEC13B3B}" srcOrd="1" destOrd="0" presId="urn:microsoft.com/office/officeart/2018/2/layout/IconVerticalSolidList"/>
    <dgm:cxn modelId="{BCA6919A-D14A-4E4E-94CB-0CB7B163922E}" type="presParOf" srcId="{9941BFFE-92AF-4641-8DA1-8CD07E8E8D49}" destId="{33852872-4940-41B4-9354-BD0A0803E5DD}" srcOrd="2" destOrd="0" presId="urn:microsoft.com/office/officeart/2018/2/layout/IconVerticalSolidList"/>
    <dgm:cxn modelId="{33C33F9B-5410-4F2F-AFB6-46FB4C4319E0}" type="presParOf" srcId="{33852872-4940-41B4-9354-BD0A0803E5DD}" destId="{9D96A45D-519E-4430-8F01-64F0A9A20BC3}" srcOrd="0" destOrd="0" presId="urn:microsoft.com/office/officeart/2018/2/layout/IconVerticalSolidList"/>
    <dgm:cxn modelId="{C8C1411B-0900-418D-9403-8F9DEC35DE6B}" type="presParOf" srcId="{33852872-4940-41B4-9354-BD0A0803E5DD}" destId="{F42C9C28-ACF8-4BB7-AC3C-0941457C1528}" srcOrd="1" destOrd="0" presId="urn:microsoft.com/office/officeart/2018/2/layout/IconVerticalSolidList"/>
    <dgm:cxn modelId="{C1FA6BAE-4582-4C3F-A2E5-3DBFDA18DC63}" type="presParOf" srcId="{33852872-4940-41B4-9354-BD0A0803E5DD}" destId="{34A15C68-2255-4D9A-B41D-D420F1C09CCC}" srcOrd="2" destOrd="0" presId="urn:microsoft.com/office/officeart/2018/2/layout/IconVerticalSolidList"/>
    <dgm:cxn modelId="{5ABE61FE-480A-4074-BEAC-EC38CA2A1343}" type="presParOf" srcId="{33852872-4940-41B4-9354-BD0A0803E5DD}" destId="{90EE3052-6258-4657-84C8-DC873F7B298F}" srcOrd="3" destOrd="0" presId="urn:microsoft.com/office/officeart/2018/2/layout/IconVerticalSolidList"/>
    <dgm:cxn modelId="{9B514FA1-1D37-4BEC-8821-752E261F8723}" type="presParOf" srcId="{9941BFFE-92AF-4641-8DA1-8CD07E8E8D49}" destId="{67798E4E-326D-4A11-B58E-F57C448D7400}" srcOrd="3" destOrd="0" presId="urn:microsoft.com/office/officeart/2018/2/layout/IconVerticalSolidList"/>
    <dgm:cxn modelId="{9AE42BCF-0EB7-458D-9A92-9B96913EE82B}" type="presParOf" srcId="{9941BFFE-92AF-4641-8DA1-8CD07E8E8D49}" destId="{0F875B4C-F7A9-40F7-BA2E-C5790D5A76FC}" srcOrd="4" destOrd="0" presId="urn:microsoft.com/office/officeart/2018/2/layout/IconVerticalSolidList"/>
    <dgm:cxn modelId="{E1A2196D-B0DA-4414-81CF-8E75610562C8}" type="presParOf" srcId="{0F875B4C-F7A9-40F7-BA2E-C5790D5A76FC}" destId="{54E8DFBF-3803-4D2F-826F-B2E2CB680218}" srcOrd="0" destOrd="0" presId="urn:microsoft.com/office/officeart/2018/2/layout/IconVerticalSolidList"/>
    <dgm:cxn modelId="{84724CC9-D128-4AE9-A13E-391978896032}" type="presParOf" srcId="{0F875B4C-F7A9-40F7-BA2E-C5790D5A76FC}" destId="{0C9CD087-F908-499E-AE57-A70D8176EABD}" srcOrd="1" destOrd="0" presId="urn:microsoft.com/office/officeart/2018/2/layout/IconVerticalSolidList"/>
    <dgm:cxn modelId="{BA2E34A2-B921-423A-8876-3631AA2781DD}" type="presParOf" srcId="{0F875B4C-F7A9-40F7-BA2E-C5790D5A76FC}" destId="{FBC3530D-AE95-4542-8DB9-074A52CB06D7}" srcOrd="2" destOrd="0" presId="urn:microsoft.com/office/officeart/2018/2/layout/IconVerticalSolidList"/>
    <dgm:cxn modelId="{9B81F7E5-9109-4CEA-AEDF-87845038AECD}" type="presParOf" srcId="{0F875B4C-F7A9-40F7-BA2E-C5790D5A76FC}" destId="{8027C438-51A5-4CAE-916D-EC60C6C047D5}" srcOrd="3" destOrd="0" presId="urn:microsoft.com/office/officeart/2018/2/layout/IconVerticalSolidList"/>
    <dgm:cxn modelId="{04B1BC68-763B-41EC-8DD6-C416E5A01188}" type="presParOf" srcId="{9941BFFE-92AF-4641-8DA1-8CD07E8E8D49}" destId="{FA3DAB8E-49A7-4B6A-A49C-0F17ECD1EC2B}" srcOrd="5" destOrd="0" presId="urn:microsoft.com/office/officeart/2018/2/layout/IconVerticalSolidList"/>
    <dgm:cxn modelId="{8BAD047E-DA57-4C2A-9476-E32CF48ED9F0}" type="presParOf" srcId="{9941BFFE-92AF-4641-8DA1-8CD07E8E8D49}" destId="{6BDA4F70-AC64-4885-A1DB-7574A4D3774A}" srcOrd="6" destOrd="0" presId="urn:microsoft.com/office/officeart/2018/2/layout/IconVerticalSolidList"/>
    <dgm:cxn modelId="{145D9DEB-0EBE-46AE-A0F0-4670B9D93856}" type="presParOf" srcId="{6BDA4F70-AC64-4885-A1DB-7574A4D3774A}" destId="{6F095EB1-D880-4D00-9473-6591B7F41B2B}" srcOrd="0" destOrd="0" presId="urn:microsoft.com/office/officeart/2018/2/layout/IconVerticalSolidList"/>
    <dgm:cxn modelId="{1B2DAEB6-0D2F-4109-9FF6-57919A6ABAEF}" type="presParOf" srcId="{6BDA4F70-AC64-4885-A1DB-7574A4D3774A}" destId="{87918E9A-8DFA-419D-86B3-BA6AC619FC53}" srcOrd="1" destOrd="0" presId="urn:microsoft.com/office/officeart/2018/2/layout/IconVerticalSolidList"/>
    <dgm:cxn modelId="{7ED16149-638F-46A0-B923-830F834FE959}" type="presParOf" srcId="{6BDA4F70-AC64-4885-A1DB-7574A4D3774A}" destId="{B6BF6140-37ED-443A-AD0F-A6CDEC59A434}" srcOrd="2" destOrd="0" presId="urn:microsoft.com/office/officeart/2018/2/layout/IconVerticalSolidList"/>
    <dgm:cxn modelId="{09CAE85F-232B-47F0-B7CA-55DC39052A5C}" type="presParOf" srcId="{6BDA4F70-AC64-4885-A1DB-7574A4D3774A}" destId="{52E282C2-C028-4414-AB11-CD79638413EC}" srcOrd="3" destOrd="0" presId="urn:microsoft.com/office/officeart/2018/2/layout/IconVerticalSolidList"/>
    <dgm:cxn modelId="{C72DA7A5-8D5F-42E6-AF5A-B19B2A5CD939}" type="presParOf" srcId="{9941BFFE-92AF-4641-8DA1-8CD07E8E8D49}" destId="{EC23CAF1-AC3E-437C-8747-359FC472B940}" srcOrd="7" destOrd="0" presId="urn:microsoft.com/office/officeart/2018/2/layout/IconVerticalSolidList"/>
    <dgm:cxn modelId="{B0A7C2EB-F00D-4DC8-8555-E313390A6EC2}" type="presParOf" srcId="{9941BFFE-92AF-4641-8DA1-8CD07E8E8D49}" destId="{331905DF-6419-43FB-B536-88602DD6D7AD}" srcOrd="8" destOrd="0" presId="urn:microsoft.com/office/officeart/2018/2/layout/IconVerticalSolidList"/>
    <dgm:cxn modelId="{768D6C1A-61F9-464D-A9C0-3852343EF0FF}" type="presParOf" srcId="{331905DF-6419-43FB-B536-88602DD6D7AD}" destId="{61B69C85-20DB-4C9C-95D2-913E9A5DDBF4}" srcOrd="0" destOrd="0" presId="urn:microsoft.com/office/officeart/2018/2/layout/IconVerticalSolidList"/>
    <dgm:cxn modelId="{7732A0A8-8F68-478B-8A3B-7BA08660CE28}" type="presParOf" srcId="{331905DF-6419-43FB-B536-88602DD6D7AD}" destId="{483182DF-652E-4553-BBA5-D7951D4A4A50}" srcOrd="1" destOrd="0" presId="urn:microsoft.com/office/officeart/2018/2/layout/IconVerticalSolidList"/>
    <dgm:cxn modelId="{53DA4C64-7921-42EC-BCC1-5443BE401B5F}" type="presParOf" srcId="{331905DF-6419-43FB-B536-88602DD6D7AD}" destId="{C9B23341-3CAF-467E-8AB8-EF0080FDB75C}" srcOrd="2" destOrd="0" presId="urn:microsoft.com/office/officeart/2018/2/layout/IconVerticalSolidList"/>
    <dgm:cxn modelId="{F7211307-7767-4716-A3F4-74519C9A2CC4}" type="presParOf" srcId="{331905DF-6419-43FB-B536-88602DD6D7AD}" destId="{18CAC8F6-F74B-40DF-8539-243AA9209B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0497F4-5B8B-44C3-8E00-971B8D11576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ED77D6-D34C-41BA-A27F-A530BE91BD93}">
      <dgm:prSet custT="1"/>
      <dgm:spPr/>
      <dgm:t>
        <a:bodyPr/>
        <a:lstStyle/>
        <a:p>
          <a:r>
            <a:rPr lang="en-GB" sz="2000" dirty="0"/>
            <a:t>Real software processes are inter-leaved sequences of technical, collaborative and managerial activities with the overall goal of specifying, designing, implementing and testing a software system. </a:t>
          </a:r>
          <a:endParaRPr lang="en-US" sz="2000" dirty="0"/>
        </a:p>
      </dgm:t>
    </dgm:pt>
    <dgm:pt modelId="{2A1974FB-F51F-40BA-B2D6-F2F57C8AACAC}" type="parTrans" cxnId="{609EEF64-985B-4395-9BA3-BE74AB5E3DDA}">
      <dgm:prSet/>
      <dgm:spPr/>
      <dgm:t>
        <a:bodyPr/>
        <a:lstStyle/>
        <a:p>
          <a:endParaRPr lang="en-US" sz="2000"/>
        </a:p>
      </dgm:t>
    </dgm:pt>
    <dgm:pt modelId="{3AACC080-7CE5-4835-97DD-B1E84297A321}" type="sibTrans" cxnId="{609EEF64-985B-4395-9BA3-BE74AB5E3DDA}">
      <dgm:prSet/>
      <dgm:spPr/>
      <dgm:t>
        <a:bodyPr/>
        <a:lstStyle/>
        <a:p>
          <a:endParaRPr lang="en-US" sz="2000"/>
        </a:p>
      </dgm:t>
    </dgm:pt>
    <dgm:pt modelId="{8E210958-2E9E-42AF-A62B-F8F2E9C76DDE}">
      <dgm:prSet custT="1"/>
      <dgm:spPr/>
      <dgm:t>
        <a:bodyPr/>
        <a:lstStyle/>
        <a:p>
          <a:r>
            <a:rPr lang="en-GB" sz="2000"/>
            <a:t>The four basic process activities of specification, development, validation and evolution are organized differently in different development processes. </a:t>
          </a:r>
          <a:endParaRPr lang="en-US" sz="2000"/>
        </a:p>
      </dgm:t>
    </dgm:pt>
    <dgm:pt modelId="{866A3140-6233-40D3-910B-1E5D4E4FDF46}" type="parTrans" cxnId="{31F9924A-FB38-4199-9B9F-EABDD02599A3}">
      <dgm:prSet/>
      <dgm:spPr/>
      <dgm:t>
        <a:bodyPr/>
        <a:lstStyle/>
        <a:p>
          <a:endParaRPr lang="en-US" sz="2000"/>
        </a:p>
      </dgm:t>
    </dgm:pt>
    <dgm:pt modelId="{0C074FCB-5A40-4B15-9219-6B51ECCB2557}" type="sibTrans" cxnId="{31F9924A-FB38-4199-9B9F-EABDD02599A3}">
      <dgm:prSet/>
      <dgm:spPr/>
      <dgm:t>
        <a:bodyPr/>
        <a:lstStyle/>
        <a:p>
          <a:endParaRPr lang="en-US" sz="2000"/>
        </a:p>
      </dgm:t>
    </dgm:pt>
    <dgm:pt modelId="{35C231EE-AA45-4236-B19B-D6D4D07FAE3D}">
      <dgm:prSet custT="1"/>
      <dgm:spPr/>
      <dgm:t>
        <a:bodyPr/>
        <a:lstStyle/>
        <a:p>
          <a:r>
            <a:rPr lang="en-GB" sz="2000"/>
            <a:t>For example, in the waterfall model, they are organized in sequence, whereas in incremental development they are interleaved. </a:t>
          </a:r>
          <a:endParaRPr lang="en-US" sz="2000"/>
        </a:p>
      </dgm:t>
    </dgm:pt>
    <dgm:pt modelId="{D788F267-A084-400E-AF35-D8114D8E8BAA}" type="parTrans" cxnId="{569E9068-73FA-4063-BD7B-CF8E748C83B2}">
      <dgm:prSet/>
      <dgm:spPr/>
      <dgm:t>
        <a:bodyPr/>
        <a:lstStyle/>
        <a:p>
          <a:endParaRPr lang="en-US" sz="2000"/>
        </a:p>
      </dgm:t>
    </dgm:pt>
    <dgm:pt modelId="{96BB94D1-B8F6-4E20-BDEA-0DFCE1A2CED3}" type="sibTrans" cxnId="{569E9068-73FA-4063-BD7B-CF8E748C83B2}">
      <dgm:prSet/>
      <dgm:spPr/>
      <dgm:t>
        <a:bodyPr/>
        <a:lstStyle/>
        <a:p>
          <a:endParaRPr lang="en-US" sz="2000"/>
        </a:p>
      </dgm:t>
    </dgm:pt>
    <dgm:pt modelId="{19122FBE-7954-419C-90AE-8E2B74936982}" type="pres">
      <dgm:prSet presAssocID="{560497F4-5B8B-44C3-8E00-971B8D115769}" presName="linear" presStyleCnt="0">
        <dgm:presLayoutVars>
          <dgm:animLvl val="lvl"/>
          <dgm:resizeHandles val="exact"/>
        </dgm:presLayoutVars>
      </dgm:prSet>
      <dgm:spPr/>
    </dgm:pt>
    <dgm:pt modelId="{0BC81DB7-0E95-4DD1-97FB-56E9BBC09800}" type="pres">
      <dgm:prSet presAssocID="{C1ED77D6-D34C-41BA-A27F-A530BE91BD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0BA4E2-E28B-47C9-94C7-A80D3ED38911}" type="pres">
      <dgm:prSet presAssocID="{3AACC080-7CE5-4835-97DD-B1E84297A321}" presName="spacer" presStyleCnt="0"/>
      <dgm:spPr/>
    </dgm:pt>
    <dgm:pt modelId="{90FD5A93-DA8B-47C4-9472-8B522C0F86E7}" type="pres">
      <dgm:prSet presAssocID="{8E210958-2E9E-42AF-A62B-F8F2E9C76D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8AFEA7-1857-4543-92A0-6D5F097A33AD}" type="pres">
      <dgm:prSet presAssocID="{0C074FCB-5A40-4B15-9219-6B51ECCB2557}" presName="spacer" presStyleCnt="0"/>
      <dgm:spPr/>
    </dgm:pt>
    <dgm:pt modelId="{69FF6B32-2A87-41F3-9700-326A59C8787D}" type="pres">
      <dgm:prSet presAssocID="{35C231EE-AA45-4236-B19B-D6D4D07FAE3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AC2D32-5D8E-4092-BB2B-F59F54BFCCB9}" type="presOf" srcId="{C1ED77D6-D34C-41BA-A27F-A530BE91BD93}" destId="{0BC81DB7-0E95-4DD1-97FB-56E9BBC09800}" srcOrd="0" destOrd="0" presId="urn:microsoft.com/office/officeart/2005/8/layout/vList2"/>
    <dgm:cxn modelId="{7F010238-8CEE-4038-ABB4-AD535D85551B}" type="presOf" srcId="{560497F4-5B8B-44C3-8E00-971B8D115769}" destId="{19122FBE-7954-419C-90AE-8E2B74936982}" srcOrd="0" destOrd="0" presId="urn:microsoft.com/office/officeart/2005/8/layout/vList2"/>
    <dgm:cxn modelId="{31F9924A-FB38-4199-9B9F-EABDD02599A3}" srcId="{560497F4-5B8B-44C3-8E00-971B8D115769}" destId="{8E210958-2E9E-42AF-A62B-F8F2E9C76DDE}" srcOrd="1" destOrd="0" parTransId="{866A3140-6233-40D3-910B-1E5D4E4FDF46}" sibTransId="{0C074FCB-5A40-4B15-9219-6B51ECCB2557}"/>
    <dgm:cxn modelId="{609EEF64-985B-4395-9BA3-BE74AB5E3DDA}" srcId="{560497F4-5B8B-44C3-8E00-971B8D115769}" destId="{C1ED77D6-D34C-41BA-A27F-A530BE91BD93}" srcOrd="0" destOrd="0" parTransId="{2A1974FB-F51F-40BA-B2D6-F2F57C8AACAC}" sibTransId="{3AACC080-7CE5-4835-97DD-B1E84297A321}"/>
    <dgm:cxn modelId="{569E9068-73FA-4063-BD7B-CF8E748C83B2}" srcId="{560497F4-5B8B-44C3-8E00-971B8D115769}" destId="{35C231EE-AA45-4236-B19B-D6D4D07FAE3D}" srcOrd="2" destOrd="0" parTransId="{D788F267-A084-400E-AF35-D8114D8E8BAA}" sibTransId="{96BB94D1-B8F6-4E20-BDEA-0DFCE1A2CED3}"/>
    <dgm:cxn modelId="{DC76606B-C7AD-4676-B272-1CB93965664F}" type="presOf" srcId="{8E210958-2E9E-42AF-A62B-F8F2E9C76DDE}" destId="{90FD5A93-DA8B-47C4-9472-8B522C0F86E7}" srcOrd="0" destOrd="0" presId="urn:microsoft.com/office/officeart/2005/8/layout/vList2"/>
    <dgm:cxn modelId="{C998F28E-6AF8-4DF1-AEF0-DE7445EDF861}" type="presOf" srcId="{35C231EE-AA45-4236-B19B-D6D4D07FAE3D}" destId="{69FF6B32-2A87-41F3-9700-326A59C8787D}" srcOrd="0" destOrd="0" presId="urn:microsoft.com/office/officeart/2005/8/layout/vList2"/>
    <dgm:cxn modelId="{5558246A-00A5-48EA-AD28-4C343F3524EA}" type="presParOf" srcId="{19122FBE-7954-419C-90AE-8E2B74936982}" destId="{0BC81DB7-0E95-4DD1-97FB-56E9BBC09800}" srcOrd="0" destOrd="0" presId="urn:microsoft.com/office/officeart/2005/8/layout/vList2"/>
    <dgm:cxn modelId="{C21DA5B1-301D-465D-84CB-0C3E3944FF29}" type="presParOf" srcId="{19122FBE-7954-419C-90AE-8E2B74936982}" destId="{C40BA4E2-E28B-47C9-94C7-A80D3ED38911}" srcOrd="1" destOrd="0" presId="urn:microsoft.com/office/officeart/2005/8/layout/vList2"/>
    <dgm:cxn modelId="{C2B90A60-240A-4CB9-AF08-DEB82BDF447A}" type="presParOf" srcId="{19122FBE-7954-419C-90AE-8E2B74936982}" destId="{90FD5A93-DA8B-47C4-9472-8B522C0F86E7}" srcOrd="2" destOrd="0" presId="urn:microsoft.com/office/officeart/2005/8/layout/vList2"/>
    <dgm:cxn modelId="{3A8E7BB6-F0DA-42F8-8A2A-D4B4068B966F}" type="presParOf" srcId="{19122FBE-7954-419C-90AE-8E2B74936982}" destId="{AA8AFEA7-1857-4543-92A0-6D5F097A33AD}" srcOrd="3" destOrd="0" presId="urn:microsoft.com/office/officeart/2005/8/layout/vList2"/>
    <dgm:cxn modelId="{2D330B44-C21F-4D5F-BEF6-426E1ADFB713}" type="presParOf" srcId="{19122FBE-7954-419C-90AE-8E2B74936982}" destId="{69FF6B32-2A87-41F3-9700-326A59C8787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5C7A22-A075-4014-BDC4-FD42BD571C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1ACEAC5-3D7C-4666-A15D-ED16A5C4334B}">
      <dgm:prSet custT="1"/>
      <dgm:spPr/>
      <dgm:t>
        <a:bodyPr/>
        <a:lstStyle/>
        <a:p>
          <a:r>
            <a:rPr lang="en-GB" sz="1800" i="1" dirty="0"/>
            <a:t>Architectural design,</a:t>
          </a:r>
          <a:r>
            <a:rPr lang="en-GB" sz="1800" dirty="0"/>
            <a:t> where you identify the overall structure of the system, the principal components (subsystems or modules), their relationships and how they are distributed.</a:t>
          </a:r>
          <a:endParaRPr lang="en-US" sz="1800" dirty="0"/>
        </a:p>
      </dgm:t>
    </dgm:pt>
    <dgm:pt modelId="{C37A893D-04E7-4BED-A4ED-5311FC9F793B}" type="parTrans" cxnId="{FE646883-618B-4914-8E0E-D1110A846441}">
      <dgm:prSet/>
      <dgm:spPr/>
      <dgm:t>
        <a:bodyPr/>
        <a:lstStyle/>
        <a:p>
          <a:endParaRPr lang="en-US" sz="1800"/>
        </a:p>
      </dgm:t>
    </dgm:pt>
    <dgm:pt modelId="{42291636-18BB-4676-8868-2BB4660706EA}" type="sibTrans" cxnId="{FE646883-618B-4914-8E0E-D1110A846441}">
      <dgm:prSet/>
      <dgm:spPr/>
      <dgm:t>
        <a:bodyPr/>
        <a:lstStyle/>
        <a:p>
          <a:endParaRPr lang="en-US" sz="1800"/>
        </a:p>
      </dgm:t>
    </dgm:pt>
    <dgm:pt modelId="{2ACF39B8-51B9-4883-9821-A04D9AC82CE8}">
      <dgm:prSet custT="1"/>
      <dgm:spPr/>
      <dgm:t>
        <a:bodyPr/>
        <a:lstStyle/>
        <a:p>
          <a:r>
            <a:rPr lang="en-GB" sz="1800" i="1"/>
            <a:t>Database design, </a:t>
          </a:r>
          <a:r>
            <a:rPr lang="en-GB" sz="1800"/>
            <a:t>where you design the system data structures and how these are to be represented in a database. </a:t>
          </a:r>
          <a:endParaRPr lang="en-US" sz="1800"/>
        </a:p>
      </dgm:t>
    </dgm:pt>
    <dgm:pt modelId="{E70E5806-F264-4C65-82A8-40C88A21FE7B}" type="parTrans" cxnId="{CD2C9550-D610-474F-A812-A332B735EF96}">
      <dgm:prSet/>
      <dgm:spPr/>
      <dgm:t>
        <a:bodyPr/>
        <a:lstStyle/>
        <a:p>
          <a:endParaRPr lang="en-US" sz="1800"/>
        </a:p>
      </dgm:t>
    </dgm:pt>
    <dgm:pt modelId="{91EB1A6E-98FF-4F9A-9FBB-A0BF75B21FDA}" type="sibTrans" cxnId="{CD2C9550-D610-474F-A812-A332B735EF96}">
      <dgm:prSet/>
      <dgm:spPr/>
      <dgm:t>
        <a:bodyPr/>
        <a:lstStyle/>
        <a:p>
          <a:endParaRPr lang="en-US" sz="1800"/>
        </a:p>
      </dgm:t>
    </dgm:pt>
    <dgm:pt modelId="{6F43364F-B724-4C33-B2CC-2CB6DEFC3CDA}">
      <dgm:prSet custT="1"/>
      <dgm:spPr/>
      <dgm:t>
        <a:bodyPr/>
        <a:lstStyle/>
        <a:p>
          <a:r>
            <a:rPr lang="en-GB" sz="1800" i="1"/>
            <a:t>Interface design,</a:t>
          </a:r>
          <a:r>
            <a:rPr lang="en-GB" sz="1800"/>
            <a:t> where you define the interfaces between system components. </a:t>
          </a:r>
          <a:endParaRPr lang="en-US" sz="1800"/>
        </a:p>
      </dgm:t>
    </dgm:pt>
    <dgm:pt modelId="{F259A6B9-DA12-4040-BCB2-4E64AEF1F034}" type="parTrans" cxnId="{E4DFD362-F9FB-46C8-84A8-163A24E27D5A}">
      <dgm:prSet/>
      <dgm:spPr/>
      <dgm:t>
        <a:bodyPr/>
        <a:lstStyle/>
        <a:p>
          <a:endParaRPr lang="en-US" sz="1800"/>
        </a:p>
      </dgm:t>
    </dgm:pt>
    <dgm:pt modelId="{A6B3C8BE-3940-4835-9E28-9CB3B4638D03}" type="sibTrans" cxnId="{E4DFD362-F9FB-46C8-84A8-163A24E27D5A}">
      <dgm:prSet/>
      <dgm:spPr/>
      <dgm:t>
        <a:bodyPr/>
        <a:lstStyle/>
        <a:p>
          <a:endParaRPr lang="en-US" sz="1800"/>
        </a:p>
      </dgm:t>
    </dgm:pt>
    <dgm:pt modelId="{1935F95D-8C4B-4C03-B5CD-BC66B48BF92E}">
      <dgm:prSet custT="1"/>
      <dgm:spPr/>
      <dgm:t>
        <a:bodyPr/>
        <a:lstStyle/>
        <a:p>
          <a:r>
            <a:rPr lang="en-GB" sz="1800" i="1"/>
            <a:t>Component selection and design, </a:t>
          </a:r>
          <a:r>
            <a:rPr lang="en-GB" sz="1800"/>
            <a:t>where you search for reusable components. If unavailable, you design how it will operate. </a:t>
          </a:r>
          <a:endParaRPr lang="en-US" sz="1800"/>
        </a:p>
      </dgm:t>
    </dgm:pt>
    <dgm:pt modelId="{3DB29365-FC0B-499B-83FD-D751A9E9B0F3}" type="parTrans" cxnId="{7E940E57-F592-411F-9A2A-6D410AC21FEF}">
      <dgm:prSet/>
      <dgm:spPr/>
      <dgm:t>
        <a:bodyPr/>
        <a:lstStyle/>
        <a:p>
          <a:endParaRPr lang="en-US" sz="1800"/>
        </a:p>
      </dgm:t>
    </dgm:pt>
    <dgm:pt modelId="{9D7ACC86-84B5-4618-BE3E-C3A8FEA8B9B4}" type="sibTrans" cxnId="{7E940E57-F592-411F-9A2A-6D410AC21FEF}">
      <dgm:prSet/>
      <dgm:spPr/>
      <dgm:t>
        <a:bodyPr/>
        <a:lstStyle/>
        <a:p>
          <a:endParaRPr lang="en-US" sz="1800"/>
        </a:p>
      </dgm:t>
    </dgm:pt>
    <dgm:pt modelId="{3142454E-F5EE-4AD8-8530-E54704BB38B2}" type="pres">
      <dgm:prSet presAssocID="{9D5C7A22-A075-4014-BDC4-FD42BD571C9D}" presName="root" presStyleCnt="0">
        <dgm:presLayoutVars>
          <dgm:dir/>
          <dgm:resizeHandles val="exact"/>
        </dgm:presLayoutVars>
      </dgm:prSet>
      <dgm:spPr/>
    </dgm:pt>
    <dgm:pt modelId="{80F3B5A7-1610-4FBA-B5CA-1532004D076E}" type="pres">
      <dgm:prSet presAssocID="{31ACEAC5-3D7C-4666-A15D-ED16A5C4334B}" presName="compNode" presStyleCnt="0"/>
      <dgm:spPr/>
    </dgm:pt>
    <dgm:pt modelId="{E9815699-8A0C-4E85-A942-5FCA41A2869F}" type="pres">
      <dgm:prSet presAssocID="{31ACEAC5-3D7C-4666-A15D-ED16A5C4334B}" presName="bgRect" presStyleLbl="bgShp" presStyleIdx="0" presStyleCnt="4"/>
      <dgm:spPr/>
    </dgm:pt>
    <dgm:pt modelId="{760CA647-7004-4A85-BCCC-88BC4F11D0FA}" type="pres">
      <dgm:prSet presAssocID="{31ACEAC5-3D7C-4666-A15D-ED16A5C433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44A1008-7C05-438B-B0D8-60FBA895E448}" type="pres">
      <dgm:prSet presAssocID="{31ACEAC5-3D7C-4666-A15D-ED16A5C4334B}" presName="spaceRect" presStyleCnt="0"/>
      <dgm:spPr/>
    </dgm:pt>
    <dgm:pt modelId="{BF24102C-9B51-4BFB-AADA-B73AC02B81BA}" type="pres">
      <dgm:prSet presAssocID="{31ACEAC5-3D7C-4666-A15D-ED16A5C4334B}" presName="parTx" presStyleLbl="revTx" presStyleIdx="0" presStyleCnt="4">
        <dgm:presLayoutVars>
          <dgm:chMax val="0"/>
          <dgm:chPref val="0"/>
        </dgm:presLayoutVars>
      </dgm:prSet>
      <dgm:spPr/>
    </dgm:pt>
    <dgm:pt modelId="{F527DF96-5721-4A9F-8507-18A9ED89B44B}" type="pres">
      <dgm:prSet presAssocID="{42291636-18BB-4676-8868-2BB4660706EA}" presName="sibTrans" presStyleCnt="0"/>
      <dgm:spPr/>
    </dgm:pt>
    <dgm:pt modelId="{F2D59E62-059C-43D9-B404-72CD0149E55B}" type="pres">
      <dgm:prSet presAssocID="{2ACF39B8-51B9-4883-9821-A04D9AC82CE8}" presName="compNode" presStyleCnt="0"/>
      <dgm:spPr/>
    </dgm:pt>
    <dgm:pt modelId="{23972D36-D496-40C9-9E26-C5A92A329DF9}" type="pres">
      <dgm:prSet presAssocID="{2ACF39B8-51B9-4883-9821-A04D9AC82CE8}" presName="bgRect" presStyleLbl="bgShp" presStyleIdx="1" presStyleCnt="4"/>
      <dgm:spPr/>
    </dgm:pt>
    <dgm:pt modelId="{67629EAE-0E18-48DC-8899-49869FD7703D}" type="pres">
      <dgm:prSet presAssocID="{2ACF39B8-51B9-4883-9821-A04D9AC82C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6037B72-D5F0-4138-B684-4B7CA5D59795}" type="pres">
      <dgm:prSet presAssocID="{2ACF39B8-51B9-4883-9821-A04D9AC82CE8}" presName="spaceRect" presStyleCnt="0"/>
      <dgm:spPr/>
    </dgm:pt>
    <dgm:pt modelId="{D76C6C10-44EA-4F26-8C5B-C661716D737C}" type="pres">
      <dgm:prSet presAssocID="{2ACF39B8-51B9-4883-9821-A04D9AC82CE8}" presName="parTx" presStyleLbl="revTx" presStyleIdx="1" presStyleCnt="4">
        <dgm:presLayoutVars>
          <dgm:chMax val="0"/>
          <dgm:chPref val="0"/>
        </dgm:presLayoutVars>
      </dgm:prSet>
      <dgm:spPr/>
    </dgm:pt>
    <dgm:pt modelId="{A20068BA-2D0C-4EC8-BEF9-4F0E3E4DDC4A}" type="pres">
      <dgm:prSet presAssocID="{91EB1A6E-98FF-4F9A-9FBB-A0BF75B21FDA}" presName="sibTrans" presStyleCnt="0"/>
      <dgm:spPr/>
    </dgm:pt>
    <dgm:pt modelId="{D7B6FE67-6B37-48C4-B56A-CA7650F3B4BA}" type="pres">
      <dgm:prSet presAssocID="{6F43364F-B724-4C33-B2CC-2CB6DEFC3CDA}" presName="compNode" presStyleCnt="0"/>
      <dgm:spPr/>
    </dgm:pt>
    <dgm:pt modelId="{9948A3EE-F0CF-47C9-905D-565A809900CD}" type="pres">
      <dgm:prSet presAssocID="{6F43364F-B724-4C33-B2CC-2CB6DEFC3CDA}" presName="bgRect" presStyleLbl="bgShp" presStyleIdx="2" presStyleCnt="4"/>
      <dgm:spPr/>
    </dgm:pt>
    <dgm:pt modelId="{2A5D10BA-AF59-450F-BB4A-97C95B4A946A}" type="pres">
      <dgm:prSet presAssocID="{6F43364F-B724-4C33-B2CC-2CB6DEFC3C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90E2602-A7B8-4FE1-A1ED-0FDAD6CC32E9}" type="pres">
      <dgm:prSet presAssocID="{6F43364F-B724-4C33-B2CC-2CB6DEFC3CDA}" presName="spaceRect" presStyleCnt="0"/>
      <dgm:spPr/>
    </dgm:pt>
    <dgm:pt modelId="{5C1FDF6A-4BCB-45E1-A834-7132466DB99F}" type="pres">
      <dgm:prSet presAssocID="{6F43364F-B724-4C33-B2CC-2CB6DEFC3CDA}" presName="parTx" presStyleLbl="revTx" presStyleIdx="2" presStyleCnt="4">
        <dgm:presLayoutVars>
          <dgm:chMax val="0"/>
          <dgm:chPref val="0"/>
        </dgm:presLayoutVars>
      </dgm:prSet>
      <dgm:spPr/>
    </dgm:pt>
    <dgm:pt modelId="{22915A33-F6CF-4B26-B788-36EA1278A617}" type="pres">
      <dgm:prSet presAssocID="{A6B3C8BE-3940-4835-9E28-9CB3B4638D03}" presName="sibTrans" presStyleCnt="0"/>
      <dgm:spPr/>
    </dgm:pt>
    <dgm:pt modelId="{B4FA7C09-6009-4469-8348-3BAD998DA599}" type="pres">
      <dgm:prSet presAssocID="{1935F95D-8C4B-4C03-B5CD-BC66B48BF92E}" presName="compNode" presStyleCnt="0"/>
      <dgm:spPr/>
    </dgm:pt>
    <dgm:pt modelId="{51DB9C95-0387-4772-AE6B-7C9BB67ADD2B}" type="pres">
      <dgm:prSet presAssocID="{1935F95D-8C4B-4C03-B5CD-BC66B48BF92E}" presName="bgRect" presStyleLbl="bgShp" presStyleIdx="3" presStyleCnt="4"/>
      <dgm:spPr/>
    </dgm:pt>
    <dgm:pt modelId="{5477989F-4B1B-4002-8E52-13BCEDBCC521}" type="pres">
      <dgm:prSet presAssocID="{1935F95D-8C4B-4C03-B5CD-BC66B48BF9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C96AF62-7D71-47F9-BBC9-FE4B0DBD1622}" type="pres">
      <dgm:prSet presAssocID="{1935F95D-8C4B-4C03-B5CD-BC66B48BF92E}" presName="spaceRect" presStyleCnt="0"/>
      <dgm:spPr/>
    </dgm:pt>
    <dgm:pt modelId="{F83E1560-7308-46FF-A544-80F7773454A4}" type="pres">
      <dgm:prSet presAssocID="{1935F95D-8C4B-4C03-B5CD-BC66B48BF9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866B12D-FB49-4D47-9A19-82F866BEF784}" type="presOf" srcId="{31ACEAC5-3D7C-4666-A15D-ED16A5C4334B}" destId="{BF24102C-9B51-4BFB-AADA-B73AC02B81BA}" srcOrd="0" destOrd="0" presId="urn:microsoft.com/office/officeart/2018/2/layout/IconVerticalSolidList"/>
    <dgm:cxn modelId="{CD2C9550-D610-474F-A812-A332B735EF96}" srcId="{9D5C7A22-A075-4014-BDC4-FD42BD571C9D}" destId="{2ACF39B8-51B9-4883-9821-A04D9AC82CE8}" srcOrd="1" destOrd="0" parTransId="{E70E5806-F264-4C65-82A8-40C88A21FE7B}" sibTransId="{91EB1A6E-98FF-4F9A-9FBB-A0BF75B21FDA}"/>
    <dgm:cxn modelId="{7E940E57-F592-411F-9A2A-6D410AC21FEF}" srcId="{9D5C7A22-A075-4014-BDC4-FD42BD571C9D}" destId="{1935F95D-8C4B-4C03-B5CD-BC66B48BF92E}" srcOrd="3" destOrd="0" parTransId="{3DB29365-FC0B-499B-83FD-D751A9E9B0F3}" sibTransId="{9D7ACC86-84B5-4618-BE3E-C3A8FEA8B9B4}"/>
    <dgm:cxn modelId="{62338360-145A-469F-92A5-B6CAB0C1156C}" type="presOf" srcId="{1935F95D-8C4B-4C03-B5CD-BC66B48BF92E}" destId="{F83E1560-7308-46FF-A544-80F7773454A4}" srcOrd="0" destOrd="0" presId="urn:microsoft.com/office/officeart/2018/2/layout/IconVerticalSolidList"/>
    <dgm:cxn modelId="{E4DFD362-F9FB-46C8-84A8-163A24E27D5A}" srcId="{9D5C7A22-A075-4014-BDC4-FD42BD571C9D}" destId="{6F43364F-B724-4C33-B2CC-2CB6DEFC3CDA}" srcOrd="2" destOrd="0" parTransId="{F259A6B9-DA12-4040-BCB2-4E64AEF1F034}" sibTransId="{A6B3C8BE-3940-4835-9E28-9CB3B4638D03}"/>
    <dgm:cxn modelId="{44ED4370-8437-40B3-AC86-22D7E5243B0B}" type="presOf" srcId="{6F43364F-B724-4C33-B2CC-2CB6DEFC3CDA}" destId="{5C1FDF6A-4BCB-45E1-A834-7132466DB99F}" srcOrd="0" destOrd="0" presId="urn:microsoft.com/office/officeart/2018/2/layout/IconVerticalSolidList"/>
    <dgm:cxn modelId="{B8D37176-0796-416E-A72A-C5497D43AEEE}" type="presOf" srcId="{9D5C7A22-A075-4014-BDC4-FD42BD571C9D}" destId="{3142454E-F5EE-4AD8-8530-E54704BB38B2}" srcOrd="0" destOrd="0" presId="urn:microsoft.com/office/officeart/2018/2/layout/IconVerticalSolidList"/>
    <dgm:cxn modelId="{FE646883-618B-4914-8E0E-D1110A846441}" srcId="{9D5C7A22-A075-4014-BDC4-FD42BD571C9D}" destId="{31ACEAC5-3D7C-4666-A15D-ED16A5C4334B}" srcOrd="0" destOrd="0" parTransId="{C37A893D-04E7-4BED-A4ED-5311FC9F793B}" sibTransId="{42291636-18BB-4676-8868-2BB4660706EA}"/>
    <dgm:cxn modelId="{CBDAEFDD-E4B2-4215-B3A9-E9F3F0CA5E18}" type="presOf" srcId="{2ACF39B8-51B9-4883-9821-A04D9AC82CE8}" destId="{D76C6C10-44EA-4F26-8C5B-C661716D737C}" srcOrd="0" destOrd="0" presId="urn:microsoft.com/office/officeart/2018/2/layout/IconVerticalSolidList"/>
    <dgm:cxn modelId="{341E4F3D-6432-4337-ABCE-4CDB405D8527}" type="presParOf" srcId="{3142454E-F5EE-4AD8-8530-E54704BB38B2}" destId="{80F3B5A7-1610-4FBA-B5CA-1532004D076E}" srcOrd="0" destOrd="0" presId="urn:microsoft.com/office/officeart/2018/2/layout/IconVerticalSolidList"/>
    <dgm:cxn modelId="{A6AC4E52-8121-4302-9EFA-CF14A501A7C0}" type="presParOf" srcId="{80F3B5A7-1610-4FBA-B5CA-1532004D076E}" destId="{E9815699-8A0C-4E85-A942-5FCA41A2869F}" srcOrd="0" destOrd="0" presId="urn:microsoft.com/office/officeart/2018/2/layout/IconVerticalSolidList"/>
    <dgm:cxn modelId="{E647E73F-AF17-4565-9D64-BACA2D1DA6F7}" type="presParOf" srcId="{80F3B5A7-1610-4FBA-B5CA-1532004D076E}" destId="{760CA647-7004-4A85-BCCC-88BC4F11D0FA}" srcOrd="1" destOrd="0" presId="urn:microsoft.com/office/officeart/2018/2/layout/IconVerticalSolidList"/>
    <dgm:cxn modelId="{43C2DB37-8DC8-4E6E-B232-1924CCB110A3}" type="presParOf" srcId="{80F3B5A7-1610-4FBA-B5CA-1532004D076E}" destId="{544A1008-7C05-438B-B0D8-60FBA895E448}" srcOrd="2" destOrd="0" presId="urn:microsoft.com/office/officeart/2018/2/layout/IconVerticalSolidList"/>
    <dgm:cxn modelId="{B99E048B-5BB5-4BF6-A8C4-BFDEFAA30ADC}" type="presParOf" srcId="{80F3B5A7-1610-4FBA-B5CA-1532004D076E}" destId="{BF24102C-9B51-4BFB-AADA-B73AC02B81BA}" srcOrd="3" destOrd="0" presId="urn:microsoft.com/office/officeart/2018/2/layout/IconVerticalSolidList"/>
    <dgm:cxn modelId="{30E33376-7445-439C-A6DE-953C5C8B8AEC}" type="presParOf" srcId="{3142454E-F5EE-4AD8-8530-E54704BB38B2}" destId="{F527DF96-5721-4A9F-8507-18A9ED89B44B}" srcOrd="1" destOrd="0" presId="urn:microsoft.com/office/officeart/2018/2/layout/IconVerticalSolidList"/>
    <dgm:cxn modelId="{CF1761FF-68CB-4A28-BC09-C8340455A2A8}" type="presParOf" srcId="{3142454E-F5EE-4AD8-8530-E54704BB38B2}" destId="{F2D59E62-059C-43D9-B404-72CD0149E55B}" srcOrd="2" destOrd="0" presId="urn:microsoft.com/office/officeart/2018/2/layout/IconVerticalSolidList"/>
    <dgm:cxn modelId="{06935364-8C4B-4CD4-B8A7-25C78BFCFE6D}" type="presParOf" srcId="{F2D59E62-059C-43D9-B404-72CD0149E55B}" destId="{23972D36-D496-40C9-9E26-C5A92A329DF9}" srcOrd="0" destOrd="0" presId="urn:microsoft.com/office/officeart/2018/2/layout/IconVerticalSolidList"/>
    <dgm:cxn modelId="{097A35F5-43FC-4362-9925-EBB265630259}" type="presParOf" srcId="{F2D59E62-059C-43D9-B404-72CD0149E55B}" destId="{67629EAE-0E18-48DC-8899-49869FD7703D}" srcOrd="1" destOrd="0" presId="urn:microsoft.com/office/officeart/2018/2/layout/IconVerticalSolidList"/>
    <dgm:cxn modelId="{36A9F50A-6511-4E63-9BC8-4FC18D734973}" type="presParOf" srcId="{F2D59E62-059C-43D9-B404-72CD0149E55B}" destId="{66037B72-D5F0-4138-B684-4B7CA5D59795}" srcOrd="2" destOrd="0" presId="urn:microsoft.com/office/officeart/2018/2/layout/IconVerticalSolidList"/>
    <dgm:cxn modelId="{02C5CD13-EDF2-45B9-B17A-F20FCA6DC615}" type="presParOf" srcId="{F2D59E62-059C-43D9-B404-72CD0149E55B}" destId="{D76C6C10-44EA-4F26-8C5B-C661716D737C}" srcOrd="3" destOrd="0" presId="urn:microsoft.com/office/officeart/2018/2/layout/IconVerticalSolidList"/>
    <dgm:cxn modelId="{5C2DE95E-37C5-4720-A69C-0E770BF46864}" type="presParOf" srcId="{3142454E-F5EE-4AD8-8530-E54704BB38B2}" destId="{A20068BA-2D0C-4EC8-BEF9-4F0E3E4DDC4A}" srcOrd="3" destOrd="0" presId="urn:microsoft.com/office/officeart/2018/2/layout/IconVerticalSolidList"/>
    <dgm:cxn modelId="{8E47C18C-76E6-41D9-A5EB-14C5C702A3D4}" type="presParOf" srcId="{3142454E-F5EE-4AD8-8530-E54704BB38B2}" destId="{D7B6FE67-6B37-48C4-B56A-CA7650F3B4BA}" srcOrd="4" destOrd="0" presId="urn:microsoft.com/office/officeart/2018/2/layout/IconVerticalSolidList"/>
    <dgm:cxn modelId="{786EFB0E-F0E0-413B-9F9E-87E73238E0F5}" type="presParOf" srcId="{D7B6FE67-6B37-48C4-B56A-CA7650F3B4BA}" destId="{9948A3EE-F0CF-47C9-905D-565A809900CD}" srcOrd="0" destOrd="0" presId="urn:microsoft.com/office/officeart/2018/2/layout/IconVerticalSolidList"/>
    <dgm:cxn modelId="{AD8B0F20-C002-49A5-B732-2B75F062761B}" type="presParOf" srcId="{D7B6FE67-6B37-48C4-B56A-CA7650F3B4BA}" destId="{2A5D10BA-AF59-450F-BB4A-97C95B4A946A}" srcOrd="1" destOrd="0" presId="urn:microsoft.com/office/officeart/2018/2/layout/IconVerticalSolidList"/>
    <dgm:cxn modelId="{C17D7427-6EA5-42E1-842F-A4361E0D245A}" type="presParOf" srcId="{D7B6FE67-6B37-48C4-B56A-CA7650F3B4BA}" destId="{A90E2602-A7B8-4FE1-A1ED-0FDAD6CC32E9}" srcOrd="2" destOrd="0" presId="urn:microsoft.com/office/officeart/2018/2/layout/IconVerticalSolidList"/>
    <dgm:cxn modelId="{E12867F6-932D-4E73-8074-DA5004F0D934}" type="presParOf" srcId="{D7B6FE67-6B37-48C4-B56A-CA7650F3B4BA}" destId="{5C1FDF6A-4BCB-45E1-A834-7132466DB99F}" srcOrd="3" destOrd="0" presId="urn:microsoft.com/office/officeart/2018/2/layout/IconVerticalSolidList"/>
    <dgm:cxn modelId="{E6036048-DF29-48C9-9D2E-CE482CCDEFF9}" type="presParOf" srcId="{3142454E-F5EE-4AD8-8530-E54704BB38B2}" destId="{22915A33-F6CF-4B26-B788-36EA1278A617}" srcOrd="5" destOrd="0" presId="urn:microsoft.com/office/officeart/2018/2/layout/IconVerticalSolidList"/>
    <dgm:cxn modelId="{7B915B58-1D82-46A7-9A3E-E07FEBC058CF}" type="presParOf" srcId="{3142454E-F5EE-4AD8-8530-E54704BB38B2}" destId="{B4FA7C09-6009-4469-8348-3BAD998DA599}" srcOrd="6" destOrd="0" presId="urn:microsoft.com/office/officeart/2018/2/layout/IconVerticalSolidList"/>
    <dgm:cxn modelId="{EFE711A5-6E44-46D9-BC11-7AFF0DEE98D4}" type="presParOf" srcId="{B4FA7C09-6009-4469-8348-3BAD998DA599}" destId="{51DB9C95-0387-4772-AE6B-7C9BB67ADD2B}" srcOrd="0" destOrd="0" presId="urn:microsoft.com/office/officeart/2018/2/layout/IconVerticalSolidList"/>
    <dgm:cxn modelId="{0FE09979-2FE6-4190-9423-784E0FD8A29F}" type="presParOf" srcId="{B4FA7C09-6009-4469-8348-3BAD998DA599}" destId="{5477989F-4B1B-4002-8E52-13BCEDBCC521}" srcOrd="1" destOrd="0" presId="urn:microsoft.com/office/officeart/2018/2/layout/IconVerticalSolidList"/>
    <dgm:cxn modelId="{08513A03-B68F-40CE-91C3-240938D6BC81}" type="presParOf" srcId="{B4FA7C09-6009-4469-8348-3BAD998DA599}" destId="{9C96AF62-7D71-47F9-BBC9-FE4B0DBD1622}" srcOrd="2" destOrd="0" presId="urn:microsoft.com/office/officeart/2018/2/layout/IconVerticalSolidList"/>
    <dgm:cxn modelId="{E752C779-6058-4BD3-A1C4-91955CF8B2CC}" type="presParOf" srcId="{B4FA7C09-6009-4469-8348-3BAD998DA599}" destId="{F83E1560-7308-46FF-A544-80F7773454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68F2CF-DC00-46B3-A657-77C7A797A8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A3CC6B-A32A-48D1-B831-8D5DBE3DD41E}">
      <dgm:prSet/>
      <dgm:spPr/>
      <dgm:t>
        <a:bodyPr/>
        <a:lstStyle/>
        <a:p>
          <a:r>
            <a:rPr lang="en-US" dirty="0"/>
            <a:t>The software is implemented either by developing a program or programs or by configuring an application system.</a:t>
          </a:r>
        </a:p>
      </dgm:t>
    </dgm:pt>
    <dgm:pt modelId="{945C4C2E-1B68-4510-A315-8BDA8886538B}" type="parTrans" cxnId="{3005CDB5-30DF-442A-8107-94EB438BBA0F}">
      <dgm:prSet/>
      <dgm:spPr/>
      <dgm:t>
        <a:bodyPr/>
        <a:lstStyle/>
        <a:p>
          <a:endParaRPr lang="en-US"/>
        </a:p>
      </dgm:t>
    </dgm:pt>
    <dgm:pt modelId="{B5C505E7-EDC4-4A79-A2E2-4D81DCF086B2}" type="sibTrans" cxnId="{3005CDB5-30DF-442A-8107-94EB438BBA0F}">
      <dgm:prSet/>
      <dgm:spPr/>
      <dgm:t>
        <a:bodyPr/>
        <a:lstStyle/>
        <a:p>
          <a:endParaRPr lang="en-US"/>
        </a:p>
      </dgm:t>
    </dgm:pt>
    <dgm:pt modelId="{9624E115-E5A7-4984-B05C-6F0CAB988716}">
      <dgm:prSet/>
      <dgm:spPr/>
      <dgm:t>
        <a:bodyPr/>
        <a:lstStyle/>
        <a:p>
          <a:r>
            <a:rPr lang="en-US"/>
            <a:t>Design and implementation are interleaved activities for most types of software system.</a:t>
          </a:r>
        </a:p>
      </dgm:t>
    </dgm:pt>
    <dgm:pt modelId="{913D7668-0DDC-4B66-8364-12A8CF33949F}" type="parTrans" cxnId="{92CFDCA4-87D2-463F-BA88-0F5F29D7D149}">
      <dgm:prSet/>
      <dgm:spPr/>
      <dgm:t>
        <a:bodyPr/>
        <a:lstStyle/>
        <a:p>
          <a:endParaRPr lang="en-US"/>
        </a:p>
      </dgm:t>
    </dgm:pt>
    <dgm:pt modelId="{07FB10DE-F51B-4CAA-B6FE-DEB6B5581E52}" type="sibTrans" cxnId="{92CFDCA4-87D2-463F-BA88-0F5F29D7D149}">
      <dgm:prSet/>
      <dgm:spPr/>
      <dgm:t>
        <a:bodyPr/>
        <a:lstStyle/>
        <a:p>
          <a:endParaRPr lang="en-US"/>
        </a:p>
      </dgm:t>
    </dgm:pt>
    <dgm:pt modelId="{CA1673A0-DC9F-4AD8-BE5D-EEE278FE616F}">
      <dgm:prSet/>
      <dgm:spPr/>
      <dgm:t>
        <a:bodyPr/>
        <a:lstStyle/>
        <a:p>
          <a:r>
            <a:rPr lang="en-US"/>
            <a:t>Programming is an individual activity with no standard process.</a:t>
          </a:r>
        </a:p>
      </dgm:t>
    </dgm:pt>
    <dgm:pt modelId="{B8704A40-3858-41C5-B8C8-43DEC7EBCA5D}" type="parTrans" cxnId="{C7AE45A6-6EEF-4994-90A4-9C8B6AE53E98}">
      <dgm:prSet/>
      <dgm:spPr/>
      <dgm:t>
        <a:bodyPr/>
        <a:lstStyle/>
        <a:p>
          <a:endParaRPr lang="en-US"/>
        </a:p>
      </dgm:t>
    </dgm:pt>
    <dgm:pt modelId="{AA24C076-14B5-47D9-8BBF-0225249BFE7E}" type="sibTrans" cxnId="{C7AE45A6-6EEF-4994-90A4-9C8B6AE53E98}">
      <dgm:prSet/>
      <dgm:spPr/>
      <dgm:t>
        <a:bodyPr/>
        <a:lstStyle/>
        <a:p>
          <a:endParaRPr lang="en-US"/>
        </a:p>
      </dgm:t>
    </dgm:pt>
    <dgm:pt modelId="{956A19C4-4D42-4F43-9104-E0ED913BE972}">
      <dgm:prSet/>
      <dgm:spPr/>
      <dgm:t>
        <a:bodyPr/>
        <a:lstStyle/>
        <a:p>
          <a:r>
            <a:rPr lang="en-US"/>
            <a:t>Debugging is the activity of finding program faults and correcting these faults.</a:t>
          </a:r>
        </a:p>
      </dgm:t>
    </dgm:pt>
    <dgm:pt modelId="{B85E2050-F448-4289-894B-9A400D78BB20}" type="parTrans" cxnId="{6B7A9765-2E08-4BF0-9230-498FA78EA1B0}">
      <dgm:prSet/>
      <dgm:spPr/>
      <dgm:t>
        <a:bodyPr/>
        <a:lstStyle/>
        <a:p>
          <a:endParaRPr lang="en-US"/>
        </a:p>
      </dgm:t>
    </dgm:pt>
    <dgm:pt modelId="{FA9E4AAE-0094-4B1E-AD18-A31C40B21283}" type="sibTrans" cxnId="{6B7A9765-2E08-4BF0-9230-498FA78EA1B0}">
      <dgm:prSet/>
      <dgm:spPr/>
      <dgm:t>
        <a:bodyPr/>
        <a:lstStyle/>
        <a:p>
          <a:endParaRPr lang="en-US"/>
        </a:p>
      </dgm:t>
    </dgm:pt>
    <dgm:pt modelId="{2D8696B9-1EDF-4C98-B4C4-015A270F7488}" type="pres">
      <dgm:prSet presAssocID="{4768F2CF-DC00-46B3-A657-77C7A797A859}" presName="root" presStyleCnt="0">
        <dgm:presLayoutVars>
          <dgm:dir/>
          <dgm:resizeHandles val="exact"/>
        </dgm:presLayoutVars>
      </dgm:prSet>
      <dgm:spPr/>
    </dgm:pt>
    <dgm:pt modelId="{E00289A5-B5A6-4198-A6D8-C2CB360363DD}" type="pres">
      <dgm:prSet presAssocID="{74A3CC6B-A32A-48D1-B831-8D5DBE3DD41E}" presName="compNode" presStyleCnt="0"/>
      <dgm:spPr/>
    </dgm:pt>
    <dgm:pt modelId="{E5595B69-3D61-46F6-87A9-4184A9C3D914}" type="pres">
      <dgm:prSet presAssocID="{74A3CC6B-A32A-48D1-B831-8D5DBE3DD41E}" presName="bgRect" presStyleLbl="bgShp" presStyleIdx="0" presStyleCnt="4"/>
      <dgm:spPr/>
    </dgm:pt>
    <dgm:pt modelId="{E5EF22AE-B5DF-4457-B046-908A85B76B98}" type="pres">
      <dgm:prSet presAssocID="{74A3CC6B-A32A-48D1-B831-8D5DBE3DD4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4A7898B-9EF5-4F37-9461-E2563188C839}" type="pres">
      <dgm:prSet presAssocID="{74A3CC6B-A32A-48D1-B831-8D5DBE3DD41E}" presName="spaceRect" presStyleCnt="0"/>
      <dgm:spPr/>
    </dgm:pt>
    <dgm:pt modelId="{C240B239-5CA3-47EC-B564-C6F5B5D02AAA}" type="pres">
      <dgm:prSet presAssocID="{74A3CC6B-A32A-48D1-B831-8D5DBE3DD41E}" presName="parTx" presStyleLbl="revTx" presStyleIdx="0" presStyleCnt="4">
        <dgm:presLayoutVars>
          <dgm:chMax val="0"/>
          <dgm:chPref val="0"/>
        </dgm:presLayoutVars>
      </dgm:prSet>
      <dgm:spPr/>
    </dgm:pt>
    <dgm:pt modelId="{C8B107AE-83A1-47EC-BE0C-9E620B5D1F91}" type="pres">
      <dgm:prSet presAssocID="{B5C505E7-EDC4-4A79-A2E2-4D81DCF086B2}" presName="sibTrans" presStyleCnt="0"/>
      <dgm:spPr/>
    </dgm:pt>
    <dgm:pt modelId="{F987BA05-FC2E-4B7A-B303-6F682818AFEB}" type="pres">
      <dgm:prSet presAssocID="{9624E115-E5A7-4984-B05C-6F0CAB988716}" presName="compNode" presStyleCnt="0"/>
      <dgm:spPr/>
    </dgm:pt>
    <dgm:pt modelId="{E5F4DD88-8F31-488B-A63C-BE4449BE824C}" type="pres">
      <dgm:prSet presAssocID="{9624E115-E5A7-4984-B05C-6F0CAB988716}" presName="bgRect" presStyleLbl="bgShp" presStyleIdx="1" presStyleCnt="4"/>
      <dgm:spPr/>
    </dgm:pt>
    <dgm:pt modelId="{3AE28FDE-4A7C-4235-BD48-FCC56272ED99}" type="pres">
      <dgm:prSet presAssocID="{9624E115-E5A7-4984-B05C-6F0CAB9887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5219E57-57B7-46B5-BF88-3698EDD47C0B}" type="pres">
      <dgm:prSet presAssocID="{9624E115-E5A7-4984-B05C-6F0CAB988716}" presName="spaceRect" presStyleCnt="0"/>
      <dgm:spPr/>
    </dgm:pt>
    <dgm:pt modelId="{229B9968-3786-475B-99CF-04FB0112D74B}" type="pres">
      <dgm:prSet presAssocID="{9624E115-E5A7-4984-B05C-6F0CAB988716}" presName="parTx" presStyleLbl="revTx" presStyleIdx="1" presStyleCnt="4">
        <dgm:presLayoutVars>
          <dgm:chMax val="0"/>
          <dgm:chPref val="0"/>
        </dgm:presLayoutVars>
      </dgm:prSet>
      <dgm:spPr/>
    </dgm:pt>
    <dgm:pt modelId="{2B7DB188-1475-4B6C-968C-A8B9ED9AAD6A}" type="pres">
      <dgm:prSet presAssocID="{07FB10DE-F51B-4CAA-B6FE-DEB6B5581E52}" presName="sibTrans" presStyleCnt="0"/>
      <dgm:spPr/>
    </dgm:pt>
    <dgm:pt modelId="{99AAE09F-4814-412A-BFFE-8E3FD718C08C}" type="pres">
      <dgm:prSet presAssocID="{CA1673A0-DC9F-4AD8-BE5D-EEE278FE616F}" presName="compNode" presStyleCnt="0"/>
      <dgm:spPr/>
    </dgm:pt>
    <dgm:pt modelId="{A8AA4009-16DC-432C-8038-9AA13C9E63DF}" type="pres">
      <dgm:prSet presAssocID="{CA1673A0-DC9F-4AD8-BE5D-EEE278FE616F}" presName="bgRect" presStyleLbl="bgShp" presStyleIdx="2" presStyleCnt="4"/>
      <dgm:spPr/>
    </dgm:pt>
    <dgm:pt modelId="{0C2515B1-7DDF-4357-89ED-9C2CF82822F1}" type="pres">
      <dgm:prSet presAssocID="{CA1673A0-DC9F-4AD8-BE5D-EEE278FE61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113AE06-8B82-4F57-ADEC-191D2F81637D}" type="pres">
      <dgm:prSet presAssocID="{CA1673A0-DC9F-4AD8-BE5D-EEE278FE616F}" presName="spaceRect" presStyleCnt="0"/>
      <dgm:spPr/>
    </dgm:pt>
    <dgm:pt modelId="{8A7EAC4B-16A5-4A8F-93CD-4A4B8F9B6EC5}" type="pres">
      <dgm:prSet presAssocID="{CA1673A0-DC9F-4AD8-BE5D-EEE278FE616F}" presName="parTx" presStyleLbl="revTx" presStyleIdx="2" presStyleCnt="4">
        <dgm:presLayoutVars>
          <dgm:chMax val="0"/>
          <dgm:chPref val="0"/>
        </dgm:presLayoutVars>
      </dgm:prSet>
      <dgm:spPr/>
    </dgm:pt>
    <dgm:pt modelId="{A00BFE97-0A1F-4DB7-A14C-73E648260A6B}" type="pres">
      <dgm:prSet presAssocID="{AA24C076-14B5-47D9-8BBF-0225249BFE7E}" presName="sibTrans" presStyleCnt="0"/>
      <dgm:spPr/>
    </dgm:pt>
    <dgm:pt modelId="{12D35A73-2CDF-4D1D-BF2D-374C71828B91}" type="pres">
      <dgm:prSet presAssocID="{956A19C4-4D42-4F43-9104-E0ED913BE972}" presName="compNode" presStyleCnt="0"/>
      <dgm:spPr/>
    </dgm:pt>
    <dgm:pt modelId="{67CC176C-D8F5-4320-B19D-91B3235DA852}" type="pres">
      <dgm:prSet presAssocID="{956A19C4-4D42-4F43-9104-E0ED913BE972}" presName="bgRect" presStyleLbl="bgShp" presStyleIdx="3" presStyleCnt="4"/>
      <dgm:spPr/>
    </dgm:pt>
    <dgm:pt modelId="{A5E64C83-B223-45DF-987E-40C1874F550A}" type="pres">
      <dgm:prSet presAssocID="{956A19C4-4D42-4F43-9104-E0ED913BE9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9097F7B-C2C4-42CC-87BD-12C324A2D176}" type="pres">
      <dgm:prSet presAssocID="{956A19C4-4D42-4F43-9104-E0ED913BE972}" presName="spaceRect" presStyleCnt="0"/>
      <dgm:spPr/>
    </dgm:pt>
    <dgm:pt modelId="{029D597F-A764-4443-A63F-B2E7436FC996}" type="pres">
      <dgm:prSet presAssocID="{956A19C4-4D42-4F43-9104-E0ED913BE9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157112-6F6B-4D74-A406-DC6B02E0567C}" type="presOf" srcId="{956A19C4-4D42-4F43-9104-E0ED913BE972}" destId="{029D597F-A764-4443-A63F-B2E7436FC996}" srcOrd="0" destOrd="0" presId="urn:microsoft.com/office/officeart/2018/2/layout/IconVerticalSolidList"/>
    <dgm:cxn modelId="{58B1DF27-4C23-4A6E-88B5-77D55F2DE588}" type="presOf" srcId="{4768F2CF-DC00-46B3-A657-77C7A797A859}" destId="{2D8696B9-1EDF-4C98-B4C4-015A270F7488}" srcOrd="0" destOrd="0" presId="urn:microsoft.com/office/officeart/2018/2/layout/IconVerticalSolidList"/>
    <dgm:cxn modelId="{18F9C942-EBB6-4D27-8DCB-06BE6497EE52}" type="presOf" srcId="{CA1673A0-DC9F-4AD8-BE5D-EEE278FE616F}" destId="{8A7EAC4B-16A5-4A8F-93CD-4A4B8F9B6EC5}" srcOrd="0" destOrd="0" presId="urn:microsoft.com/office/officeart/2018/2/layout/IconVerticalSolidList"/>
    <dgm:cxn modelId="{0E0CF95C-A3A5-4DB2-8523-0FB9DBFAD537}" type="presOf" srcId="{74A3CC6B-A32A-48D1-B831-8D5DBE3DD41E}" destId="{C240B239-5CA3-47EC-B564-C6F5B5D02AAA}" srcOrd="0" destOrd="0" presId="urn:microsoft.com/office/officeart/2018/2/layout/IconVerticalSolidList"/>
    <dgm:cxn modelId="{6B7A9765-2E08-4BF0-9230-498FA78EA1B0}" srcId="{4768F2CF-DC00-46B3-A657-77C7A797A859}" destId="{956A19C4-4D42-4F43-9104-E0ED913BE972}" srcOrd="3" destOrd="0" parTransId="{B85E2050-F448-4289-894B-9A400D78BB20}" sibTransId="{FA9E4AAE-0094-4B1E-AD18-A31C40B21283}"/>
    <dgm:cxn modelId="{92CFDCA4-87D2-463F-BA88-0F5F29D7D149}" srcId="{4768F2CF-DC00-46B3-A657-77C7A797A859}" destId="{9624E115-E5A7-4984-B05C-6F0CAB988716}" srcOrd="1" destOrd="0" parTransId="{913D7668-0DDC-4B66-8364-12A8CF33949F}" sibTransId="{07FB10DE-F51B-4CAA-B6FE-DEB6B5581E52}"/>
    <dgm:cxn modelId="{C7AE45A6-6EEF-4994-90A4-9C8B6AE53E98}" srcId="{4768F2CF-DC00-46B3-A657-77C7A797A859}" destId="{CA1673A0-DC9F-4AD8-BE5D-EEE278FE616F}" srcOrd="2" destOrd="0" parTransId="{B8704A40-3858-41C5-B8C8-43DEC7EBCA5D}" sibTransId="{AA24C076-14B5-47D9-8BBF-0225249BFE7E}"/>
    <dgm:cxn modelId="{3005CDB5-30DF-442A-8107-94EB438BBA0F}" srcId="{4768F2CF-DC00-46B3-A657-77C7A797A859}" destId="{74A3CC6B-A32A-48D1-B831-8D5DBE3DD41E}" srcOrd="0" destOrd="0" parTransId="{945C4C2E-1B68-4510-A315-8BDA8886538B}" sibTransId="{B5C505E7-EDC4-4A79-A2E2-4D81DCF086B2}"/>
    <dgm:cxn modelId="{455F8ECF-B614-459F-903C-A164472976F4}" type="presOf" srcId="{9624E115-E5A7-4984-B05C-6F0CAB988716}" destId="{229B9968-3786-475B-99CF-04FB0112D74B}" srcOrd="0" destOrd="0" presId="urn:microsoft.com/office/officeart/2018/2/layout/IconVerticalSolidList"/>
    <dgm:cxn modelId="{0A4EE30D-4F85-4E8B-98F7-9480ED4C7A82}" type="presParOf" srcId="{2D8696B9-1EDF-4C98-B4C4-015A270F7488}" destId="{E00289A5-B5A6-4198-A6D8-C2CB360363DD}" srcOrd="0" destOrd="0" presId="urn:microsoft.com/office/officeart/2018/2/layout/IconVerticalSolidList"/>
    <dgm:cxn modelId="{0E5CA736-26C6-426E-ADA5-5834EAF182EC}" type="presParOf" srcId="{E00289A5-B5A6-4198-A6D8-C2CB360363DD}" destId="{E5595B69-3D61-46F6-87A9-4184A9C3D914}" srcOrd="0" destOrd="0" presId="urn:microsoft.com/office/officeart/2018/2/layout/IconVerticalSolidList"/>
    <dgm:cxn modelId="{B5C0CACF-45C6-4440-9BEC-76B16856E6A4}" type="presParOf" srcId="{E00289A5-B5A6-4198-A6D8-C2CB360363DD}" destId="{E5EF22AE-B5DF-4457-B046-908A85B76B98}" srcOrd="1" destOrd="0" presId="urn:microsoft.com/office/officeart/2018/2/layout/IconVerticalSolidList"/>
    <dgm:cxn modelId="{05333340-F17C-45C4-A3CE-97513C88DB99}" type="presParOf" srcId="{E00289A5-B5A6-4198-A6D8-C2CB360363DD}" destId="{F4A7898B-9EF5-4F37-9461-E2563188C839}" srcOrd="2" destOrd="0" presId="urn:microsoft.com/office/officeart/2018/2/layout/IconVerticalSolidList"/>
    <dgm:cxn modelId="{5436C4E5-1483-4157-B081-4597BB0F9C1A}" type="presParOf" srcId="{E00289A5-B5A6-4198-A6D8-C2CB360363DD}" destId="{C240B239-5CA3-47EC-B564-C6F5B5D02AAA}" srcOrd="3" destOrd="0" presId="urn:microsoft.com/office/officeart/2018/2/layout/IconVerticalSolidList"/>
    <dgm:cxn modelId="{265A4440-3E7C-4B76-BBC3-FF27A416DD33}" type="presParOf" srcId="{2D8696B9-1EDF-4C98-B4C4-015A270F7488}" destId="{C8B107AE-83A1-47EC-BE0C-9E620B5D1F91}" srcOrd="1" destOrd="0" presId="urn:microsoft.com/office/officeart/2018/2/layout/IconVerticalSolidList"/>
    <dgm:cxn modelId="{AAD0C8D3-D093-44A8-A582-33103C1AE648}" type="presParOf" srcId="{2D8696B9-1EDF-4C98-B4C4-015A270F7488}" destId="{F987BA05-FC2E-4B7A-B303-6F682818AFEB}" srcOrd="2" destOrd="0" presId="urn:microsoft.com/office/officeart/2018/2/layout/IconVerticalSolidList"/>
    <dgm:cxn modelId="{4958A41E-881E-4115-A63E-13DEEBCA3F57}" type="presParOf" srcId="{F987BA05-FC2E-4B7A-B303-6F682818AFEB}" destId="{E5F4DD88-8F31-488B-A63C-BE4449BE824C}" srcOrd="0" destOrd="0" presId="urn:microsoft.com/office/officeart/2018/2/layout/IconVerticalSolidList"/>
    <dgm:cxn modelId="{78E5F5FE-FF3B-424D-80FE-D5768BD9BD75}" type="presParOf" srcId="{F987BA05-FC2E-4B7A-B303-6F682818AFEB}" destId="{3AE28FDE-4A7C-4235-BD48-FCC56272ED99}" srcOrd="1" destOrd="0" presId="urn:microsoft.com/office/officeart/2018/2/layout/IconVerticalSolidList"/>
    <dgm:cxn modelId="{66E0EDDF-83C6-43C8-AF69-7A4AE542BAD7}" type="presParOf" srcId="{F987BA05-FC2E-4B7A-B303-6F682818AFEB}" destId="{65219E57-57B7-46B5-BF88-3698EDD47C0B}" srcOrd="2" destOrd="0" presId="urn:microsoft.com/office/officeart/2018/2/layout/IconVerticalSolidList"/>
    <dgm:cxn modelId="{FD3631EA-CF09-4EA0-80AC-7CC22D5C0D1B}" type="presParOf" srcId="{F987BA05-FC2E-4B7A-B303-6F682818AFEB}" destId="{229B9968-3786-475B-99CF-04FB0112D74B}" srcOrd="3" destOrd="0" presId="urn:microsoft.com/office/officeart/2018/2/layout/IconVerticalSolidList"/>
    <dgm:cxn modelId="{1C5B3981-05AE-42CC-B0FD-BE2188D54D66}" type="presParOf" srcId="{2D8696B9-1EDF-4C98-B4C4-015A270F7488}" destId="{2B7DB188-1475-4B6C-968C-A8B9ED9AAD6A}" srcOrd="3" destOrd="0" presId="urn:microsoft.com/office/officeart/2018/2/layout/IconVerticalSolidList"/>
    <dgm:cxn modelId="{B59BA31F-3960-47CE-896F-044CCEC50343}" type="presParOf" srcId="{2D8696B9-1EDF-4C98-B4C4-015A270F7488}" destId="{99AAE09F-4814-412A-BFFE-8E3FD718C08C}" srcOrd="4" destOrd="0" presId="urn:microsoft.com/office/officeart/2018/2/layout/IconVerticalSolidList"/>
    <dgm:cxn modelId="{6EE47B91-6654-40FC-AD24-EC4CCE8A4C69}" type="presParOf" srcId="{99AAE09F-4814-412A-BFFE-8E3FD718C08C}" destId="{A8AA4009-16DC-432C-8038-9AA13C9E63DF}" srcOrd="0" destOrd="0" presId="urn:microsoft.com/office/officeart/2018/2/layout/IconVerticalSolidList"/>
    <dgm:cxn modelId="{3D15EB0B-7B89-467A-B92C-ED8D9670FA6B}" type="presParOf" srcId="{99AAE09F-4814-412A-BFFE-8E3FD718C08C}" destId="{0C2515B1-7DDF-4357-89ED-9C2CF82822F1}" srcOrd="1" destOrd="0" presId="urn:microsoft.com/office/officeart/2018/2/layout/IconVerticalSolidList"/>
    <dgm:cxn modelId="{E6933354-0A84-404A-9C14-2D7A5C07DA28}" type="presParOf" srcId="{99AAE09F-4814-412A-BFFE-8E3FD718C08C}" destId="{E113AE06-8B82-4F57-ADEC-191D2F81637D}" srcOrd="2" destOrd="0" presId="urn:microsoft.com/office/officeart/2018/2/layout/IconVerticalSolidList"/>
    <dgm:cxn modelId="{4ADE3DCD-FB7B-4D9D-956C-A920BE29DC2A}" type="presParOf" srcId="{99AAE09F-4814-412A-BFFE-8E3FD718C08C}" destId="{8A7EAC4B-16A5-4A8F-93CD-4A4B8F9B6EC5}" srcOrd="3" destOrd="0" presId="urn:microsoft.com/office/officeart/2018/2/layout/IconVerticalSolidList"/>
    <dgm:cxn modelId="{1F8BE1B6-9522-44F4-810A-5A553BE6E226}" type="presParOf" srcId="{2D8696B9-1EDF-4C98-B4C4-015A270F7488}" destId="{A00BFE97-0A1F-4DB7-A14C-73E648260A6B}" srcOrd="5" destOrd="0" presId="urn:microsoft.com/office/officeart/2018/2/layout/IconVerticalSolidList"/>
    <dgm:cxn modelId="{DCBF08A5-31F0-4D15-B9BF-F5A979B23A96}" type="presParOf" srcId="{2D8696B9-1EDF-4C98-B4C4-015A270F7488}" destId="{12D35A73-2CDF-4D1D-BF2D-374C71828B91}" srcOrd="6" destOrd="0" presId="urn:microsoft.com/office/officeart/2018/2/layout/IconVerticalSolidList"/>
    <dgm:cxn modelId="{D379BCFD-8E46-4F14-805E-11D25E1215A4}" type="presParOf" srcId="{12D35A73-2CDF-4D1D-BF2D-374C71828B91}" destId="{67CC176C-D8F5-4320-B19D-91B3235DA852}" srcOrd="0" destOrd="0" presId="urn:microsoft.com/office/officeart/2018/2/layout/IconVerticalSolidList"/>
    <dgm:cxn modelId="{57CBB52E-F73C-44C2-A0A3-753F7C5A1882}" type="presParOf" srcId="{12D35A73-2CDF-4D1D-BF2D-374C71828B91}" destId="{A5E64C83-B223-45DF-987E-40C1874F550A}" srcOrd="1" destOrd="0" presId="urn:microsoft.com/office/officeart/2018/2/layout/IconVerticalSolidList"/>
    <dgm:cxn modelId="{1A24E69F-E69D-41B4-BE7E-2EC77572E202}" type="presParOf" srcId="{12D35A73-2CDF-4D1D-BF2D-374C71828B91}" destId="{79097F7B-C2C4-42CC-87BD-12C324A2D176}" srcOrd="2" destOrd="0" presId="urn:microsoft.com/office/officeart/2018/2/layout/IconVerticalSolidList"/>
    <dgm:cxn modelId="{CEE78914-7141-4EDE-8D8E-D9E637482F6B}" type="presParOf" srcId="{12D35A73-2CDF-4D1D-BF2D-374C71828B91}" destId="{029D597F-A764-4443-A63F-B2E7436FC9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B6804-856F-481F-A489-C051ABBE4707}">
      <dsp:nvSpPr>
        <dsp:cNvPr id="0" name=""/>
        <dsp:cNvSpPr/>
      </dsp:nvSpPr>
      <dsp:spPr>
        <a:xfrm>
          <a:off x="304147" y="2241"/>
          <a:ext cx="3145383" cy="18872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Software process models</a:t>
          </a:r>
          <a:endParaRPr lang="en-US" sz="3200" kern="1200"/>
        </a:p>
      </dsp:txBody>
      <dsp:txXfrm>
        <a:off x="304147" y="2241"/>
        <a:ext cx="3145383" cy="1887229"/>
      </dsp:txXfrm>
    </dsp:sp>
    <dsp:sp modelId="{229ADAEF-CAC0-48D9-B5EF-FD5EC0DA76A5}">
      <dsp:nvSpPr>
        <dsp:cNvPr id="0" name=""/>
        <dsp:cNvSpPr/>
      </dsp:nvSpPr>
      <dsp:spPr>
        <a:xfrm>
          <a:off x="3764069" y="2241"/>
          <a:ext cx="3145383" cy="18872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Process activities</a:t>
          </a:r>
          <a:endParaRPr lang="en-US" sz="3200" kern="1200"/>
        </a:p>
      </dsp:txBody>
      <dsp:txXfrm>
        <a:off x="3764069" y="2241"/>
        <a:ext cx="3145383" cy="1887229"/>
      </dsp:txXfrm>
    </dsp:sp>
    <dsp:sp modelId="{F6608362-9044-4280-8A09-68F95C69390E}">
      <dsp:nvSpPr>
        <dsp:cNvPr id="0" name=""/>
        <dsp:cNvSpPr/>
      </dsp:nvSpPr>
      <dsp:spPr>
        <a:xfrm>
          <a:off x="2034108" y="2204010"/>
          <a:ext cx="3145383" cy="18872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Coping with change</a:t>
          </a:r>
          <a:endParaRPr lang="en-US" sz="3200" kern="1200"/>
        </a:p>
      </dsp:txBody>
      <dsp:txXfrm>
        <a:off x="2034108" y="2204010"/>
        <a:ext cx="3145383" cy="18872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5D60-AF15-4593-BDF4-8C9D52DEE849}">
      <dsp:nvSpPr>
        <dsp:cNvPr id="0" name=""/>
        <dsp:cNvSpPr/>
      </dsp:nvSpPr>
      <dsp:spPr>
        <a:xfrm>
          <a:off x="0" y="2174"/>
          <a:ext cx="7981371" cy="11022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4D93B-C23E-4408-A6C6-46893AE9DCED}">
      <dsp:nvSpPr>
        <dsp:cNvPr id="0" name=""/>
        <dsp:cNvSpPr/>
      </dsp:nvSpPr>
      <dsp:spPr>
        <a:xfrm>
          <a:off x="333432" y="250182"/>
          <a:ext cx="606240" cy="606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A188C-82AF-4F4A-B3DC-11065D793B4F}">
      <dsp:nvSpPr>
        <dsp:cNvPr id="0" name=""/>
        <dsp:cNvSpPr/>
      </dsp:nvSpPr>
      <dsp:spPr>
        <a:xfrm>
          <a:off x="1273104" y="2174"/>
          <a:ext cx="6708266" cy="110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5" tIns="116655" rIns="116655" bIns="1166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Verification and validation (V &amp; V) is intended to show that a system conforms to its specification and meets the requirements of the system customer.</a:t>
          </a:r>
          <a:endParaRPr lang="en-US" sz="2100" kern="1200"/>
        </a:p>
      </dsp:txBody>
      <dsp:txXfrm>
        <a:off x="1273104" y="2174"/>
        <a:ext cx="6708266" cy="1102255"/>
      </dsp:txXfrm>
    </dsp:sp>
    <dsp:sp modelId="{6BE1809A-9AA5-424A-9CF1-6FEACEC8E68E}">
      <dsp:nvSpPr>
        <dsp:cNvPr id="0" name=""/>
        <dsp:cNvSpPr/>
      </dsp:nvSpPr>
      <dsp:spPr>
        <a:xfrm>
          <a:off x="0" y="1379993"/>
          <a:ext cx="7981371" cy="11022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0EBA3-A0C1-429D-A74B-FE08CBF4E14E}">
      <dsp:nvSpPr>
        <dsp:cNvPr id="0" name=""/>
        <dsp:cNvSpPr/>
      </dsp:nvSpPr>
      <dsp:spPr>
        <a:xfrm>
          <a:off x="333432" y="1628001"/>
          <a:ext cx="606240" cy="606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A761F-8781-4121-AAD2-75789008261D}">
      <dsp:nvSpPr>
        <dsp:cNvPr id="0" name=""/>
        <dsp:cNvSpPr/>
      </dsp:nvSpPr>
      <dsp:spPr>
        <a:xfrm>
          <a:off x="1273104" y="1379993"/>
          <a:ext cx="6708266" cy="110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5" tIns="116655" rIns="116655" bIns="1166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Involves checking and review processes and system testing.</a:t>
          </a:r>
          <a:endParaRPr lang="en-US" sz="2100" kern="1200"/>
        </a:p>
      </dsp:txBody>
      <dsp:txXfrm>
        <a:off x="1273104" y="1379993"/>
        <a:ext cx="6708266" cy="1102255"/>
      </dsp:txXfrm>
    </dsp:sp>
    <dsp:sp modelId="{675D9025-7145-4699-8B84-2BF0FD4A0B8A}">
      <dsp:nvSpPr>
        <dsp:cNvPr id="0" name=""/>
        <dsp:cNvSpPr/>
      </dsp:nvSpPr>
      <dsp:spPr>
        <a:xfrm>
          <a:off x="0" y="2757812"/>
          <a:ext cx="7981371" cy="11022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F51F0-885A-438E-AF3B-DB08B6097315}">
      <dsp:nvSpPr>
        <dsp:cNvPr id="0" name=""/>
        <dsp:cNvSpPr/>
      </dsp:nvSpPr>
      <dsp:spPr>
        <a:xfrm>
          <a:off x="333432" y="3005820"/>
          <a:ext cx="606240" cy="606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41B18-B9AE-4AF0-9859-5A1BCFA129E4}">
      <dsp:nvSpPr>
        <dsp:cNvPr id="0" name=""/>
        <dsp:cNvSpPr/>
      </dsp:nvSpPr>
      <dsp:spPr>
        <a:xfrm>
          <a:off x="1273104" y="2757812"/>
          <a:ext cx="6708266" cy="110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5" tIns="116655" rIns="116655" bIns="1166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System testing involves executing the system with test cases that are derived from the specification of the real data to be processed by the system.</a:t>
          </a:r>
          <a:endParaRPr lang="en-US" sz="2100" kern="1200"/>
        </a:p>
      </dsp:txBody>
      <dsp:txXfrm>
        <a:off x="1273104" y="2757812"/>
        <a:ext cx="6708266" cy="1102255"/>
      </dsp:txXfrm>
    </dsp:sp>
    <dsp:sp modelId="{66DFF470-A053-422E-9637-2EB59947897E}">
      <dsp:nvSpPr>
        <dsp:cNvPr id="0" name=""/>
        <dsp:cNvSpPr/>
      </dsp:nvSpPr>
      <dsp:spPr>
        <a:xfrm>
          <a:off x="0" y="4135631"/>
          <a:ext cx="7981371" cy="11022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3A7B1-1978-4029-9396-31C1BD5E2CE8}">
      <dsp:nvSpPr>
        <dsp:cNvPr id="0" name=""/>
        <dsp:cNvSpPr/>
      </dsp:nvSpPr>
      <dsp:spPr>
        <a:xfrm>
          <a:off x="333432" y="4383639"/>
          <a:ext cx="606240" cy="6062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86B0-D7FF-41B1-B0B1-F782CEEEC24D}">
      <dsp:nvSpPr>
        <dsp:cNvPr id="0" name=""/>
        <dsp:cNvSpPr/>
      </dsp:nvSpPr>
      <dsp:spPr>
        <a:xfrm>
          <a:off x="1273104" y="4135631"/>
          <a:ext cx="6708266" cy="110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5" tIns="116655" rIns="116655" bIns="1166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Testing is the most commonly used V &amp; V activity.</a:t>
          </a:r>
          <a:endParaRPr lang="en-US" sz="2100" kern="1200"/>
        </a:p>
      </dsp:txBody>
      <dsp:txXfrm>
        <a:off x="1273104" y="4135631"/>
        <a:ext cx="6708266" cy="11022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9DA7-9836-4A5D-9F3D-19F4F04F9604}">
      <dsp:nvSpPr>
        <dsp:cNvPr id="0" name=""/>
        <dsp:cNvSpPr/>
      </dsp:nvSpPr>
      <dsp:spPr>
        <a:xfrm>
          <a:off x="6403" y="64570"/>
          <a:ext cx="843117" cy="84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E5F9D-0CF0-4D16-80ED-3DAC62173DBD}">
      <dsp:nvSpPr>
        <dsp:cNvPr id="0" name=""/>
        <dsp:cNvSpPr/>
      </dsp:nvSpPr>
      <dsp:spPr>
        <a:xfrm>
          <a:off x="6403" y="1129588"/>
          <a:ext cx="2408906" cy="643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/>
            <a:t>Component testing</a:t>
          </a:r>
          <a:endParaRPr lang="en-US" sz="2400" kern="1200"/>
        </a:p>
      </dsp:txBody>
      <dsp:txXfrm>
        <a:off x="6403" y="1129588"/>
        <a:ext cx="2408906" cy="643629"/>
      </dsp:txXfrm>
    </dsp:sp>
    <dsp:sp modelId="{106954D5-EC06-4094-9EEC-520802D9E9FB}">
      <dsp:nvSpPr>
        <dsp:cNvPr id="0" name=""/>
        <dsp:cNvSpPr/>
      </dsp:nvSpPr>
      <dsp:spPr>
        <a:xfrm>
          <a:off x="6403" y="1876428"/>
          <a:ext cx="2408906" cy="334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Individual components are tested independently; 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Components may be functions or objects or coherent groupings of these entities.</a:t>
          </a:r>
          <a:endParaRPr lang="en-US" sz="2400" kern="1200"/>
        </a:p>
      </dsp:txBody>
      <dsp:txXfrm>
        <a:off x="6403" y="1876428"/>
        <a:ext cx="2408906" cy="3348631"/>
      </dsp:txXfrm>
    </dsp:sp>
    <dsp:sp modelId="{FCAF9B93-B8C4-46A9-A585-9A934238D613}">
      <dsp:nvSpPr>
        <dsp:cNvPr id="0" name=""/>
        <dsp:cNvSpPr/>
      </dsp:nvSpPr>
      <dsp:spPr>
        <a:xfrm>
          <a:off x="2836867" y="64570"/>
          <a:ext cx="843117" cy="84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61FC7-B8B5-4E56-BC24-36FA5B3143EB}">
      <dsp:nvSpPr>
        <dsp:cNvPr id="0" name=""/>
        <dsp:cNvSpPr/>
      </dsp:nvSpPr>
      <dsp:spPr>
        <a:xfrm>
          <a:off x="2836867" y="1129588"/>
          <a:ext cx="2408906" cy="643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/>
            <a:t>System testing</a:t>
          </a:r>
          <a:endParaRPr lang="en-US" sz="2400" kern="1200"/>
        </a:p>
      </dsp:txBody>
      <dsp:txXfrm>
        <a:off x="2836867" y="1129588"/>
        <a:ext cx="2408906" cy="643629"/>
      </dsp:txXfrm>
    </dsp:sp>
    <dsp:sp modelId="{352FDD80-5808-4AB1-A7AA-EEB8DE3670E3}">
      <dsp:nvSpPr>
        <dsp:cNvPr id="0" name=""/>
        <dsp:cNvSpPr/>
      </dsp:nvSpPr>
      <dsp:spPr>
        <a:xfrm>
          <a:off x="2836867" y="1876428"/>
          <a:ext cx="2408906" cy="334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Testing of the system as a whole. Testing of emergent properties is particularly important.</a:t>
          </a:r>
          <a:endParaRPr lang="en-US" sz="2400" kern="1200" dirty="0"/>
        </a:p>
      </dsp:txBody>
      <dsp:txXfrm>
        <a:off x="2836867" y="1876428"/>
        <a:ext cx="2408906" cy="3348631"/>
      </dsp:txXfrm>
    </dsp:sp>
    <dsp:sp modelId="{CA882630-014F-46C2-B06F-DC0B8C90F82C}">
      <dsp:nvSpPr>
        <dsp:cNvPr id="0" name=""/>
        <dsp:cNvSpPr/>
      </dsp:nvSpPr>
      <dsp:spPr>
        <a:xfrm>
          <a:off x="5667332" y="64570"/>
          <a:ext cx="843117" cy="84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0F1B3-6974-46CE-A34D-B3B175DAB897}">
      <dsp:nvSpPr>
        <dsp:cNvPr id="0" name=""/>
        <dsp:cNvSpPr/>
      </dsp:nvSpPr>
      <dsp:spPr>
        <a:xfrm>
          <a:off x="5667332" y="1129588"/>
          <a:ext cx="2408906" cy="643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/>
            <a:t>Customer testing</a:t>
          </a:r>
          <a:endParaRPr lang="en-US" sz="2400" kern="1200"/>
        </a:p>
      </dsp:txBody>
      <dsp:txXfrm>
        <a:off x="5667332" y="1129588"/>
        <a:ext cx="2408906" cy="643629"/>
      </dsp:txXfrm>
    </dsp:sp>
    <dsp:sp modelId="{5DDA2938-117A-4EAF-93A4-1A8C210C9840}">
      <dsp:nvSpPr>
        <dsp:cNvPr id="0" name=""/>
        <dsp:cNvSpPr/>
      </dsp:nvSpPr>
      <dsp:spPr>
        <a:xfrm>
          <a:off x="5667332" y="1876428"/>
          <a:ext cx="2408906" cy="334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Testing with customer data to check that the system meets the customer’s needs.</a:t>
          </a:r>
          <a:endParaRPr lang="en-US" sz="2400" kern="1200"/>
        </a:p>
      </dsp:txBody>
      <dsp:txXfrm>
        <a:off x="5667332" y="1876428"/>
        <a:ext cx="2408906" cy="33486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098A1-24CB-4E82-B65F-6C65B87FB230}">
      <dsp:nvSpPr>
        <dsp:cNvPr id="0" name=""/>
        <dsp:cNvSpPr/>
      </dsp:nvSpPr>
      <dsp:spPr>
        <a:xfrm>
          <a:off x="0" y="0"/>
          <a:ext cx="7213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6BAAA-E36D-4A63-A9A9-28EBF62B8FD9}">
      <dsp:nvSpPr>
        <dsp:cNvPr id="0" name=""/>
        <dsp:cNvSpPr/>
      </dsp:nvSpPr>
      <dsp:spPr>
        <a:xfrm>
          <a:off x="0" y="0"/>
          <a:ext cx="7213600" cy="2046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System prototyping, where a version of the system or part of the system is developed quickly to check the customer’s requirements and the feasibility of design decisions. This approach supports change anticipation. </a:t>
          </a:r>
          <a:endParaRPr lang="en-US" sz="2400" kern="1200" dirty="0"/>
        </a:p>
      </dsp:txBody>
      <dsp:txXfrm>
        <a:off x="0" y="0"/>
        <a:ext cx="7213600" cy="2046741"/>
      </dsp:txXfrm>
    </dsp:sp>
    <dsp:sp modelId="{CFB7392A-196C-4010-8E95-F0F6D271D70D}">
      <dsp:nvSpPr>
        <dsp:cNvPr id="0" name=""/>
        <dsp:cNvSpPr/>
      </dsp:nvSpPr>
      <dsp:spPr>
        <a:xfrm>
          <a:off x="0" y="2046741"/>
          <a:ext cx="7213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5C660-C9CB-4FF2-BFB3-C1D3AD330EDE}">
      <dsp:nvSpPr>
        <dsp:cNvPr id="0" name=""/>
        <dsp:cNvSpPr/>
      </dsp:nvSpPr>
      <dsp:spPr>
        <a:xfrm>
          <a:off x="0" y="2046741"/>
          <a:ext cx="7213600" cy="2046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Incremental delivery, where system increments are delivered to the customer for comment and experimentation. This supports both change avoidance and change tolerance. </a:t>
          </a:r>
          <a:endParaRPr lang="en-US" sz="2400" kern="1200"/>
        </a:p>
      </dsp:txBody>
      <dsp:txXfrm>
        <a:off x="0" y="2046741"/>
        <a:ext cx="7213600" cy="20467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25E52-4294-4EE4-9796-751B34F80AB0}">
      <dsp:nvSpPr>
        <dsp:cNvPr id="0" name=""/>
        <dsp:cNvSpPr/>
      </dsp:nvSpPr>
      <dsp:spPr>
        <a:xfrm>
          <a:off x="0" y="3198"/>
          <a:ext cx="7213600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18763-1374-4A1F-8E04-32CD3BDB460E}">
      <dsp:nvSpPr>
        <dsp:cNvPr id="0" name=""/>
        <dsp:cNvSpPr/>
      </dsp:nvSpPr>
      <dsp:spPr>
        <a:xfrm>
          <a:off x="206057" y="156463"/>
          <a:ext cx="374649" cy="37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ECEB8-EA64-4448-8278-A54ACD3AFB4B}">
      <dsp:nvSpPr>
        <dsp:cNvPr id="0" name=""/>
        <dsp:cNvSpPr/>
      </dsp:nvSpPr>
      <dsp:spPr>
        <a:xfrm>
          <a:off x="786764" y="3198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Improved system usability.</a:t>
          </a:r>
        </a:p>
      </dsp:txBody>
      <dsp:txXfrm>
        <a:off x="786764" y="3198"/>
        <a:ext cx="6426835" cy="681180"/>
      </dsp:txXfrm>
    </dsp:sp>
    <dsp:sp modelId="{BBF502E4-F216-4371-92CD-DA785FE551B1}">
      <dsp:nvSpPr>
        <dsp:cNvPr id="0" name=""/>
        <dsp:cNvSpPr/>
      </dsp:nvSpPr>
      <dsp:spPr>
        <a:xfrm>
          <a:off x="0" y="854674"/>
          <a:ext cx="7213600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47410-F34F-426B-9B12-DF1C1EA361F2}">
      <dsp:nvSpPr>
        <dsp:cNvPr id="0" name=""/>
        <dsp:cNvSpPr/>
      </dsp:nvSpPr>
      <dsp:spPr>
        <a:xfrm>
          <a:off x="206057" y="1007939"/>
          <a:ext cx="374649" cy="37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26CCB-0BAC-40D4-BE43-0637E1BB139E}">
      <dsp:nvSpPr>
        <dsp:cNvPr id="0" name=""/>
        <dsp:cNvSpPr/>
      </dsp:nvSpPr>
      <dsp:spPr>
        <a:xfrm>
          <a:off x="786764" y="854674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closer match to users’ real needs.</a:t>
          </a:r>
        </a:p>
      </dsp:txBody>
      <dsp:txXfrm>
        <a:off x="786764" y="854674"/>
        <a:ext cx="6426835" cy="681180"/>
      </dsp:txXfrm>
    </dsp:sp>
    <dsp:sp modelId="{257AB4C0-C257-4DF1-B03D-3AC8D0F6A275}">
      <dsp:nvSpPr>
        <dsp:cNvPr id="0" name=""/>
        <dsp:cNvSpPr/>
      </dsp:nvSpPr>
      <dsp:spPr>
        <a:xfrm>
          <a:off x="0" y="1706150"/>
          <a:ext cx="7213600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8FC06-8BDC-4462-93E9-6ADA1D6CDECD}">
      <dsp:nvSpPr>
        <dsp:cNvPr id="0" name=""/>
        <dsp:cNvSpPr/>
      </dsp:nvSpPr>
      <dsp:spPr>
        <a:xfrm>
          <a:off x="206057" y="1859416"/>
          <a:ext cx="374649" cy="37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D8B1C-ED47-4BDE-8263-12F474A31093}">
      <dsp:nvSpPr>
        <dsp:cNvPr id="0" name=""/>
        <dsp:cNvSpPr/>
      </dsp:nvSpPr>
      <dsp:spPr>
        <a:xfrm>
          <a:off x="786764" y="1706150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Improved design quality.</a:t>
          </a:r>
        </a:p>
      </dsp:txBody>
      <dsp:txXfrm>
        <a:off x="786764" y="1706150"/>
        <a:ext cx="6426835" cy="681180"/>
      </dsp:txXfrm>
    </dsp:sp>
    <dsp:sp modelId="{43954CC7-51C4-4098-979D-99975DCFB1D9}">
      <dsp:nvSpPr>
        <dsp:cNvPr id="0" name=""/>
        <dsp:cNvSpPr/>
      </dsp:nvSpPr>
      <dsp:spPr>
        <a:xfrm>
          <a:off x="0" y="2557626"/>
          <a:ext cx="7213600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83D08-0CEB-42F3-A047-5341B134691F}">
      <dsp:nvSpPr>
        <dsp:cNvPr id="0" name=""/>
        <dsp:cNvSpPr/>
      </dsp:nvSpPr>
      <dsp:spPr>
        <a:xfrm>
          <a:off x="206057" y="2710892"/>
          <a:ext cx="374649" cy="37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16A8F-45E4-46F1-A16D-AC5C415DD1FD}">
      <dsp:nvSpPr>
        <dsp:cNvPr id="0" name=""/>
        <dsp:cNvSpPr/>
      </dsp:nvSpPr>
      <dsp:spPr>
        <a:xfrm>
          <a:off x="786764" y="2557626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Improved maintainability.</a:t>
          </a:r>
        </a:p>
      </dsp:txBody>
      <dsp:txXfrm>
        <a:off x="786764" y="2557626"/>
        <a:ext cx="6426835" cy="681180"/>
      </dsp:txXfrm>
    </dsp:sp>
    <dsp:sp modelId="{F8B6B2AA-69DF-46C0-B35E-004F4FFE465F}">
      <dsp:nvSpPr>
        <dsp:cNvPr id="0" name=""/>
        <dsp:cNvSpPr/>
      </dsp:nvSpPr>
      <dsp:spPr>
        <a:xfrm>
          <a:off x="0" y="3409102"/>
          <a:ext cx="7213600" cy="681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F7FE4-0888-415B-9E7E-C2848E5A5B84}">
      <dsp:nvSpPr>
        <dsp:cNvPr id="0" name=""/>
        <dsp:cNvSpPr/>
      </dsp:nvSpPr>
      <dsp:spPr>
        <a:xfrm>
          <a:off x="206057" y="3562368"/>
          <a:ext cx="374649" cy="374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CE85A-B5ED-4372-A895-ED2C387CF54B}">
      <dsp:nvSpPr>
        <dsp:cNvPr id="0" name=""/>
        <dsp:cNvSpPr/>
      </dsp:nvSpPr>
      <dsp:spPr>
        <a:xfrm>
          <a:off x="786764" y="3409102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Reduced development effort.</a:t>
          </a:r>
        </a:p>
      </dsp:txBody>
      <dsp:txXfrm>
        <a:off x="786764" y="3409102"/>
        <a:ext cx="6426835" cy="6811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7EBF5-853C-4510-AB78-5D0A2B36715A}">
      <dsp:nvSpPr>
        <dsp:cNvPr id="0" name=""/>
        <dsp:cNvSpPr/>
      </dsp:nvSpPr>
      <dsp:spPr>
        <a:xfrm>
          <a:off x="0" y="384489"/>
          <a:ext cx="8113853" cy="2083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9725" tIns="437388" rIns="62972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Develop the system in increments and evaluate each increment before proceeding to the development of the next increment;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Normal approach used in agile methods;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Evaluation done by user/customer proxy.</a:t>
          </a:r>
        </a:p>
      </dsp:txBody>
      <dsp:txXfrm>
        <a:off x="0" y="384489"/>
        <a:ext cx="8113853" cy="2083725"/>
      </dsp:txXfrm>
    </dsp:sp>
    <dsp:sp modelId="{5631B1B0-9FA9-491A-B1F8-F4A0AC5B185B}">
      <dsp:nvSpPr>
        <dsp:cNvPr id="0" name=""/>
        <dsp:cNvSpPr/>
      </dsp:nvSpPr>
      <dsp:spPr>
        <a:xfrm>
          <a:off x="405692" y="74529"/>
          <a:ext cx="5679697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679" tIns="0" rIns="21467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Incremental development</a:t>
          </a:r>
        </a:p>
      </dsp:txBody>
      <dsp:txXfrm>
        <a:off x="435954" y="104791"/>
        <a:ext cx="5619173" cy="559396"/>
      </dsp:txXfrm>
    </dsp:sp>
    <dsp:sp modelId="{953C4359-791E-44A8-A601-0E5745374FF3}">
      <dsp:nvSpPr>
        <dsp:cNvPr id="0" name=""/>
        <dsp:cNvSpPr/>
      </dsp:nvSpPr>
      <dsp:spPr>
        <a:xfrm>
          <a:off x="0" y="2891574"/>
          <a:ext cx="8113853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9725" tIns="437388" rIns="62972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Deploy an increment for use by end-users;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More realistic evaluation about practical use of software;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Difficult to implement for replacement systems as increments have less functionality than the system being replaced.</a:t>
          </a:r>
        </a:p>
      </dsp:txBody>
      <dsp:txXfrm>
        <a:off x="0" y="2891574"/>
        <a:ext cx="8113853" cy="2381400"/>
      </dsp:txXfrm>
    </dsp:sp>
    <dsp:sp modelId="{FDC8C3E5-D8F2-4399-889A-5EB9A35F7ED9}">
      <dsp:nvSpPr>
        <dsp:cNvPr id="0" name=""/>
        <dsp:cNvSpPr/>
      </dsp:nvSpPr>
      <dsp:spPr>
        <a:xfrm>
          <a:off x="405692" y="2581614"/>
          <a:ext cx="5679697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679" tIns="0" rIns="21467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Incremental delivery</a:t>
          </a:r>
        </a:p>
      </dsp:txBody>
      <dsp:txXfrm>
        <a:off x="435954" y="2611876"/>
        <a:ext cx="5619173" cy="5593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9E46A-4DEA-4F7D-9999-C84737D17984}">
      <dsp:nvSpPr>
        <dsp:cNvPr id="0" name=""/>
        <dsp:cNvSpPr/>
      </dsp:nvSpPr>
      <dsp:spPr>
        <a:xfrm>
          <a:off x="0" y="2176"/>
          <a:ext cx="8785185" cy="8823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089BB-C3D3-422A-A103-920C7767C712}">
      <dsp:nvSpPr>
        <dsp:cNvPr id="0" name=""/>
        <dsp:cNvSpPr/>
      </dsp:nvSpPr>
      <dsp:spPr>
        <a:xfrm>
          <a:off x="266912" y="200705"/>
          <a:ext cx="485294" cy="485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02A9C-335D-4BE0-895B-44A44FE0A9A2}">
      <dsp:nvSpPr>
        <dsp:cNvPr id="0" name=""/>
        <dsp:cNvSpPr/>
      </dsp:nvSpPr>
      <dsp:spPr>
        <a:xfrm>
          <a:off x="1039760" y="0"/>
          <a:ext cx="7644741" cy="1102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28" tIns="116728" rIns="116728" bIns="11672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Customer value can be delivered with each increment so system functionality is available earlier.</a:t>
          </a:r>
          <a:endParaRPr lang="en-US" sz="2400" kern="1200" dirty="0"/>
        </a:p>
      </dsp:txBody>
      <dsp:txXfrm>
        <a:off x="1039760" y="0"/>
        <a:ext cx="7644741" cy="1102943"/>
      </dsp:txXfrm>
    </dsp:sp>
    <dsp:sp modelId="{439290AA-CD41-4B4E-9B61-72F952F658B9}">
      <dsp:nvSpPr>
        <dsp:cNvPr id="0" name=""/>
        <dsp:cNvSpPr/>
      </dsp:nvSpPr>
      <dsp:spPr>
        <a:xfrm>
          <a:off x="0" y="1380855"/>
          <a:ext cx="8785185" cy="8823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A12CA-57FD-4511-9FB5-20901BABFA6B}">
      <dsp:nvSpPr>
        <dsp:cNvPr id="0" name=""/>
        <dsp:cNvSpPr/>
      </dsp:nvSpPr>
      <dsp:spPr>
        <a:xfrm>
          <a:off x="266912" y="1579384"/>
          <a:ext cx="485294" cy="485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EE662-DC28-41B9-96F5-4833D5E25B66}">
      <dsp:nvSpPr>
        <dsp:cNvPr id="0" name=""/>
        <dsp:cNvSpPr/>
      </dsp:nvSpPr>
      <dsp:spPr>
        <a:xfrm>
          <a:off x="1019119" y="1380855"/>
          <a:ext cx="7644741" cy="1102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28" tIns="116728" rIns="116728" bIns="11672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Early increments act as a prototype to help elicit requirements for later increments.</a:t>
          </a:r>
          <a:endParaRPr lang="en-US" sz="2400" kern="1200" dirty="0"/>
        </a:p>
      </dsp:txBody>
      <dsp:txXfrm>
        <a:off x="1019119" y="1380855"/>
        <a:ext cx="7644741" cy="1102943"/>
      </dsp:txXfrm>
    </dsp:sp>
    <dsp:sp modelId="{03B07ADB-610D-4A9A-BBF6-9DCD165C10CA}">
      <dsp:nvSpPr>
        <dsp:cNvPr id="0" name=""/>
        <dsp:cNvSpPr/>
      </dsp:nvSpPr>
      <dsp:spPr>
        <a:xfrm>
          <a:off x="0" y="2759533"/>
          <a:ext cx="8785185" cy="8823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3C76F-9826-4C5B-A68A-DB95CFA3761F}">
      <dsp:nvSpPr>
        <dsp:cNvPr id="0" name=""/>
        <dsp:cNvSpPr/>
      </dsp:nvSpPr>
      <dsp:spPr>
        <a:xfrm>
          <a:off x="266912" y="2958063"/>
          <a:ext cx="485294" cy="485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160D2-1876-462A-8788-66B0BD3B77A2}">
      <dsp:nvSpPr>
        <dsp:cNvPr id="0" name=""/>
        <dsp:cNvSpPr/>
      </dsp:nvSpPr>
      <dsp:spPr>
        <a:xfrm>
          <a:off x="1019119" y="2759533"/>
          <a:ext cx="7644741" cy="1102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28" tIns="116728" rIns="116728" bIns="11672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Lower risk of overall project failure.</a:t>
          </a:r>
          <a:endParaRPr lang="en-US" sz="2400" kern="1200"/>
        </a:p>
      </dsp:txBody>
      <dsp:txXfrm>
        <a:off x="1019119" y="2759533"/>
        <a:ext cx="7644741" cy="1102943"/>
      </dsp:txXfrm>
    </dsp:sp>
    <dsp:sp modelId="{EABBBADE-204D-4B09-970D-D5F9FCFDAF31}">
      <dsp:nvSpPr>
        <dsp:cNvPr id="0" name=""/>
        <dsp:cNvSpPr/>
      </dsp:nvSpPr>
      <dsp:spPr>
        <a:xfrm>
          <a:off x="0" y="4138212"/>
          <a:ext cx="8785185" cy="8823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2B0B3-1B3A-4D4C-BD23-D62BCFC93ABF}">
      <dsp:nvSpPr>
        <dsp:cNvPr id="0" name=""/>
        <dsp:cNvSpPr/>
      </dsp:nvSpPr>
      <dsp:spPr>
        <a:xfrm>
          <a:off x="266912" y="4336742"/>
          <a:ext cx="485294" cy="4852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92A78-98C8-4CFF-989E-9DE4D0E2A96F}">
      <dsp:nvSpPr>
        <dsp:cNvPr id="0" name=""/>
        <dsp:cNvSpPr/>
      </dsp:nvSpPr>
      <dsp:spPr>
        <a:xfrm>
          <a:off x="1019119" y="4138212"/>
          <a:ext cx="7644741" cy="1102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28" tIns="116728" rIns="116728" bIns="11672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 highest priority system services tend to receive the most testing.</a:t>
          </a:r>
          <a:endParaRPr lang="en-US" sz="2400" kern="1200"/>
        </a:p>
      </dsp:txBody>
      <dsp:txXfrm>
        <a:off x="1019119" y="4138212"/>
        <a:ext cx="7644741" cy="110294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CF681-0B93-4C73-9E37-27364701310F}">
      <dsp:nvSpPr>
        <dsp:cNvPr id="0" name=""/>
        <dsp:cNvSpPr/>
      </dsp:nvSpPr>
      <dsp:spPr>
        <a:xfrm>
          <a:off x="40" y="384384"/>
          <a:ext cx="3867611" cy="15470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Most systems require a set of basic facilities that are used by different parts of the system. </a:t>
          </a:r>
          <a:endParaRPr lang="en-US" sz="2000" kern="1200"/>
        </a:p>
      </dsp:txBody>
      <dsp:txXfrm>
        <a:off x="40" y="384384"/>
        <a:ext cx="3867611" cy="1547044"/>
      </dsp:txXfrm>
    </dsp:sp>
    <dsp:sp modelId="{0479F2E5-69FB-4592-89CD-E651C683476F}">
      <dsp:nvSpPr>
        <dsp:cNvPr id="0" name=""/>
        <dsp:cNvSpPr/>
      </dsp:nvSpPr>
      <dsp:spPr>
        <a:xfrm>
          <a:off x="40" y="1931429"/>
          <a:ext cx="3867611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As requirements are not defined in detail until an increment is to be implemented, it can be hard to identify common facilities that are needed by all increments. </a:t>
          </a:r>
          <a:endParaRPr lang="en-US" sz="2000" kern="1200"/>
        </a:p>
      </dsp:txBody>
      <dsp:txXfrm>
        <a:off x="40" y="1931429"/>
        <a:ext cx="3867611" cy="2854800"/>
      </dsp:txXfrm>
    </dsp:sp>
    <dsp:sp modelId="{6FE1DA4F-F9D9-4F27-BE52-E04178638E4D}">
      <dsp:nvSpPr>
        <dsp:cNvPr id="0" name=""/>
        <dsp:cNvSpPr/>
      </dsp:nvSpPr>
      <dsp:spPr>
        <a:xfrm>
          <a:off x="4409117" y="384384"/>
          <a:ext cx="3867611" cy="1547044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essence of iterative processes is that the specification is developed in conjunction with the software. </a:t>
          </a:r>
          <a:endParaRPr lang="en-US" sz="2000" kern="1200"/>
        </a:p>
      </dsp:txBody>
      <dsp:txXfrm>
        <a:off x="4409117" y="384384"/>
        <a:ext cx="3867611" cy="1547044"/>
      </dsp:txXfrm>
    </dsp:sp>
    <dsp:sp modelId="{37603181-17F5-4FD9-9297-4972A648AD57}">
      <dsp:nvSpPr>
        <dsp:cNvPr id="0" name=""/>
        <dsp:cNvSpPr/>
      </dsp:nvSpPr>
      <dsp:spPr>
        <a:xfrm>
          <a:off x="4409117" y="1931429"/>
          <a:ext cx="3867611" cy="2854800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However, this conflicts with the procurement model of many organizations, where the complete system specification is part of the system development contract. </a:t>
          </a:r>
          <a:endParaRPr lang="en-US" sz="2000" kern="1200"/>
        </a:p>
      </dsp:txBody>
      <dsp:txXfrm>
        <a:off x="4409117" y="1931429"/>
        <a:ext cx="3867611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903E1-64FB-43A1-9E8F-1C3DD274E01D}">
      <dsp:nvSpPr>
        <dsp:cNvPr id="0" name=""/>
        <dsp:cNvSpPr/>
      </dsp:nvSpPr>
      <dsp:spPr>
        <a:xfrm>
          <a:off x="0" y="18879"/>
          <a:ext cx="8055980" cy="11679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structured set of activities required to develop a </a:t>
          </a:r>
          <a:br>
            <a:rPr lang="en-GB" sz="2200" kern="1200"/>
          </a:br>
          <a:r>
            <a:rPr lang="en-GB" sz="2200" kern="1200"/>
            <a:t>software system. </a:t>
          </a:r>
          <a:endParaRPr lang="en-US" sz="2200" kern="1200"/>
        </a:p>
      </dsp:txBody>
      <dsp:txXfrm>
        <a:off x="57015" y="75894"/>
        <a:ext cx="7941950" cy="1053922"/>
      </dsp:txXfrm>
    </dsp:sp>
    <dsp:sp modelId="{C5BD2B11-537D-40B6-88CE-F8AA7EFF46EC}">
      <dsp:nvSpPr>
        <dsp:cNvPr id="0" name=""/>
        <dsp:cNvSpPr/>
      </dsp:nvSpPr>
      <dsp:spPr>
        <a:xfrm>
          <a:off x="0" y="1250191"/>
          <a:ext cx="8055980" cy="695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Many different software processes but all involve:</a:t>
          </a:r>
          <a:endParaRPr lang="en-US" sz="2200" kern="1200" dirty="0"/>
        </a:p>
      </dsp:txBody>
      <dsp:txXfrm>
        <a:off x="33944" y="1284135"/>
        <a:ext cx="7988092" cy="627452"/>
      </dsp:txXfrm>
    </dsp:sp>
    <dsp:sp modelId="{8EF11F46-1770-43F7-B969-C17503943B96}">
      <dsp:nvSpPr>
        <dsp:cNvPr id="0" name=""/>
        <dsp:cNvSpPr/>
      </dsp:nvSpPr>
      <dsp:spPr>
        <a:xfrm>
          <a:off x="0" y="1945532"/>
          <a:ext cx="8055980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77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rgbClr val="00B050"/>
            </a:buClr>
            <a:buFontTx/>
            <a:buChar char="►"/>
          </a:pPr>
          <a:r>
            <a:rPr lang="en-GB" sz="2000" kern="1200" dirty="0">
              <a:solidFill>
                <a:srgbClr val="0070C0"/>
              </a:solidFill>
            </a:rPr>
            <a:t>Specification</a:t>
          </a:r>
          <a:r>
            <a:rPr lang="en-GB" sz="2000" kern="1200" dirty="0"/>
            <a:t> – defining what the system should do;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rgbClr val="00B050"/>
            </a:buClr>
            <a:buFontTx/>
            <a:buChar char="►"/>
          </a:pPr>
          <a:r>
            <a:rPr lang="en-GB" sz="2000" kern="1200" dirty="0">
              <a:solidFill>
                <a:srgbClr val="0070C0"/>
              </a:solidFill>
            </a:rPr>
            <a:t>Design and implementation </a:t>
          </a:r>
          <a:r>
            <a:rPr lang="en-GB" sz="2000" kern="1200" dirty="0"/>
            <a:t>– defining the organization of the system and implementing the system;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rgbClr val="00B050"/>
            </a:buClr>
            <a:buFontTx/>
            <a:buChar char="►"/>
          </a:pPr>
          <a:r>
            <a:rPr lang="en-GB" sz="2000" kern="1200" dirty="0">
              <a:solidFill>
                <a:srgbClr val="0070C0"/>
              </a:solidFill>
            </a:rPr>
            <a:t>Validation</a:t>
          </a:r>
          <a:r>
            <a:rPr lang="en-GB" sz="2000" kern="1200" dirty="0"/>
            <a:t> – checking that it does what the customer wants;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rgbClr val="00B050"/>
            </a:buClr>
            <a:buFontTx/>
            <a:buChar char="►"/>
          </a:pPr>
          <a:r>
            <a:rPr lang="en-GB" sz="2000" kern="1200" dirty="0">
              <a:solidFill>
                <a:srgbClr val="0070C0"/>
              </a:solidFill>
            </a:rPr>
            <a:t>Evolution</a:t>
          </a:r>
          <a:r>
            <a:rPr lang="en-GB" sz="2000" kern="1200" dirty="0"/>
            <a:t> – changing the system in response to changing customer needs.</a:t>
          </a:r>
          <a:endParaRPr lang="en-US" sz="2000" kern="1200" dirty="0"/>
        </a:p>
      </dsp:txBody>
      <dsp:txXfrm>
        <a:off x="0" y="1945532"/>
        <a:ext cx="8055980" cy="1821600"/>
      </dsp:txXfrm>
    </dsp:sp>
    <dsp:sp modelId="{44E74A2C-7250-4C46-978E-39FDC0C063B1}">
      <dsp:nvSpPr>
        <dsp:cNvPr id="0" name=""/>
        <dsp:cNvSpPr/>
      </dsp:nvSpPr>
      <dsp:spPr>
        <a:xfrm>
          <a:off x="0" y="3767132"/>
          <a:ext cx="8055980" cy="11679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software process model is an abstract representation of a process. It presents a description of a process from some particular perspective.</a:t>
          </a:r>
          <a:endParaRPr lang="en-US" sz="2200" kern="1200"/>
        </a:p>
      </dsp:txBody>
      <dsp:txXfrm>
        <a:off x="57015" y="3824147"/>
        <a:ext cx="7941950" cy="1053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06666-F0E8-43DF-9443-3A3590A30E84}">
      <dsp:nvSpPr>
        <dsp:cNvPr id="0" name=""/>
        <dsp:cNvSpPr/>
      </dsp:nvSpPr>
      <dsp:spPr>
        <a:xfrm>
          <a:off x="39" y="302392"/>
          <a:ext cx="3776897" cy="28287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When we describe and discuss processes, we usually talk about the activities in these processes such as specifying a data model, designing a user interface, etc. and the ordering of these activities.</a:t>
          </a:r>
          <a:endParaRPr lang="en-US" sz="2000" kern="1200" dirty="0"/>
        </a:p>
      </dsp:txBody>
      <dsp:txXfrm>
        <a:off x="39" y="302392"/>
        <a:ext cx="3776897" cy="2828763"/>
      </dsp:txXfrm>
    </dsp:sp>
    <dsp:sp modelId="{D2A71B34-6CC7-4252-ADE8-4889C6112176}">
      <dsp:nvSpPr>
        <dsp:cNvPr id="0" name=""/>
        <dsp:cNvSpPr/>
      </dsp:nvSpPr>
      <dsp:spPr>
        <a:xfrm>
          <a:off x="1" y="3171915"/>
          <a:ext cx="3776897" cy="12217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18AA8-688D-4BA5-9043-577971E0973A}">
      <dsp:nvSpPr>
        <dsp:cNvPr id="0" name=""/>
        <dsp:cNvSpPr/>
      </dsp:nvSpPr>
      <dsp:spPr>
        <a:xfrm>
          <a:off x="4305702" y="14158"/>
          <a:ext cx="3776897" cy="138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Process descriptions may also include:</a:t>
          </a:r>
          <a:endParaRPr lang="en-US" sz="2000" kern="1200"/>
        </a:p>
      </dsp:txBody>
      <dsp:txXfrm>
        <a:off x="4305702" y="14158"/>
        <a:ext cx="3776897" cy="1382400"/>
      </dsp:txXfrm>
    </dsp:sp>
    <dsp:sp modelId="{E4056EF5-02A2-4268-9971-3F14DE56E932}">
      <dsp:nvSpPr>
        <dsp:cNvPr id="0" name=""/>
        <dsp:cNvSpPr/>
      </dsp:nvSpPr>
      <dsp:spPr>
        <a:xfrm>
          <a:off x="4305702" y="1396558"/>
          <a:ext cx="3776897" cy="38210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Products, which are the outcomes of a process activity;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Roles, which reflect the responsibilities of the people involved in the process;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Pre- and post-conditions, which are statements that are true before and after a process activity has been enacted or a product produced.   </a:t>
          </a:r>
          <a:endParaRPr lang="en-US" sz="2000" kern="1200"/>
        </a:p>
      </dsp:txBody>
      <dsp:txXfrm>
        <a:off x="4305702" y="1396558"/>
        <a:ext cx="3776897" cy="3821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04211-D6D1-4061-ACFB-1CA03224E72E}">
      <dsp:nvSpPr>
        <dsp:cNvPr id="0" name=""/>
        <dsp:cNvSpPr/>
      </dsp:nvSpPr>
      <dsp:spPr>
        <a:xfrm>
          <a:off x="-243944" y="0"/>
          <a:ext cx="7880105" cy="1077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A9936-3E79-4302-AF79-09EC1244DD18}">
      <dsp:nvSpPr>
        <dsp:cNvPr id="0" name=""/>
        <dsp:cNvSpPr/>
      </dsp:nvSpPr>
      <dsp:spPr>
        <a:xfrm>
          <a:off x="81902" y="252006"/>
          <a:ext cx="592449" cy="592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15262-9E75-4EA4-8F32-9A6B71FE814C}">
      <dsp:nvSpPr>
        <dsp:cNvPr id="0" name=""/>
        <dsp:cNvSpPr/>
      </dsp:nvSpPr>
      <dsp:spPr>
        <a:xfrm>
          <a:off x="826584" y="0"/>
          <a:ext cx="3546047" cy="1077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02" tIns="114002" rIns="114002" bIns="11400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 waterfall model</a:t>
          </a:r>
          <a:endParaRPr lang="en-US" sz="2100" kern="1200" dirty="0"/>
        </a:p>
      </dsp:txBody>
      <dsp:txXfrm>
        <a:off x="826584" y="0"/>
        <a:ext cx="3546047" cy="1077180"/>
      </dsp:txXfrm>
    </dsp:sp>
    <dsp:sp modelId="{7D278648-D936-4770-95B7-25B405A7E9FC}">
      <dsp:nvSpPr>
        <dsp:cNvPr id="0" name=""/>
        <dsp:cNvSpPr/>
      </dsp:nvSpPr>
      <dsp:spPr>
        <a:xfrm>
          <a:off x="3579988" y="0"/>
          <a:ext cx="4068126" cy="1077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02" tIns="114002" rIns="114002" bIns="11400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Plan-driven model. Separate and distinct phases of specification and development.</a:t>
          </a:r>
          <a:endParaRPr lang="en-US" sz="2000" kern="1200" dirty="0"/>
        </a:p>
      </dsp:txBody>
      <dsp:txXfrm>
        <a:off x="3579988" y="0"/>
        <a:ext cx="4068126" cy="1077180"/>
      </dsp:txXfrm>
    </dsp:sp>
    <dsp:sp modelId="{7FDDFDB2-3875-4BC4-9B3A-6631D886E632}">
      <dsp:nvSpPr>
        <dsp:cNvPr id="0" name=""/>
        <dsp:cNvSpPr/>
      </dsp:nvSpPr>
      <dsp:spPr>
        <a:xfrm>
          <a:off x="-243944" y="1356116"/>
          <a:ext cx="7880105" cy="1077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63409-0692-47C9-905D-C4F8A7F06C41}">
      <dsp:nvSpPr>
        <dsp:cNvPr id="0" name=""/>
        <dsp:cNvSpPr/>
      </dsp:nvSpPr>
      <dsp:spPr>
        <a:xfrm>
          <a:off x="81902" y="1598482"/>
          <a:ext cx="592449" cy="592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52863-4BCD-4DA6-B9A6-B9005A9165BB}">
      <dsp:nvSpPr>
        <dsp:cNvPr id="0" name=""/>
        <dsp:cNvSpPr/>
      </dsp:nvSpPr>
      <dsp:spPr>
        <a:xfrm>
          <a:off x="901175" y="1323639"/>
          <a:ext cx="2392044" cy="1077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02" tIns="114002" rIns="114002" bIns="11400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Incremental development</a:t>
          </a:r>
          <a:endParaRPr lang="en-US" sz="2100" kern="1200" dirty="0"/>
        </a:p>
      </dsp:txBody>
      <dsp:txXfrm>
        <a:off x="901175" y="1323639"/>
        <a:ext cx="2392044" cy="1077180"/>
      </dsp:txXfrm>
    </dsp:sp>
    <dsp:sp modelId="{E7453DDC-16CF-4444-A3BF-2A0AB2AA64B0}">
      <dsp:nvSpPr>
        <dsp:cNvPr id="0" name=""/>
        <dsp:cNvSpPr/>
      </dsp:nvSpPr>
      <dsp:spPr>
        <a:xfrm>
          <a:off x="3209125" y="1420963"/>
          <a:ext cx="3989210" cy="1077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02" tIns="114002" rIns="114002" bIns="11400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Specification, development and validation are interleaved. May be plan-driven or agile.</a:t>
          </a:r>
          <a:endParaRPr lang="en-US" sz="2000" kern="1200" dirty="0"/>
        </a:p>
      </dsp:txBody>
      <dsp:txXfrm>
        <a:off x="3209125" y="1420963"/>
        <a:ext cx="3989210" cy="1077180"/>
      </dsp:txXfrm>
    </dsp:sp>
    <dsp:sp modelId="{747EA88D-6585-49D7-A6C0-5EFD81599180}">
      <dsp:nvSpPr>
        <dsp:cNvPr id="0" name=""/>
        <dsp:cNvSpPr/>
      </dsp:nvSpPr>
      <dsp:spPr>
        <a:xfrm>
          <a:off x="-231966" y="2793269"/>
          <a:ext cx="7880105" cy="1077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CDD85-3E8F-4664-89B6-1250433CAAFF}">
      <dsp:nvSpPr>
        <dsp:cNvPr id="0" name=""/>
        <dsp:cNvSpPr/>
      </dsp:nvSpPr>
      <dsp:spPr>
        <a:xfrm>
          <a:off x="81902" y="2944958"/>
          <a:ext cx="592449" cy="592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D02E9-E4D9-4611-B6D5-E387A36161DC}">
      <dsp:nvSpPr>
        <dsp:cNvPr id="0" name=""/>
        <dsp:cNvSpPr/>
      </dsp:nvSpPr>
      <dsp:spPr>
        <a:xfrm>
          <a:off x="874030" y="2764325"/>
          <a:ext cx="3546047" cy="1077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02" tIns="114002" rIns="114002" bIns="11400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Integration and configuration</a:t>
          </a:r>
          <a:endParaRPr lang="en-US" sz="2100" kern="1200" dirty="0"/>
        </a:p>
      </dsp:txBody>
      <dsp:txXfrm>
        <a:off x="874030" y="2764325"/>
        <a:ext cx="3546047" cy="1077180"/>
      </dsp:txXfrm>
    </dsp:sp>
    <dsp:sp modelId="{111F3DB7-204D-4C6B-B666-ED47AEF8189D}">
      <dsp:nvSpPr>
        <dsp:cNvPr id="0" name=""/>
        <dsp:cNvSpPr/>
      </dsp:nvSpPr>
      <dsp:spPr>
        <a:xfrm>
          <a:off x="3435648" y="2841484"/>
          <a:ext cx="3864290" cy="1077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02" tIns="114002" rIns="114002" bIns="11400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system is assembled from existing configurable components. May be plan-driven or agile.</a:t>
          </a:r>
          <a:endParaRPr lang="en-US" sz="2000" kern="1200" dirty="0"/>
        </a:p>
      </dsp:txBody>
      <dsp:txXfrm>
        <a:off x="3435648" y="2841484"/>
        <a:ext cx="3864290" cy="1077180"/>
      </dsp:txXfrm>
    </dsp:sp>
    <dsp:sp modelId="{F3033E19-9546-459A-8A83-FB6BEFD09E01}">
      <dsp:nvSpPr>
        <dsp:cNvPr id="0" name=""/>
        <dsp:cNvSpPr/>
      </dsp:nvSpPr>
      <dsp:spPr>
        <a:xfrm>
          <a:off x="-243944" y="4049068"/>
          <a:ext cx="7880105" cy="1077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CCF8C-C0A6-4929-B176-9CEC1F452AB0}">
      <dsp:nvSpPr>
        <dsp:cNvPr id="0" name=""/>
        <dsp:cNvSpPr/>
      </dsp:nvSpPr>
      <dsp:spPr>
        <a:xfrm>
          <a:off x="81902" y="4291433"/>
          <a:ext cx="592449" cy="592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4A84F-401E-471A-9CC6-963C9B68C54D}">
      <dsp:nvSpPr>
        <dsp:cNvPr id="0" name=""/>
        <dsp:cNvSpPr/>
      </dsp:nvSpPr>
      <dsp:spPr>
        <a:xfrm>
          <a:off x="1000198" y="4049068"/>
          <a:ext cx="6633527" cy="1077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02" tIns="114002" rIns="114002" bIns="11400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In practice, most large systems are developed using a process that incorporates elements from all of these models.</a:t>
          </a:r>
          <a:endParaRPr lang="en-US" sz="2100" kern="1200"/>
        </a:p>
      </dsp:txBody>
      <dsp:txXfrm>
        <a:off x="1000198" y="4049068"/>
        <a:ext cx="6633527" cy="1077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38AAA-A8C5-4344-AB06-0226A614C995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7FC15-847C-4914-AFD0-427F7F861526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60AD0-2C02-4480-8D6B-4E256A4E350F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Stand-alone application systems (sometimes called COTS) that are configured for use in a particular environment.</a:t>
          </a:r>
          <a:endParaRPr lang="en-US" sz="2100" kern="1200"/>
        </a:p>
      </dsp:txBody>
      <dsp:txXfrm>
        <a:off x="1350519" y="499"/>
        <a:ext cx="5863080" cy="1169280"/>
      </dsp:txXfrm>
    </dsp:sp>
    <dsp:sp modelId="{801999C0-D1E3-4FD9-89D0-B46BFDEEEEF3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19A48-0B93-4A7B-9C98-FEE7E7209D4F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231DE-9631-4C3C-A4B3-A74CA6C34E32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Collections of objects that are developed as a package to be integrated with a component framework such as .NET or J2EE.</a:t>
          </a:r>
          <a:endParaRPr lang="en-US" sz="2100" kern="1200"/>
        </a:p>
      </dsp:txBody>
      <dsp:txXfrm>
        <a:off x="1350519" y="1462100"/>
        <a:ext cx="5863080" cy="1169280"/>
      </dsp:txXfrm>
    </dsp:sp>
    <dsp:sp modelId="{E05B4ABE-362C-483B-B91D-20654F214B7A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D2C3F-97E0-4861-B344-D8DEE55AE4B5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A68F5-FEF4-4047-AFCA-15C7170EF14F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Web services that are developed according to service standards and which are available for remote invocation. </a:t>
          </a:r>
          <a:endParaRPr lang="en-US" sz="2100" kern="1200"/>
        </a:p>
      </dsp:txBody>
      <dsp:txXfrm>
        <a:off x="1350519" y="2923701"/>
        <a:ext cx="5863080" cy="1169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AAD31-D6E8-420F-81F7-9B2E5782138E}">
      <dsp:nvSpPr>
        <dsp:cNvPr id="0" name=""/>
        <dsp:cNvSpPr/>
      </dsp:nvSpPr>
      <dsp:spPr>
        <a:xfrm>
          <a:off x="0" y="3890"/>
          <a:ext cx="4971603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916ED-231F-4EB8-BB5D-B6D90032EABD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FEE45-CA16-47D1-924C-C6D49E341994}">
      <dsp:nvSpPr>
        <dsp:cNvPr id="0" name=""/>
        <dsp:cNvSpPr/>
      </dsp:nvSpPr>
      <dsp:spPr>
        <a:xfrm>
          <a:off x="957071" y="3890"/>
          <a:ext cx="4014531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Requirements specification</a:t>
          </a:r>
        </a:p>
      </dsp:txBody>
      <dsp:txXfrm>
        <a:off x="957071" y="3890"/>
        <a:ext cx="4014531" cy="828633"/>
      </dsp:txXfrm>
    </dsp:sp>
    <dsp:sp modelId="{9D96A45D-519E-4430-8F01-64F0A9A20BC3}">
      <dsp:nvSpPr>
        <dsp:cNvPr id="0" name=""/>
        <dsp:cNvSpPr/>
      </dsp:nvSpPr>
      <dsp:spPr>
        <a:xfrm>
          <a:off x="0" y="1039682"/>
          <a:ext cx="4971603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C9C28-ACF8-4BB7-AC3C-0941457C1528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E3052-6258-4657-84C8-DC873F7B298F}">
      <dsp:nvSpPr>
        <dsp:cNvPr id="0" name=""/>
        <dsp:cNvSpPr/>
      </dsp:nvSpPr>
      <dsp:spPr>
        <a:xfrm>
          <a:off x="957071" y="1039682"/>
          <a:ext cx="4014531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Software discovery and evaluation</a:t>
          </a:r>
        </a:p>
      </dsp:txBody>
      <dsp:txXfrm>
        <a:off x="957071" y="1039682"/>
        <a:ext cx="4014531" cy="828633"/>
      </dsp:txXfrm>
    </dsp:sp>
    <dsp:sp modelId="{54E8DFBF-3803-4D2F-826F-B2E2CB680218}">
      <dsp:nvSpPr>
        <dsp:cNvPr id="0" name=""/>
        <dsp:cNvSpPr/>
      </dsp:nvSpPr>
      <dsp:spPr>
        <a:xfrm>
          <a:off x="0" y="2075473"/>
          <a:ext cx="4971603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CD087-F908-499E-AE57-A70D8176EABD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7C438-51A5-4CAE-916D-EC60C6C047D5}">
      <dsp:nvSpPr>
        <dsp:cNvPr id="0" name=""/>
        <dsp:cNvSpPr/>
      </dsp:nvSpPr>
      <dsp:spPr>
        <a:xfrm>
          <a:off x="957071" y="2075473"/>
          <a:ext cx="4014531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Requirements refinement</a:t>
          </a:r>
        </a:p>
      </dsp:txBody>
      <dsp:txXfrm>
        <a:off x="957071" y="2075473"/>
        <a:ext cx="4014531" cy="828633"/>
      </dsp:txXfrm>
    </dsp:sp>
    <dsp:sp modelId="{6F095EB1-D880-4D00-9473-6591B7F41B2B}">
      <dsp:nvSpPr>
        <dsp:cNvPr id="0" name=""/>
        <dsp:cNvSpPr/>
      </dsp:nvSpPr>
      <dsp:spPr>
        <a:xfrm>
          <a:off x="0" y="3111265"/>
          <a:ext cx="4971603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18E9A-8DFA-419D-86B3-BA6AC619FC53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282C2-C028-4414-AB11-CD79638413EC}">
      <dsp:nvSpPr>
        <dsp:cNvPr id="0" name=""/>
        <dsp:cNvSpPr/>
      </dsp:nvSpPr>
      <dsp:spPr>
        <a:xfrm>
          <a:off x="957071" y="3111265"/>
          <a:ext cx="4014531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Application system configuration</a:t>
          </a:r>
        </a:p>
      </dsp:txBody>
      <dsp:txXfrm>
        <a:off x="957071" y="3111265"/>
        <a:ext cx="4014531" cy="828633"/>
      </dsp:txXfrm>
    </dsp:sp>
    <dsp:sp modelId="{61B69C85-20DB-4C9C-95D2-913E9A5DDBF4}">
      <dsp:nvSpPr>
        <dsp:cNvPr id="0" name=""/>
        <dsp:cNvSpPr/>
      </dsp:nvSpPr>
      <dsp:spPr>
        <a:xfrm>
          <a:off x="0" y="4147057"/>
          <a:ext cx="4971603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182DF-652E-4553-BBA5-D7951D4A4A50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AC8F6-F74B-40DF-8539-243AA9209B52}">
      <dsp:nvSpPr>
        <dsp:cNvPr id="0" name=""/>
        <dsp:cNvSpPr/>
      </dsp:nvSpPr>
      <dsp:spPr>
        <a:xfrm>
          <a:off x="957071" y="4147057"/>
          <a:ext cx="4014531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Component adaptation and integration</a:t>
          </a:r>
        </a:p>
      </dsp:txBody>
      <dsp:txXfrm>
        <a:off x="957071" y="4147057"/>
        <a:ext cx="4014531" cy="8286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81DB7-0E95-4DD1-97FB-56E9BBC09800}">
      <dsp:nvSpPr>
        <dsp:cNvPr id="0" name=""/>
        <dsp:cNvSpPr/>
      </dsp:nvSpPr>
      <dsp:spPr>
        <a:xfrm>
          <a:off x="0" y="19367"/>
          <a:ext cx="4971603" cy="19375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Real software processes are inter-leaved sequences of technical, collaborative and managerial activities with the overall goal of specifying, designing, implementing and testing a software system. </a:t>
          </a:r>
          <a:endParaRPr lang="en-US" sz="2000" kern="1200" dirty="0"/>
        </a:p>
      </dsp:txBody>
      <dsp:txXfrm>
        <a:off x="94582" y="113949"/>
        <a:ext cx="4782439" cy="1748355"/>
      </dsp:txXfrm>
    </dsp:sp>
    <dsp:sp modelId="{90FD5A93-DA8B-47C4-9472-8B522C0F86E7}">
      <dsp:nvSpPr>
        <dsp:cNvPr id="0" name=""/>
        <dsp:cNvSpPr/>
      </dsp:nvSpPr>
      <dsp:spPr>
        <a:xfrm>
          <a:off x="0" y="2008727"/>
          <a:ext cx="4971603" cy="193751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four basic process activities of specification, development, validation and evolution are organized differently in different development processes. </a:t>
          </a:r>
          <a:endParaRPr lang="en-US" sz="2000" kern="1200"/>
        </a:p>
      </dsp:txBody>
      <dsp:txXfrm>
        <a:off x="94582" y="2103309"/>
        <a:ext cx="4782439" cy="1748355"/>
      </dsp:txXfrm>
    </dsp:sp>
    <dsp:sp modelId="{69FF6B32-2A87-41F3-9700-326A59C8787D}">
      <dsp:nvSpPr>
        <dsp:cNvPr id="0" name=""/>
        <dsp:cNvSpPr/>
      </dsp:nvSpPr>
      <dsp:spPr>
        <a:xfrm>
          <a:off x="0" y="3998087"/>
          <a:ext cx="4971603" cy="193751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For example, in the waterfall model, they are organized in sequence, whereas in incremental development they are interleaved. </a:t>
          </a:r>
          <a:endParaRPr lang="en-US" sz="2000" kern="1200"/>
        </a:p>
      </dsp:txBody>
      <dsp:txXfrm>
        <a:off x="94582" y="4092669"/>
        <a:ext cx="4782439" cy="17483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15699-8A0C-4E85-A942-5FCA41A2869F}">
      <dsp:nvSpPr>
        <dsp:cNvPr id="0" name=""/>
        <dsp:cNvSpPr/>
      </dsp:nvSpPr>
      <dsp:spPr>
        <a:xfrm>
          <a:off x="0" y="2180"/>
          <a:ext cx="8082642" cy="11053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CA647-7004-4A85-BCCC-88BC4F11D0FA}">
      <dsp:nvSpPr>
        <dsp:cNvPr id="0" name=""/>
        <dsp:cNvSpPr/>
      </dsp:nvSpPr>
      <dsp:spPr>
        <a:xfrm>
          <a:off x="334376" y="250891"/>
          <a:ext cx="607957" cy="607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4102C-9B51-4BFB-AADA-B73AC02B81BA}">
      <dsp:nvSpPr>
        <dsp:cNvPr id="0" name=""/>
        <dsp:cNvSpPr/>
      </dsp:nvSpPr>
      <dsp:spPr>
        <a:xfrm>
          <a:off x="1276711" y="2180"/>
          <a:ext cx="6805930" cy="110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i="1" kern="1200" dirty="0"/>
            <a:t>Architectural design,</a:t>
          </a:r>
          <a:r>
            <a:rPr lang="en-GB" sz="1800" kern="1200" dirty="0"/>
            <a:t> where you identify the overall structure of the system, the principal components (subsystems or modules), their relationships and how they are distributed.</a:t>
          </a:r>
          <a:endParaRPr lang="en-US" sz="1800" kern="1200" dirty="0"/>
        </a:p>
      </dsp:txBody>
      <dsp:txXfrm>
        <a:off x="1276711" y="2180"/>
        <a:ext cx="6805930" cy="1105377"/>
      </dsp:txXfrm>
    </dsp:sp>
    <dsp:sp modelId="{23972D36-D496-40C9-9E26-C5A92A329DF9}">
      <dsp:nvSpPr>
        <dsp:cNvPr id="0" name=""/>
        <dsp:cNvSpPr/>
      </dsp:nvSpPr>
      <dsp:spPr>
        <a:xfrm>
          <a:off x="0" y="1383903"/>
          <a:ext cx="8082642" cy="11053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29EAE-0E18-48DC-8899-49869FD7703D}">
      <dsp:nvSpPr>
        <dsp:cNvPr id="0" name=""/>
        <dsp:cNvSpPr/>
      </dsp:nvSpPr>
      <dsp:spPr>
        <a:xfrm>
          <a:off x="334376" y="1632613"/>
          <a:ext cx="607957" cy="607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C6C10-44EA-4F26-8C5B-C661716D737C}">
      <dsp:nvSpPr>
        <dsp:cNvPr id="0" name=""/>
        <dsp:cNvSpPr/>
      </dsp:nvSpPr>
      <dsp:spPr>
        <a:xfrm>
          <a:off x="1276711" y="1383903"/>
          <a:ext cx="6805930" cy="110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i="1" kern="1200"/>
            <a:t>Database design, </a:t>
          </a:r>
          <a:r>
            <a:rPr lang="en-GB" sz="1800" kern="1200"/>
            <a:t>where you design the system data structures and how these are to be represented in a database. </a:t>
          </a:r>
          <a:endParaRPr lang="en-US" sz="1800" kern="1200"/>
        </a:p>
      </dsp:txBody>
      <dsp:txXfrm>
        <a:off x="1276711" y="1383903"/>
        <a:ext cx="6805930" cy="1105377"/>
      </dsp:txXfrm>
    </dsp:sp>
    <dsp:sp modelId="{9948A3EE-F0CF-47C9-905D-565A809900CD}">
      <dsp:nvSpPr>
        <dsp:cNvPr id="0" name=""/>
        <dsp:cNvSpPr/>
      </dsp:nvSpPr>
      <dsp:spPr>
        <a:xfrm>
          <a:off x="0" y="2765625"/>
          <a:ext cx="8082642" cy="11053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D10BA-AF59-450F-BB4A-97C95B4A946A}">
      <dsp:nvSpPr>
        <dsp:cNvPr id="0" name=""/>
        <dsp:cNvSpPr/>
      </dsp:nvSpPr>
      <dsp:spPr>
        <a:xfrm>
          <a:off x="334376" y="3014335"/>
          <a:ext cx="607957" cy="6079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FDF6A-4BCB-45E1-A834-7132466DB99F}">
      <dsp:nvSpPr>
        <dsp:cNvPr id="0" name=""/>
        <dsp:cNvSpPr/>
      </dsp:nvSpPr>
      <dsp:spPr>
        <a:xfrm>
          <a:off x="1276711" y="2765625"/>
          <a:ext cx="6805930" cy="110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i="1" kern="1200"/>
            <a:t>Interface design,</a:t>
          </a:r>
          <a:r>
            <a:rPr lang="en-GB" sz="1800" kern="1200"/>
            <a:t> where you define the interfaces between system components. </a:t>
          </a:r>
          <a:endParaRPr lang="en-US" sz="1800" kern="1200"/>
        </a:p>
      </dsp:txBody>
      <dsp:txXfrm>
        <a:off x="1276711" y="2765625"/>
        <a:ext cx="6805930" cy="1105377"/>
      </dsp:txXfrm>
    </dsp:sp>
    <dsp:sp modelId="{51DB9C95-0387-4772-AE6B-7C9BB67ADD2B}">
      <dsp:nvSpPr>
        <dsp:cNvPr id="0" name=""/>
        <dsp:cNvSpPr/>
      </dsp:nvSpPr>
      <dsp:spPr>
        <a:xfrm>
          <a:off x="0" y="4147348"/>
          <a:ext cx="8082642" cy="11053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7989F-4B1B-4002-8E52-13BCEDBCC521}">
      <dsp:nvSpPr>
        <dsp:cNvPr id="0" name=""/>
        <dsp:cNvSpPr/>
      </dsp:nvSpPr>
      <dsp:spPr>
        <a:xfrm>
          <a:off x="334376" y="4396058"/>
          <a:ext cx="607957" cy="6079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E1560-7308-46FF-A544-80F7773454A4}">
      <dsp:nvSpPr>
        <dsp:cNvPr id="0" name=""/>
        <dsp:cNvSpPr/>
      </dsp:nvSpPr>
      <dsp:spPr>
        <a:xfrm>
          <a:off x="1276711" y="4147348"/>
          <a:ext cx="6805930" cy="110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i="1" kern="1200"/>
            <a:t>Component selection and design, </a:t>
          </a:r>
          <a:r>
            <a:rPr lang="en-GB" sz="1800" kern="1200"/>
            <a:t>where you search for reusable components. If unavailable, you design how it will operate. </a:t>
          </a:r>
          <a:endParaRPr lang="en-US" sz="1800" kern="1200"/>
        </a:p>
      </dsp:txBody>
      <dsp:txXfrm>
        <a:off x="1276711" y="4147348"/>
        <a:ext cx="6805930" cy="11053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95B69-3D61-46F6-87A9-4184A9C3D914}">
      <dsp:nvSpPr>
        <dsp:cNvPr id="0" name=""/>
        <dsp:cNvSpPr/>
      </dsp:nvSpPr>
      <dsp:spPr>
        <a:xfrm>
          <a:off x="0" y="2088"/>
          <a:ext cx="8175501" cy="10584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F22AE-B5DF-4457-B046-908A85B76B98}">
      <dsp:nvSpPr>
        <dsp:cNvPr id="0" name=""/>
        <dsp:cNvSpPr/>
      </dsp:nvSpPr>
      <dsp:spPr>
        <a:xfrm>
          <a:off x="320174" y="240235"/>
          <a:ext cx="582136" cy="582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0B239-5CA3-47EC-B564-C6F5B5D02AAA}">
      <dsp:nvSpPr>
        <dsp:cNvPr id="0" name=""/>
        <dsp:cNvSpPr/>
      </dsp:nvSpPr>
      <dsp:spPr>
        <a:xfrm>
          <a:off x="1222486" y="2088"/>
          <a:ext cx="6953014" cy="105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7" tIns="112017" rIns="112017" bIns="1120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software is implemented either by developing a program or programs or by configuring an application system.</a:t>
          </a:r>
        </a:p>
      </dsp:txBody>
      <dsp:txXfrm>
        <a:off x="1222486" y="2088"/>
        <a:ext cx="6953014" cy="1058429"/>
      </dsp:txXfrm>
    </dsp:sp>
    <dsp:sp modelId="{E5F4DD88-8F31-488B-A63C-BE4449BE824C}">
      <dsp:nvSpPr>
        <dsp:cNvPr id="0" name=""/>
        <dsp:cNvSpPr/>
      </dsp:nvSpPr>
      <dsp:spPr>
        <a:xfrm>
          <a:off x="0" y="1325125"/>
          <a:ext cx="8175501" cy="10584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28FDE-4A7C-4235-BD48-FCC56272ED99}">
      <dsp:nvSpPr>
        <dsp:cNvPr id="0" name=""/>
        <dsp:cNvSpPr/>
      </dsp:nvSpPr>
      <dsp:spPr>
        <a:xfrm>
          <a:off x="320174" y="1563271"/>
          <a:ext cx="582136" cy="582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B9968-3786-475B-99CF-04FB0112D74B}">
      <dsp:nvSpPr>
        <dsp:cNvPr id="0" name=""/>
        <dsp:cNvSpPr/>
      </dsp:nvSpPr>
      <dsp:spPr>
        <a:xfrm>
          <a:off x="1222486" y="1325125"/>
          <a:ext cx="6953014" cy="105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7" tIns="112017" rIns="112017" bIns="1120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 and implementation are interleaved activities for most types of software system.</a:t>
          </a:r>
        </a:p>
      </dsp:txBody>
      <dsp:txXfrm>
        <a:off x="1222486" y="1325125"/>
        <a:ext cx="6953014" cy="1058429"/>
      </dsp:txXfrm>
    </dsp:sp>
    <dsp:sp modelId="{A8AA4009-16DC-432C-8038-9AA13C9E63DF}">
      <dsp:nvSpPr>
        <dsp:cNvPr id="0" name=""/>
        <dsp:cNvSpPr/>
      </dsp:nvSpPr>
      <dsp:spPr>
        <a:xfrm>
          <a:off x="0" y="2648162"/>
          <a:ext cx="8175501" cy="10584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515B1-7DDF-4357-89ED-9C2CF82822F1}">
      <dsp:nvSpPr>
        <dsp:cNvPr id="0" name=""/>
        <dsp:cNvSpPr/>
      </dsp:nvSpPr>
      <dsp:spPr>
        <a:xfrm>
          <a:off x="320174" y="2886308"/>
          <a:ext cx="582136" cy="582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EAC4B-16A5-4A8F-93CD-4A4B8F9B6EC5}">
      <dsp:nvSpPr>
        <dsp:cNvPr id="0" name=""/>
        <dsp:cNvSpPr/>
      </dsp:nvSpPr>
      <dsp:spPr>
        <a:xfrm>
          <a:off x="1222486" y="2648162"/>
          <a:ext cx="6953014" cy="105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7" tIns="112017" rIns="112017" bIns="1120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Programming is an individual activity with no standard process.</a:t>
          </a:r>
        </a:p>
      </dsp:txBody>
      <dsp:txXfrm>
        <a:off x="1222486" y="2648162"/>
        <a:ext cx="6953014" cy="1058429"/>
      </dsp:txXfrm>
    </dsp:sp>
    <dsp:sp modelId="{67CC176C-D8F5-4320-B19D-91B3235DA852}">
      <dsp:nvSpPr>
        <dsp:cNvPr id="0" name=""/>
        <dsp:cNvSpPr/>
      </dsp:nvSpPr>
      <dsp:spPr>
        <a:xfrm>
          <a:off x="0" y="3971199"/>
          <a:ext cx="8175501" cy="10584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64C83-B223-45DF-987E-40C1874F550A}">
      <dsp:nvSpPr>
        <dsp:cNvPr id="0" name=""/>
        <dsp:cNvSpPr/>
      </dsp:nvSpPr>
      <dsp:spPr>
        <a:xfrm>
          <a:off x="320174" y="4209345"/>
          <a:ext cx="582136" cy="582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D597F-A764-4443-A63F-B2E7436FC996}">
      <dsp:nvSpPr>
        <dsp:cNvPr id="0" name=""/>
        <dsp:cNvSpPr/>
      </dsp:nvSpPr>
      <dsp:spPr>
        <a:xfrm>
          <a:off x="1222486" y="3971199"/>
          <a:ext cx="6953014" cy="105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7" tIns="112017" rIns="112017" bIns="1120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Debugging is the activity of finding program faults and correcting these faults.</a:t>
          </a:r>
        </a:p>
      </dsp:txBody>
      <dsp:txXfrm>
        <a:off x="1222486" y="3971199"/>
        <a:ext cx="6953014" cy="105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8451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15201" cy="1320800"/>
          </a:xfrm>
        </p:spPr>
        <p:txBody>
          <a:bodyPr/>
          <a:lstStyle>
            <a:lvl1pPr>
              <a:defRPr b="1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00B0F0"/>
              </a:buClr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rgbClr val="7030A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77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4" y="474665"/>
            <a:ext cx="7228115" cy="1320800"/>
          </a:xfrm>
        </p:spPr>
        <p:txBody>
          <a:bodyPr/>
          <a:lstStyle>
            <a:lvl1pPr>
              <a:defRPr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00B0F0"/>
              </a:buClr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3244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4825D3-2F85-4241-A220-FE2CD2C60E14}"/>
              </a:ext>
            </a:extLst>
          </p:cNvPr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5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30" r:id="rId3"/>
  </p:sldLayoutIdLst>
  <p:transition spd="med">
    <p:wipe dir="r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00B0F0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C000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000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130595" y="1319514"/>
            <a:ext cx="7492544" cy="3078866"/>
          </a:xfrm>
        </p:spPr>
        <p:txBody>
          <a:bodyPr/>
          <a:lstStyle/>
          <a:p>
            <a:pPr algn="ctr" eaLnBrk="1" hangingPunct="1"/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2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Processes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D05F87-CE9B-4201-95EA-39B50A5D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604" y="201827"/>
            <a:ext cx="7315201" cy="1320800"/>
          </a:xfrm>
        </p:spPr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398608"/>
            <a:ext cx="7686177" cy="4861367"/>
          </a:xfrm>
        </p:spPr>
        <p:txBody>
          <a:bodyPr>
            <a:noAutofit/>
          </a:bodyPr>
          <a:lstStyle/>
          <a:p>
            <a:r>
              <a:rPr lang="en-GB" sz="2000" dirty="0"/>
              <a:t>The cost of accommodating changing customer requirements is reduced. </a:t>
            </a:r>
          </a:p>
          <a:p>
            <a:pPr lvl="1"/>
            <a:r>
              <a:rPr lang="en-GB" sz="2000" dirty="0"/>
              <a:t>The amount of analysis and documentation that has to be redone is much less than is required with the waterfall model.</a:t>
            </a:r>
          </a:p>
          <a:p>
            <a:r>
              <a:rPr lang="en-GB" sz="2000" dirty="0"/>
              <a:t>It is easier to get customer feedback on the development work that has been done. </a:t>
            </a:r>
          </a:p>
          <a:p>
            <a:pPr lvl="1"/>
            <a:r>
              <a:rPr lang="en-GB" sz="2000" dirty="0"/>
              <a:t>Customers can comment on demonstrations of the software and see how much has been implemented. </a:t>
            </a:r>
          </a:p>
          <a:p>
            <a:r>
              <a:rPr lang="en-GB" sz="2000" dirty="0"/>
              <a:t>More rapid delivery and deployment of useful software to the customer is possible. </a:t>
            </a:r>
          </a:p>
          <a:p>
            <a:pPr lvl="1"/>
            <a:r>
              <a:rPr lang="en-GB" sz="2000" dirty="0"/>
              <a:t>Customers are able to use and gain value from the software earlier than is possible with a waterfall process.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358AA-8BCC-4642-8BA5-3D88B8DE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210310" cy="1320800"/>
          </a:xfrm>
        </p:spPr>
        <p:txBody>
          <a:bodyPr>
            <a:normAutofit/>
          </a:bodyPr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7858"/>
            <a:ext cx="7631576" cy="4878630"/>
          </a:xfrm>
        </p:spPr>
        <p:txBody>
          <a:bodyPr>
            <a:noAutofit/>
          </a:bodyPr>
          <a:lstStyle/>
          <a:p>
            <a:r>
              <a:rPr lang="en-GB" sz="2400" dirty="0"/>
              <a:t>The process is not visible. </a:t>
            </a:r>
          </a:p>
          <a:p>
            <a:pPr lvl="1"/>
            <a:r>
              <a:rPr lang="en-GB" sz="2400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sz="2400" dirty="0"/>
              <a:t>System structure tends to degrade as new increments are added</a:t>
            </a:r>
            <a:r>
              <a:rPr lang="en-GB" sz="2400" i="1" dirty="0"/>
              <a:t>. </a:t>
            </a:r>
            <a:r>
              <a:rPr lang="en-GB" sz="2400" dirty="0"/>
              <a:t> </a:t>
            </a:r>
          </a:p>
          <a:p>
            <a:pPr lvl="1"/>
            <a:r>
              <a:rPr lang="en-GB" sz="2400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65649-D9EC-441B-8360-7D3FEB7C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597306"/>
            <a:ext cx="7924803" cy="4651094"/>
          </a:xfrm>
        </p:spPr>
        <p:txBody>
          <a:bodyPr>
            <a:normAutofit/>
          </a:bodyPr>
          <a:lstStyle/>
          <a:p>
            <a:r>
              <a:rPr lang="en-GB" sz="2400" dirty="0"/>
              <a:t>Based on software reuse where systems are integrated from existing components or application systems (sometimes called COTS -Commercial-off-the-shelf) systems).</a:t>
            </a:r>
          </a:p>
          <a:p>
            <a:r>
              <a:rPr lang="en-GB" sz="2400" dirty="0"/>
              <a:t>Reused elements may be configured to adapt their behaviour and functionality to a user’s requirements</a:t>
            </a:r>
          </a:p>
          <a:p>
            <a:r>
              <a:rPr lang="en-GB" sz="2400" dirty="0"/>
              <a:t>Reuse is now the standard approach for building many types of business system</a:t>
            </a:r>
          </a:p>
          <a:p>
            <a:pPr lvl="1"/>
            <a:r>
              <a:rPr lang="en-GB" sz="2400" dirty="0"/>
              <a:t>Reuse is a special topic in software 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0DEFEC-66CD-41CD-B114-7183CFDB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dirty="0"/>
              <a:t>Types of reusable software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C69D061-E40B-4F1F-83DA-0DDEAB3300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DAF30-E81C-4289-9537-6E5C4B80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61136" y="829519"/>
            <a:ext cx="8534401" cy="1320800"/>
          </a:xfrm>
        </p:spPr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407975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C1CD8-58E1-404D-AA4C-2F98EEAF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3800"/>
              <a:t>Key process stages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21D9A39-C5BA-4AD7-9117-ED5D2B3AC5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17D0C-A07B-42C7-ADCD-796A139C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85" y="1709177"/>
            <a:ext cx="752740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Reduced costs and risks as less software is developed from scratch</a:t>
            </a:r>
          </a:p>
          <a:p>
            <a:r>
              <a:rPr lang="en-US" sz="2400" dirty="0"/>
              <a:t>Faster delivery and deployment of system</a:t>
            </a:r>
          </a:p>
          <a:p>
            <a:r>
              <a:rPr lang="en-US" sz="2400" dirty="0"/>
              <a:t>But requirements compromises are inevitable so system may not meet real needs of users</a:t>
            </a:r>
          </a:p>
          <a:p>
            <a:r>
              <a:rPr lang="en-US" sz="2400" dirty="0"/>
              <a:t>Loss of control over evolution of reused system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32C28-E0B2-4948-BBB3-44BB3132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3800"/>
              <a:t>Process activities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FD2D5E3-4D5F-48A1-BCDF-C3281583B0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87414" y="451513"/>
          <a:ext cx="4971603" cy="595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4802F0-1967-4461-A85C-AF7ECC78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36605" y="341453"/>
            <a:ext cx="8073466" cy="951807"/>
          </a:xfrm>
        </p:spPr>
        <p:txBody>
          <a:bodyPr>
            <a:normAutofit fontScale="90000"/>
          </a:bodyPr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9" y="1293260"/>
            <a:ext cx="7537797" cy="52232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9C693C-C31D-42A4-9E3F-EC8393BD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5020519"/>
          </a:xfrm>
        </p:spPr>
        <p:txBody>
          <a:bodyPr>
            <a:noAutofit/>
          </a:bodyPr>
          <a:lstStyle/>
          <a:p>
            <a:r>
              <a:rPr lang="en-GB" sz="2400" dirty="0"/>
              <a:t>The process of establishing what services are required and the constraints on the system’s operation and development.</a:t>
            </a:r>
          </a:p>
          <a:p>
            <a:r>
              <a:rPr lang="en-GB" sz="2400" dirty="0"/>
              <a:t>Requirements engineering process</a:t>
            </a:r>
          </a:p>
          <a:p>
            <a:pPr lvl="1"/>
            <a:r>
              <a:rPr lang="en-GB" sz="2400" dirty="0"/>
              <a:t>Requirements elicitation and analysis</a:t>
            </a:r>
          </a:p>
          <a:p>
            <a:pPr lvl="2"/>
            <a:r>
              <a:rPr lang="en-GB" sz="2400" dirty="0"/>
              <a:t>What do the system stakeholders require or expect from the system?</a:t>
            </a:r>
          </a:p>
          <a:p>
            <a:pPr lvl="1"/>
            <a:r>
              <a:rPr lang="en-GB" sz="2400" dirty="0"/>
              <a:t>Requirements specification	</a:t>
            </a:r>
          </a:p>
          <a:p>
            <a:pPr lvl="2"/>
            <a:r>
              <a:rPr lang="en-GB" sz="2400" dirty="0"/>
              <a:t>Defining the requirements in detail</a:t>
            </a:r>
          </a:p>
          <a:p>
            <a:pPr lvl="1"/>
            <a:r>
              <a:rPr lang="en-GB" sz="2400" dirty="0"/>
              <a:t>Requirements validation</a:t>
            </a:r>
          </a:p>
          <a:p>
            <a:pPr lvl="2"/>
            <a:r>
              <a:rPr lang="en-GB" sz="2400" dirty="0"/>
              <a:t>Checking the validity of the requirements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883E27-0464-4591-A103-1479AB3B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sz="4000" dirty="0"/>
              <a:t>Topics covered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317315C-44CA-4743-9355-124D24616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945358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5322AC-29B1-45CC-A8F5-E92599D5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54" y="451512"/>
            <a:ext cx="8140862" cy="871905"/>
          </a:xfrm>
        </p:spPr>
        <p:txBody>
          <a:bodyPr/>
          <a:lstStyle/>
          <a:p>
            <a:r>
              <a:rPr lang="en-GB" dirty="0"/>
              <a:t>Software design and implementation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501569" y="1638485"/>
            <a:ext cx="8140862" cy="4245898"/>
          </a:xfrm>
        </p:spPr>
        <p:txBody>
          <a:bodyPr>
            <a:normAutofit/>
          </a:bodyPr>
          <a:lstStyle/>
          <a:p>
            <a:r>
              <a:rPr lang="en-GB" sz="2400" dirty="0"/>
              <a:t>The process of converting the system specification into an executable system.</a:t>
            </a:r>
          </a:p>
          <a:p>
            <a:r>
              <a:rPr lang="en-GB" sz="2400" dirty="0"/>
              <a:t>Software design</a:t>
            </a:r>
          </a:p>
          <a:p>
            <a:pPr lvl="1"/>
            <a:r>
              <a:rPr lang="en-GB" sz="2400" dirty="0"/>
              <a:t>Design a software structure that realises the specification;</a:t>
            </a:r>
          </a:p>
          <a:p>
            <a:r>
              <a:rPr lang="en-GB" sz="2400" dirty="0"/>
              <a:t>Implementation</a:t>
            </a:r>
          </a:p>
          <a:p>
            <a:pPr lvl="1"/>
            <a:r>
              <a:rPr lang="en-GB" sz="2400" dirty="0"/>
              <a:t>Translate this structure into an executable program;</a:t>
            </a:r>
          </a:p>
          <a:p>
            <a:r>
              <a:rPr lang="en-GB" sz="2400" dirty="0"/>
              <a:t>The activities of design and implementation are closely related and may be inter-leaved.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BC0B90-2776-4E69-A5E6-E6809CD5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4091" y="451512"/>
            <a:ext cx="8449519" cy="1320800"/>
          </a:xfrm>
        </p:spPr>
        <p:txBody>
          <a:bodyPr>
            <a:normAutofit/>
          </a:bodyPr>
          <a:lstStyle/>
          <a:p>
            <a:r>
              <a:rPr lang="en-GB" dirty="0"/>
              <a:t>A general model of the design process </a:t>
            </a:r>
            <a:endParaRPr lang="en-US" dirty="0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6" y="1111912"/>
            <a:ext cx="7138307" cy="53299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6AA37-3E73-4049-8517-7F3B47AA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48" y="306141"/>
            <a:ext cx="7648121" cy="1099457"/>
          </a:xfrm>
        </p:spPr>
        <p:txBody>
          <a:bodyPr>
            <a:normAutofit/>
          </a:bodyPr>
          <a:lstStyle/>
          <a:p>
            <a:r>
              <a:rPr lang="en-US" dirty="0"/>
              <a:t>Design activities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49A22A4-3F70-4B51-9FD5-F7076AFB52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8" y="1412110"/>
          <a:ext cx="8082642" cy="5254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2079D5-0206-495F-A240-E5CB5D9E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dirty="0"/>
              <a:t>System implementation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917BB06-EA88-46E0-BAE2-6E4908A40D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8" y="1516284"/>
          <a:ext cx="8175501" cy="5031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AA369-4DCD-4DCE-B1B6-2C817BFF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948" y="309999"/>
            <a:ext cx="7648121" cy="1099457"/>
          </a:xfrm>
        </p:spPr>
        <p:txBody>
          <a:bodyPr>
            <a:normAutofit/>
          </a:bodyPr>
          <a:lstStyle/>
          <a:p>
            <a:r>
              <a:rPr lang="en-GB" dirty="0"/>
              <a:t>Software validation</a:t>
            </a:r>
          </a:p>
        </p:txBody>
      </p:sp>
      <p:graphicFrame>
        <p:nvGraphicFramePr>
          <p:cNvPr id="88069" name="Rectangle 3">
            <a:extLst>
              <a:ext uri="{FF2B5EF4-FFF2-40B4-BE49-F238E27FC236}">
                <a16:creationId xmlns:a16="http://schemas.microsoft.com/office/drawing/2014/main" id="{3D4A7A3C-9900-42EE-809E-1362822CB5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8" y="1307939"/>
          <a:ext cx="7981371" cy="524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1890-6765-4821-828D-4806BEA4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686177" cy="1022430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Stages of testing</a:t>
            </a:r>
            <a:br>
              <a:rPr lang="en-GB" sz="4000" dirty="0"/>
            </a:br>
            <a:endParaRPr lang="en-US" sz="4000" dirty="0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9" y="2041205"/>
            <a:ext cx="8637442" cy="23487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D0BCDB-A5DE-4AD5-A953-985F2EF6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1948" y="459129"/>
            <a:ext cx="7648121" cy="1099457"/>
          </a:xfrm>
        </p:spPr>
        <p:txBody>
          <a:bodyPr>
            <a:normAutofit/>
          </a:bodyPr>
          <a:lstStyle/>
          <a:p>
            <a:r>
              <a:rPr lang="en-GB" dirty="0"/>
              <a:t>Testing stages</a:t>
            </a:r>
          </a:p>
        </p:txBody>
      </p:sp>
      <p:graphicFrame>
        <p:nvGraphicFramePr>
          <p:cNvPr id="115717" name="Rectangle 3">
            <a:extLst>
              <a:ext uri="{FF2B5EF4-FFF2-40B4-BE49-F238E27FC236}">
                <a16:creationId xmlns:a16="http://schemas.microsoft.com/office/drawing/2014/main" id="{33509397-EAC2-441A-9357-FB1AC7A4FB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8" y="1423686"/>
          <a:ext cx="8082642" cy="5289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4BC50F-7DC2-4AF6-B0E8-81624F1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50107" y="288324"/>
            <a:ext cx="7315201" cy="1320800"/>
          </a:xfrm>
        </p:spPr>
        <p:txBody>
          <a:bodyPr>
            <a:normAutofit/>
          </a:bodyPr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35663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B301C5-C0C5-4BA6-B158-6FC24762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689904"/>
            <a:ext cx="7319059" cy="4351459"/>
          </a:xfrm>
        </p:spPr>
        <p:txBody>
          <a:bodyPr>
            <a:normAutofit/>
          </a:bodyPr>
          <a:lstStyle/>
          <a:p>
            <a:r>
              <a:rPr lang="en-GB" sz="2400" dirty="0"/>
              <a:t>Software is inherently flexible and can change. </a:t>
            </a:r>
          </a:p>
          <a:p>
            <a:r>
              <a:rPr lang="en-GB" sz="2400" dirty="0"/>
              <a:t>As requirements change through changing business circumstances, the software that supports the business must also evolve and change.</a:t>
            </a:r>
          </a:p>
          <a:p>
            <a:r>
              <a:rPr lang="en-GB" sz="2400" dirty="0"/>
              <a:t>Although there has been a demarcation between development and evolution (maintenance), this is increasingly irrelevant as fewer and fewer systems are completely new.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C54D32-E5CD-446F-A713-B30BF0B9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4" y="2141316"/>
            <a:ext cx="8940571" cy="27509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4E1AA-A3F0-44ED-A4E8-B00E3265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4481" y="579256"/>
            <a:ext cx="6446215" cy="790937"/>
          </a:xfrm>
        </p:spPr>
        <p:txBody>
          <a:bodyPr>
            <a:normAutofit/>
          </a:bodyPr>
          <a:lstStyle/>
          <a:p>
            <a:r>
              <a:rPr lang="en-GB" sz="4000"/>
              <a:t>The software process</a:t>
            </a:r>
            <a:endParaRPr lang="en-GB" sz="4000" dirty="0"/>
          </a:p>
        </p:txBody>
      </p:sp>
      <p:graphicFrame>
        <p:nvGraphicFramePr>
          <p:cNvPr id="17413" name="Rectangle 3">
            <a:extLst>
              <a:ext uri="{FF2B5EF4-FFF2-40B4-BE49-F238E27FC236}">
                <a16:creationId xmlns:a16="http://schemas.microsoft.com/office/drawing/2014/main" id="{6844C1CE-F6BF-4754-87D1-04513F5CE9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4010" y="1481561"/>
          <a:ext cx="8055980" cy="495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BF037B-19CD-48D5-AE78-C289B863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4853" y="1604441"/>
            <a:ext cx="7955667" cy="4762882"/>
          </a:xfrm>
        </p:spPr>
        <p:txBody>
          <a:bodyPr>
            <a:noAutofit/>
          </a:bodyPr>
          <a:lstStyle/>
          <a:p>
            <a:r>
              <a:rPr lang="en-US" sz="2400" dirty="0"/>
              <a:t>Change is inevitable in all large software projects.</a:t>
            </a:r>
          </a:p>
          <a:p>
            <a:pPr lvl="1"/>
            <a:r>
              <a:rPr lang="en-US" sz="2400" dirty="0"/>
              <a:t>Business changes lead to new and changed system requirements</a:t>
            </a:r>
          </a:p>
          <a:p>
            <a:pPr lvl="1"/>
            <a:r>
              <a:rPr lang="en-US" sz="2400" dirty="0"/>
              <a:t>New technologies open up new possibilities for improving implementations</a:t>
            </a:r>
          </a:p>
          <a:p>
            <a:pPr lvl="1"/>
            <a:r>
              <a:rPr lang="en-US" sz="2400" dirty="0"/>
              <a:t>Changing platforms require application changes</a:t>
            </a:r>
          </a:p>
          <a:p>
            <a:r>
              <a:rPr lang="en-US" sz="2400" dirty="0"/>
              <a:t>Change leads to rework so the costs of change include both rework (e.g. re-analyzing requirements) as well as the costs of implementing new functionality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3C3B1-425E-4125-8D4C-24381915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331089"/>
            <a:ext cx="8472667" cy="5370653"/>
          </a:xfrm>
        </p:spPr>
        <p:txBody>
          <a:bodyPr>
            <a:noAutofit/>
          </a:bodyPr>
          <a:lstStyle/>
          <a:p>
            <a:r>
              <a:rPr lang="en-GB" sz="2400" dirty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sz="2400" dirty="0"/>
              <a:t>For example, a prototype system may be developed to show some key features of the system to customers. </a:t>
            </a:r>
          </a:p>
          <a:p>
            <a:r>
              <a:rPr lang="en-GB" sz="2400" dirty="0"/>
              <a:t>Change tolerance, where the process is designed so that changes can be accommodated at relatively low cost.</a:t>
            </a:r>
          </a:p>
          <a:p>
            <a:pPr lvl="1"/>
            <a:r>
              <a:rPr lang="en-GB" sz="2400" dirty="0"/>
              <a:t>This normally involves some form of incremental development. Proposed changes may be implemented in increments that have not yet been developed. If this is impossible, then only a single increment (a small part of the system) may have been altered to incorporate the change.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36161-70FC-4F02-9F4B-1772879E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89" y="609600"/>
            <a:ext cx="8267331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Coping with changing requirements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0FBE6A-F111-4E16-85F6-2983247AF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089417"/>
              </p:ext>
            </p:extLst>
          </p:nvPr>
        </p:nvGraphicFramePr>
        <p:xfrm>
          <a:off x="631567" y="1709057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72C3E-6765-487E-88B1-133419E0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>
          <a:xfrm>
            <a:off x="502155" y="1647428"/>
            <a:ext cx="7793621" cy="3880773"/>
          </a:xfrm>
        </p:spPr>
        <p:txBody>
          <a:bodyPr>
            <a:noAutofit/>
          </a:bodyPr>
          <a:lstStyle/>
          <a:p>
            <a:r>
              <a:rPr lang="en-US" sz="2400" dirty="0"/>
              <a:t>A prototype is an initial version of a system used to demonstrate concepts and try out design options.</a:t>
            </a:r>
          </a:p>
          <a:p>
            <a:r>
              <a:rPr lang="en-US" sz="2400" dirty="0"/>
              <a:t>A prototype can be used in:</a:t>
            </a:r>
          </a:p>
          <a:p>
            <a:pPr lvl="1"/>
            <a:r>
              <a:rPr lang="en-US" sz="2400" dirty="0"/>
              <a:t>The requirements engineering process to help with requirements elicitation and validation;</a:t>
            </a:r>
          </a:p>
          <a:p>
            <a:pPr lvl="1"/>
            <a:r>
              <a:rPr lang="en-US" sz="2400" dirty="0"/>
              <a:t>In design processes to explore options and develop a UI design;</a:t>
            </a:r>
          </a:p>
          <a:p>
            <a:pPr lvl="1"/>
            <a:r>
              <a:rPr lang="en-US" sz="2400" dirty="0"/>
              <a:t>In the testing process to run back-to-back tests.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0B4992-CC61-483F-B7A0-4DC57039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/>
              <a:t>Benefits of prototyping</a:t>
            </a:r>
          </a:p>
        </p:txBody>
      </p:sp>
      <p:graphicFrame>
        <p:nvGraphicFramePr>
          <p:cNvPr id="1182725" name="Rectangle 3">
            <a:extLst>
              <a:ext uri="{FF2B5EF4-FFF2-40B4-BE49-F238E27FC236}">
                <a16:creationId xmlns:a16="http://schemas.microsoft.com/office/drawing/2014/main" id="{D7BE32D9-3F9E-43AD-A6F0-1F431AFFAA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815AA7-8359-492E-BDF8-F24EA7E9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62426" y="451513"/>
            <a:ext cx="8534333" cy="907730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6" y="2407534"/>
            <a:ext cx="8652991" cy="24538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CA410F-409B-4F1E-928D-44283D21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655" y="1662879"/>
            <a:ext cx="8036690" cy="3880773"/>
          </a:xfrm>
        </p:spPr>
        <p:txBody>
          <a:bodyPr>
            <a:noAutofit/>
          </a:bodyPr>
          <a:lstStyle/>
          <a:p>
            <a:r>
              <a:rPr lang="en-US" sz="2400" dirty="0"/>
              <a:t>May be based on rapid prototyping languages or tools</a:t>
            </a:r>
          </a:p>
          <a:p>
            <a:r>
              <a:rPr lang="en-US" sz="2400" dirty="0"/>
              <a:t>May involve leaving out functionality</a:t>
            </a:r>
          </a:p>
          <a:p>
            <a:pPr lvl="1"/>
            <a:r>
              <a:rPr lang="en-US" sz="2400" dirty="0"/>
              <a:t>Prototype should focus on areas of the product that are not well-understood;</a:t>
            </a:r>
          </a:p>
          <a:p>
            <a:pPr lvl="1"/>
            <a:r>
              <a:rPr lang="en-US" sz="2400" dirty="0"/>
              <a:t>Error checking and recovery may not be included in the prototype;</a:t>
            </a:r>
          </a:p>
          <a:p>
            <a:pPr lvl="1"/>
            <a:r>
              <a:rPr lang="en-US" sz="2400" dirty="0"/>
              <a:t>Focus on functional rather than non-functional requirements such as reliability and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A9D7-695D-499B-AC90-840A9169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>
          <a:xfrm>
            <a:off x="351684" y="1488613"/>
            <a:ext cx="7944092" cy="4310303"/>
          </a:xfrm>
        </p:spPr>
        <p:txBody>
          <a:bodyPr>
            <a:noAutofit/>
          </a:bodyPr>
          <a:lstStyle/>
          <a:p>
            <a:r>
              <a:rPr lang="en-US" sz="2400"/>
              <a:t>Prototypes should be discarded after development as they are not a good basis for a production system:</a:t>
            </a:r>
          </a:p>
          <a:p>
            <a:pPr lvl="1"/>
            <a:r>
              <a:rPr lang="en-US" sz="2400"/>
              <a:t>It may be impossible to tune the system to meet non-functional requirements;</a:t>
            </a:r>
          </a:p>
          <a:p>
            <a:pPr lvl="1"/>
            <a:r>
              <a:rPr lang="en-US" sz="2400"/>
              <a:t>Prototypes are normally undocumented;</a:t>
            </a:r>
          </a:p>
          <a:p>
            <a:pPr lvl="1"/>
            <a:r>
              <a:rPr lang="en-US" sz="2400"/>
              <a:t>The prototype structure is usually degraded through rapid change;</a:t>
            </a:r>
          </a:p>
          <a:p>
            <a:pPr lvl="1"/>
            <a:r>
              <a:rPr lang="en-US" sz="2400"/>
              <a:t>The prototype probably will not meet normal organisational quality standards.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522FE-2FDD-4287-993E-0523AAAC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639728"/>
            <a:ext cx="7686178" cy="451800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GB" sz="2800"/>
              <a:t>Rather than deliver the system as a single delivery, the development and delivery is broken down into increments with each increment delivering part of the required functionality.</a:t>
            </a:r>
          </a:p>
          <a:p>
            <a:pPr>
              <a:lnSpc>
                <a:spcPct val="120000"/>
              </a:lnSpc>
            </a:pPr>
            <a:r>
              <a:rPr lang="en-GB" sz="2800"/>
              <a:t>User requirements are prioritised and the highest priority requirements are included in early increments.</a:t>
            </a:r>
          </a:p>
          <a:p>
            <a:pPr>
              <a:lnSpc>
                <a:spcPct val="120000"/>
              </a:lnSpc>
            </a:pPr>
            <a:r>
              <a:rPr lang="en-GB" sz="2800"/>
              <a:t>Once the development of an increment is started, the requirements are frozen though requirements for later increments can continue to evolve.</a:t>
            </a:r>
            <a:endParaRPr lang="en-GB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4FC9C8-1C47-4B82-87F7-C469971E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40" y="228932"/>
            <a:ext cx="8745960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Incremental development and delivery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9BAAB63-8798-496E-9B3D-433D2718B4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286" y="1088020"/>
          <a:ext cx="8113853" cy="534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0EF7D-CA3E-48C1-81E6-0D357E41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dirty="0"/>
              <a:t>Software process descriptions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613C04B-8057-4F05-98E5-89BCF3B82E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80" y="1400536"/>
          <a:ext cx="8082639" cy="5231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F5B24-54F4-416A-98B5-C004156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5" y="1994936"/>
            <a:ext cx="8763070" cy="36187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BCCF08-7331-49AC-AF83-621F5B0C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451512"/>
            <a:ext cx="7686177" cy="1320800"/>
          </a:xfrm>
        </p:spPr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graphicFrame>
        <p:nvGraphicFramePr>
          <p:cNvPr id="109573" name="Rectangle 3">
            <a:extLst>
              <a:ext uri="{FF2B5EF4-FFF2-40B4-BE49-F238E27FC236}">
                <a16:creationId xmlns:a16="http://schemas.microsoft.com/office/drawing/2014/main" id="{D8528344-F620-40CE-AE78-D5AE94F0A3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6218" y="1270000"/>
          <a:ext cx="8785185" cy="5243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54CFC-7C98-472D-8527-4480BD90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dirty="0"/>
              <a:t>Incremental delivery problems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0F82DCC-32D7-43A1-9B41-8CF6CC0FF9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80" y="1377387"/>
          <a:ext cx="8276769" cy="5170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25125-B4B1-4646-BE87-FC7D3B66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007" y="451513"/>
            <a:ext cx="6979534" cy="1320800"/>
          </a:xfrm>
        </p:spPr>
        <p:txBody>
          <a:bodyPr>
            <a:normAutofit/>
          </a:bodyPr>
          <a:lstStyle/>
          <a:p>
            <a:r>
              <a:rPr lang="en-US" dirty="0"/>
              <a:t>Plan-driven and agile processes</a:t>
            </a:r>
          </a:p>
        </p:txBody>
      </p:sp>
      <p:pic>
        <p:nvPicPr>
          <p:cNvPr id="6" name="Picture 5" descr="Rolls of blueprints">
            <a:extLst>
              <a:ext uri="{FF2B5EF4-FFF2-40B4-BE49-F238E27FC236}">
                <a16:creationId xmlns:a16="http://schemas.microsoft.com/office/drawing/2014/main" id="{E8D3E834-737D-4250-922F-874FE9AC3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41" r="5329" b="1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651" y="1412111"/>
            <a:ext cx="6609144" cy="513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Plan-driven processes are processes where all of the process activities are planned in advance and progress is measured against this plan. 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In agile processes, planning is incremental and it is easier to change the process to reflect changing customer requirements. 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In practice, most practical processes include elements of both plan-driven and agile approaches. 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There are no right or wrong software processes.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E4B86-20B9-49B0-9EE9-5A8AF70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31947" y="343520"/>
            <a:ext cx="7648121" cy="1099457"/>
          </a:xfrm>
        </p:spPr>
        <p:txBody>
          <a:bodyPr>
            <a:normAutofit/>
          </a:bodyPr>
          <a:lstStyle/>
          <a:p>
            <a:r>
              <a:rPr lang="en-GB" sz="4000" dirty="0"/>
              <a:t>Software process models</a:t>
            </a:r>
          </a:p>
        </p:txBody>
      </p:sp>
      <p:graphicFrame>
        <p:nvGraphicFramePr>
          <p:cNvPr id="25605" name="Rectangle 3">
            <a:extLst>
              <a:ext uri="{FF2B5EF4-FFF2-40B4-BE49-F238E27FC236}">
                <a16:creationId xmlns:a16="http://schemas.microsoft.com/office/drawing/2014/main" id="{46CE5A97-C399-4907-8215-ED1A618026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8" y="1412111"/>
          <a:ext cx="7880105" cy="5135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265343-BB17-41DB-99CD-26970FD6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92387" y="451512"/>
            <a:ext cx="7686177" cy="1320800"/>
          </a:xfrm>
        </p:spPr>
        <p:txBody>
          <a:bodyPr>
            <a:normAutofit/>
          </a:bodyPr>
          <a:lstStyle/>
          <a:p>
            <a:r>
              <a:rPr lang="en-GB" sz="4000" dirty="0"/>
              <a:t>The waterfall model</a:t>
            </a:r>
            <a:br>
              <a:rPr lang="en-GB" sz="4000" dirty="0"/>
            </a:br>
            <a:endParaRPr lang="en-US" sz="4000" dirty="0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55" y="1562582"/>
            <a:ext cx="8333158" cy="46858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5887F-3027-40DC-B807-E2FA7F29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324092" y="1429374"/>
            <a:ext cx="8518966" cy="4977114"/>
          </a:xfrm>
        </p:spPr>
        <p:txBody>
          <a:bodyPr>
            <a:noAutofit/>
          </a:bodyPr>
          <a:lstStyle/>
          <a:p>
            <a:r>
              <a:rPr lang="en-GB" sz="2400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sz="2400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sz="2400" dirty="0"/>
              <a:t>Few business systems have stable requirements.</a:t>
            </a:r>
          </a:p>
          <a:p>
            <a:r>
              <a:rPr lang="en-GB" sz="2400" dirty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sz="2400" dirty="0"/>
              <a:t>In those circumstances, the plan-driven nature of the waterfall model helps coordinate the work.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86925B-9BEA-4B1C-8A60-69E3F133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686177" cy="837235"/>
          </a:xfrm>
        </p:spPr>
        <p:txBody>
          <a:bodyPr>
            <a:normAutofit/>
          </a:bodyPr>
          <a:lstStyle/>
          <a:p>
            <a:r>
              <a:rPr lang="en-GB" sz="4000" dirty="0"/>
              <a:t>Incremental development </a:t>
            </a:r>
            <a:endParaRPr lang="en-US" sz="4000" dirty="0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92460"/>
            <a:ext cx="8081775" cy="43559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DE08B-8D58-4BE7-9DFA-9CFE8F34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2043</TotalTime>
  <Words>2130</Words>
  <Application>Microsoft Macintosh PowerPoint</Application>
  <PresentationFormat>On-screen Show (4:3)</PresentationFormat>
  <Paragraphs>230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Trebuchet MS</vt:lpstr>
      <vt:lpstr>Wingdings 3</vt:lpstr>
      <vt:lpstr>Facet</vt:lpstr>
      <vt:lpstr>Chapter 2  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The waterfall model </vt:lpstr>
      <vt:lpstr>Waterfall model problems</vt:lpstr>
      <vt:lpstr>Incremental development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Jianchao "Jack" Han</cp:lastModifiedBy>
  <cp:revision>34</cp:revision>
  <dcterms:created xsi:type="dcterms:W3CDTF">2009-12-29T10:39:27Z</dcterms:created>
  <dcterms:modified xsi:type="dcterms:W3CDTF">2023-01-25T17:56:13Z</dcterms:modified>
</cp:coreProperties>
</file>