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45"/>
  </p:notesMasterIdLst>
  <p:handoutMasterIdLst>
    <p:handoutMasterId r:id="rId46"/>
  </p:handoutMasterIdLst>
  <p:sldIdLst>
    <p:sldId id="353" r:id="rId2"/>
    <p:sldId id="354" r:id="rId3"/>
    <p:sldId id="355" r:id="rId4"/>
    <p:sldId id="356" r:id="rId5"/>
    <p:sldId id="357" r:id="rId6"/>
    <p:sldId id="358" r:id="rId7"/>
    <p:sldId id="359" r:id="rId8"/>
    <p:sldId id="315" r:id="rId9"/>
    <p:sldId id="267" r:id="rId10"/>
    <p:sldId id="360" r:id="rId11"/>
    <p:sldId id="361" r:id="rId12"/>
    <p:sldId id="269" r:id="rId13"/>
    <p:sldId id="362" r:id="rId14"/>
    <p:sldId id="363" r:id="rId15"/>
    <p:sldId id="364" r:id="rId16"/>
    <p:sldId id="365" r:id="rId17"/>
    <p:sldId id="366" r:id="rId18"/>
    <p:sldId id="284" r:id="rId19"/>
    <p:sldId id="367" r:id="rId20"/>
    <p:sldId id="368" r:id="rId21"/>
    <p:sldId id="369" r:id="rId22"/>
    <p:sldId id="286" r:id="rId23"/>
    <p:sldId id="370" r:id="rId24"/>
    <p:sldId id="371" r:id="rId25"/>
    <p:sldId id="372" r:id="rId26"/>
    <p:sldId id="373" r:id="rId27"/>
    <p:sldId id="292" r:id="rId28"/>
    <p:sldId id="374" r:id="rId29"/>
    <p:sldId id="375" r:id="rId30"/>
    <p:sldId id="379" r:id="rId31"/>
    <p:sldId id="380" r:id="rId32"/>
    <p:sldId id="381" r:id="rId33"/>
    <p:sldId id="300" r:id="rId34"/>
    <p:sldId id="382" r:id="rId35"/>
    <p:sldId id="321" r:id="rId36"/>
    <p:sldId id="384" r:id="rId37"/>
    <p:sldId id="385" r:id="rId38"/>
    <p:sldId id="302" r:id="rId39"/>
    <p:sldId id="387" r:id="rId40"/>
    <p:sldId id="388" r:id="rId41"/>
    <p:sldId id="389" r:id="rId42"/>
    <p:sldId id="390" r:id="rId43"/>
    <p:sldId id="39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1" d="100"/>
          <a:sy n="101" d="100"/>
        </p:scale>
        <p:origin x="664"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C0F29-0374-4169-B8EC-4D984591C49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5AF8965-E6DF-4598-8DDC-5A44559FCB95}">
      <dgm:prSet custT="1"/>
      <dgm:spPr/>
      <dgm:t>
        <a:bodyPr/>
        <a:lstStyle/>
        <a:p>
          <a:r>
            <a:rPr lang="en-GB" sz="2800"/>
            <a:t>Risk management</a:t>
          </a:r>
          <a:endParaRPr lang="en-US" sz="2800"/>
        </a:p>
      </dgm:t>
    </dgm:pt>
    <dgm:pt modelId="{94C7ED8B-8884-4A9E-8654-38FED17F6F4A}" type="parTrans" cxnId="{EC8874C2-9EA2-46FD-821B-70B33742717A}">
      <dgm:prSet/>
      <dgm:spPr/>
      <dgm:t>
        <a:bodyPr/>
        <a:lstStyle/>
        <a:p>
          <a:endParaRPr lang="en-US" sz="2800"/>
        </a:p>
      </dgm:t>
    </dgm:pt>
    <dgm:pt modelId="{CF3C4410-9CF1-4D6A-921B-B065576BFAAD}" type="sibTrans" cxnId="{EC8874C2-9EA2-46FD-821B-70B33742717A}">
      <dgm:prSet/>
      <dgm:spPr/>
      <dgm:t>
        <a:bodyPr/>
        <a:lstStyle/>
        <a:p>
          <a:endParaRPr lang="en-US" sz="2800"/>
        </a:p>
      </dgm:t>
    </dgm:pt>
    <dgm:pt modelId="{4402D699-CDCA-4187-AD45-9641A157A75B}">
      <dgm:prSet custT="1"/>
      <dgm:spPr/>
      <dgm:t>
        <a:bodyPr/>
        <a:lstStyle/>
        <a:p>
          <a:r>
            <a:rPr lang="en-GB" sz="2800"/>
            <a:t>Managing people</a:t>
          </a:r>
          <a:endParaRPr lang="en-US" sz="2800"/>
        </a:p>
      </dgm:t>
    </dgm:pt>
    <dgm:pt modelId="{BB3791DC-8273-4FF0-AF2C-B270B954E112}" type="parTrans" cxnId="{A04A941C-FA84-44C1-B122-5312671CAD11}">
      <dgm:prSet/>
      <dgm:spPr/>
      <dgm:t>
        <a:bodyPr/>
        <a:lstStyle/>
        <a:p>
          <a:endParaRPr lang="en-US" sz="2800"/>
        </a:p>
      </dgm:t>
    </dgm:pt>
    <dgm:pt modelId="{577C0AE9-0458-4C8C-ADDA-3B9135775727}" type="sibTrans" cxnId="{A04A941C-FA84-44C1-B122-5312671CAD11}">
      <dgm:prSet/>
      <dgm:spPr/>
      <dgm:t>
        <a:bodyPr/>
        <a:lstStyle/>
        <a:p>
          <a:endParaRPr lang="en-US" sz="2800"/>
        </a:p>
      </dgm:t>
    </dgm:pt>
    <dgm:pt modelId="{2E463D1F-BA0B-4C94-89F1-E23AE59718A9}">
      <dgm:prSet custT="1"/>
      <dgm:spPr/>
      <dgm:t>
        <a:bodyPr/>
        <a:lstStyle/>
        <a:p>
          <a:r>
            <a:rPr lang="en-GB" sz="2800"/>
            <a:t>Teamwork </a:t>
          </a:r>
          <a:endParaRPr lang="en-US" sz="2800"/>
        </a:p>
      </dgm:t>
    </dgm:pt>
    <dgm:pt modelId="{36AECE40-0862-4753-AFD9-B122B1F20B3A}" type="parTrans" cxnId="{E88E6C7E-0504-4282-B341-D70737C19419}">
      <dgm:prSet/>
      <dgm:spPr/>
      <dgm:t>
        <a:bodyPr/>
        <a:lstStyle/>
        <a:p>
          <a:endParaRPr lang="en-US" sz="2800"/>
        </a:p>
      </dgm:t>
    </dgm:pt>
    <dgm:pt modelId="{321661D5-B1FD-4262-8FC0-D5D468A63A8D}" type="sibTrans" cxnId="{E88E6C7E-0504-4282-B341-D70737C19419}">
      <dgm:prSet/>
      <dgm:spPr/>
      <dgm:t>
        <a:bodyPr/>
        <a:lstStyle/>
        <a:p>
          <a:endParaRPr lang="en-US" sz="2800"/>
        </a:p>
      </dgm:t>
    </dgm:pt>
    <dgm:pt modelId="{15C01501-7947-45E9-A998-86BAC8EDBD4F}" type="pres">
      <dgm:prSet presAssocID="{71DC0F29-0374-4169-B8EC-4D984591C49D}" presName="linear" presStyleCnt="0">
        <dgm:presLayoutVars>
          <dgm:animLvl val="lvl"/>
          <dgm:resizeHandles val="exact"/>
        </dgm:presLayoutVars>
      </dgm:prSet>
      <dgm:spPr/>
    </dgm:pt>
    <dgm:pt modelId="{1AA13A98-F1AC-4E79-B09C-146ACCDF3F10}" type="pres">
      <dgm:prSet presAssocID="{55AF8965-E6DF-4598-8DDC-5A44559FCB95}" presName="parentText" presStyleLbl="node1" presStyleIdx="0" presStyleCnt="3">
        <dgm:presLayoutVars>
          <dgm:chMax val="0"/>
          <dgm:bulletEnabled val="1"/>
        </dgm:presLayoutVars>
      </dgm:prSet>
      <dgm:spPr/>
    </dgm:pt>
    <dgm:pt modelId="{0A538F1E-9518-42EB-9BD5-6F821478865B}" type="pres">
      <dgm:prSet presAssocID="{CF3C4410-9CF1-4D6A-921B-B065576BFAAD}" presName="spacer" presStyleCnt="0"/>
      <dgm:spPr/>
    </dgm:pt>
    <dgm:pt modelId="{0572DC50-FD78-4487-A0F3-08B32E19A2B1}" type="pres">
      <dgm:prSet presAssocID="{4402D699-CDCA-4187-AD45-9641A157A75B}" presName="parentText" presStyleLbl="node1" presStyleIdx="1" presStyleCnt="3">
        <dgm:presLayoutVars>
          <dgm:chMax val="0"/>
          <dgm:bulletEnabled val="1"/>
        </dgm:presLayoutVars>
      </dgm:prSet>
      <dgm:spPr/>
    </dgm:pt>
    <dgm:pt modelId="{F993A771-7F0C-4DD7-8868-5B0520535263}" type="pres">
      <dgm:prSet presAssocID="{577C0AE9-0458-4C8C-ADDA-3B9135775727}" presName="spacer" presStyleCnt="0"/>
      <dgm:spPr/>
    </dgm:pt>
    <dgm:pt modelId="{F3FD9571-568A-44DC-9574-BD4CD226F48B}" type="pres">
      <dgm:prSet presAssocID="{2E463D1F-BA0B-4C94-89F1-E23AE59718A9}" presName="parentText" presStyleLbl="node1" presStyleIdx="2" presStyleCnt="3">
        <dgm:presLayoutVars>
          <dgm:chMax val="0"/>
          <dgm:bulletEnabled val="1"/>
        </dgm:presLayoutVars>
      </dgm:prSet>
      <dgm:spPr/>
    </dgm:pt>
  </dgm:ptLst>
  <dgm:cxnLst>
    <dgm:cxn modelId="{95876911-28B4-4024-BA5E-C0D167EDB6AC}" type="presOf" srcId="{71DC0F29-0374-4169-B8EC-4D984591C49D}" destId="{15C01501-7947-45E9-A998-86BAC8EDBD4F}" srcOrd="0" destOrd="0" presId="urn:microsoft.com/office/officeart/2005/8/layout/vList2"/>
    <dgm:cxn modelId="{A04A941C-FA84-44C1-B122-5312671CAD11}" srcId="{71DC0F29-0374-4169-B8EC-4D984591C49D}" destId="{4402D699-CDCA-4187-AD45-9641A157A75B}" srcOrd="1" destOrd="0" parTransId="{BB3791DC-8273-4FF0-AF2C-B270B954E112}" sibTransId="{577C0AE9-0458-4C8C-ADDA-3B9135775727}"/>
    <dgm:cxn modelId="{DB555B4F-B128-436A-BCC9-EDF4863688F1}" type="presOf" srcId="{4402D699-CDCA-4187-AD45-9641A157A75B}" destId="{0572DC50-FD78-4487-A0F3-08B32E19A2B1}" srcOrd="0" destOrd="0" presId="urn:microsoft.com/office/officeart/2005/8/layout/vList2"/>
    <dgm:cxn modelId="{B2924964-E127-4731-939B-BF31783A7192}" type="presOf" srcId="{2E463D1F-BA0B-4C94-89F1-E23AE59718A9}" destId="{F3FD9571-568A-44DC-9574-BD4CD226F48B}" srcOrd="0" destOrd="0" presId="urn:microsoft.com/office/officeart/2005/8/layout/vList2"/>
    <dgm:cxn modelId="{E88E6C7E-0504-4282-B341-D70737C19419}" srcId="{71DC0F29-0374-4169-B8EC-4D984591C49D}" destId="{2E463D1F-BA0B-4C94-89F1-E23AE59718A9}" srcOrd="2" destOrd="0" parTransId="{36AECE40-0862-4753-AFD9-B122B1F20B3A}" sibTransId="{321661D5-B1FD-4262-8FC0-D5D468A63A8D}"/>
    <dgm:cxn modelId="{EC8874C2-9EA2-46FD-821B-70B33742717A}" srcId="{71DC0F29-0374-4169-B8EC-4D984591C49D}" destId="{55AF8965-E6DF-4598-8DDC-5A44559FCB95}" srcOrd="0" destOrd="0" parTransId="{94C7ED8B-8884-4A9E-8654-38FED17F6F4A}" sibTransId="{CF3C4410-9CF1-4D6A-921B-B065576BFAAD}"/>
    <dgm:cxn modelId="{FE4302EF-A5D2-4B2A-86D6-5C545DB38147}" type="presOf" srcId="{55AF8965-E6DF-4598-8DDC-5A44559FCB95}" destId="{1AA13A98-F1AC-4E79-B09C-146ACCDF3F10}" srcOrd="0" destOrd="0" presId="urn:microsoft.com/office/officeart/2005/8/layout/vList2"/>
    <dgm:cxn modelId="{A2EE9469-2E8C-413F-9B83-5B9C74B26B55}" type="presParOf" srcId="{15C01501-7947-45E9-A998-86BAC8EDBD4F}" destId="{1AA13A98-F1AC-4E79-B09C-146ACCDF3F10}" srcOrd="0" destOrd="0" presId="urn:microsoft.com/office/officeart/2005/8/layout/vList2"/>
    <dgm:cxn modelId="{ABB2E1E9-5C79-4B8A-A339-6A2BA34AC3A4}" type="presParOf" srcId="{15C01501-7947-45E9-A998-86BAC8EDBD4F}" destId="{0A538F1E-9518-42EB-9BD5-6F821478865B}" srcOrd="1" destOrd="0" presId="urn:microsoft.com/office/officeart/2005/8/layout/vList2"/>
    <dgm:cxn modelId="{E7E21C3B-14D0-4FD9-9BEA-B1CDF8D6B6B7}" type="presParOf" srcId="{15C01501-7947-45E9-A998-86BAC8EDBD4F}" destId="{0572DC50-FD78-4487-A0F3-08B32E19A2B1}" srcOrd="2" destOrd="0" presId="urn:microsoft.com/office/officeart/2005/8/layout/vList2"/>
    <dgm:cxn modelId="{B671D1B3-85F9-45CD-A70F-7753E5823F34}" type="presParOf" srcId="{15C01501-7947-45E9-A998-86BAC8EDBD4F}" destId="{F993A771-7F0C-4DD7-8868-5B0520535263}" srcOrd="3" destOrd="0" presId="urn:microsoft.com/office/officeart/2005/8/layout/vList2"/>
    <dgm:cxn modelId="{473ACB48-B21C-4C16-B02C-331EAD26A8C3}" type="presParOf" srcId="{15C01501-7947-45E9-A998-86BAC8EDBD4F}" destId="{F3FD9571-568A-44DC-9574-BD4CD226F48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B8EE17-0499-4C9E-AC3A-57C2DE0F25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C305A40-73DB-4322-8F1A-1375C54877F9}">
      <dgm:prSet custT="1"/>
      <dgm:spPr/>
      <dgm:t>
        <a:bodyPr/>
        <a:lstStyle/>
        <a:p>
          <a:r>
            <a:rPr lang="en-GB" sz="2400" dirty="0"/>
            <a:t>People are an organisation’s most important assets.</a:t>
          </a:r>
          <a:endParaRPr lang="en-US" sz="2400" dirty="0"/>
        </a:p>
      </dgm:t>
    </dgm:pt>
    <dgm:pt modelId="{1B746BC5-FB05-449C-AAD1-8B156EB96080}" type="parTrans" cxnId="{DEE21C9A-26A6-4CBC-87B4-5957D7DF2FDB}">
      <dgm:prSet/>
      <dgm:spPr/>
      <dgm:t>
        <a:bodyPr/>
        <a:lstStyle/>
        <a:p>
          <a:endParaRPr lang="en-US" sz="2400"/>
        </a:p>
      </dgm:t>
    </dgm:pt>
    <dgm:pt modelId="{A29F9E3D-01E4-4270-BE50-FE5FD44FDAB7}" type="sibTrans" cxnId="{DEE21C9A-26A6-4CBC-87B4-5957D7DF2FDB}">
      <dgm:prSet/>
      <dgm:spPr/>
      <dgm:t>
        <a:bodyPr/>
        <a:lstStyle/>
        <a:p>
          <a:endParaRPr lang="en-US" sz="2400"/>
        </a:p>
      </dgm:t>
    </dgm:pt>
    <dgm:pt modelId="{69B05DA2-CD2C-4B3E-B64B-27D32F8FEE78}">
      <dgm:prSet custT="1"/>
      <dgm:spPr/>
      <dgm:t>
        <a:bodyPr/>
        <a:lstStyle/>
        <a:p>
          <a:r>
            <a:rPr lang="en-GB" sz="2400" dirty="0"/>
            <a:t>The tasks of a manager are essentially people-oriented. Unless there is some understanding of people, management will be unsuccessful.</a:t>
          </a:r>
          <a:endParaRPr lang="en-US" sz="2400" dirty="0"/>
        </a:p>
      </dgm:t>
    </dgm:pt>
    <dgm:pt modelId="{3E45B425-9528-4F60-8265-7C7D37FDAAAA}" type="parTrans" cxnId="{13DBCBDB-8CEB-4E1A-BCBE-5CB885DF7AC7}">
      <dgm:prSet/>
      <dgm:spPr/>
      <dgm:t>
        <a:bodyPr/>
        <a:lstStyle/>
        <a:p>
          <a:endParaRPr lang="en-US" sz="2400"/>
        </a:p>
      </dgm:t>
    </dgm:pt>
    <dgm:pt modelId="{04256B6F-5746-4AE0-B49A-FD11D3073226}" type="sibTrans" cxnId="{13DBCBDB-8CEB-4E1A-BCBE-5CB885DF7AC7}">
      <dgm:prSet/>
      <dgm:spPr/>
      <dgm:t>
        <a:bodyPr/>
        <a:lstStyle/>
        <a:p>
          <a:endParaRPr lang="en-US" sz="2400"/>
        </a:p>
      </dgm:t>
    </dgm:pt>
    <dgm:pt modelId="{5472D319-E635-4142-85BF-DE989B7EBEE0}">
      <dgm:prSet custT="1"/>
      <dgm:spPr/>
      <dgm:t>
        <a:bodyPr/>
        <a:lstStyle/>
        <a:p>
          <a:r>
            <a:rPr lang="en-GB" sz="2400"/>
            <a:t>Poor people management is an important contributor to project failure.</a:t>
          </a:r>
          <a:endParaRPr lang="en-US" sz="2400"/>
        </a:p>
      </dgm:t>
    </dgm:pt>
    <dgm:pt modelId="{13772DA7-E10C-479E-9AE5-8FDA3DC8F2ED}" type="parTrans" cxnId="{4A38EB69-C655-4E60-AB17-6A81CC29FE5E}">
      <dgm:prSet/>
      <dgm:spPr/>
      <dgm:t>
        <a:bodyPr/>
        <a:lstStyle/>
        <a:p>
          <a:endParaRPr lang="en-US" sz="2400"/>
        </a:p>
      </dgm:t>
    </dgm:pt>
    <dgm:pt modelId="{3D12A25C-5BA3-47DD-9480-247C40CAFCDE}" type="sibTrans" cxnId="{4A38EB69-C655-4E60-AB17-6A81CC29FE5E}">
      <dgm:prSet/>
      <dgm:spPr/>
      <dgm:t>
        <a:bodyPr/>
        <a:lstStyle/>
        <a:p>
          <a:endParaRPr lang="en-US" sz="2400"/>
        </a:p>
      </dgm:t>
    </dgm:pt>
    <dgm:pt modelId="{7687716B-3ED4-43BF-A3AB-36B3E40BC3AE}" type="pres">
      <dgm:prSet presAssocID="{16B8EE17-0499-4C9E-AC3A-57C2DE0F25CB}" presName="vert0" presStyleCnt="0">
        <dgm:presLayoutVars>
          <dgm:dir/>
          <dgm:animOne val="branch"/>
          <dgm:animLvl val="lvl"/>
        </dgm:presLayoutVars>
      </dgm:prSet>
      <dgm:spPr/>
    </dgm:pt>
    <dgm:pt modelId="{4EA38B65-0AA3-41E6-9B66-1244800F1E93}" type="pres">
      <dgm:prSet presAssocID="{EC305A40-73DB-4322-8F1A-1375C54877F9}" presName="thickLine" presStyleLbl="alignNode1" presStyleIdx="0" presStyleCnt="3"/>
      <dgm:spPr/>
    </dgm:pt>
    <dgm:pt modelId="{BEC90819-D5D4-4675-A38C-216CC4A3E3AC}" type="pres">
      <dgm:prSet presAssocID="{EC305A40-73DB-4322-8F1A-1375C54877F9}" presName="horz1" presStyleCnt="0"/>
      <dgm:spPr/>
    </dgm:pt>
    <dgm:pt modelId="{E62E26B3-EF7F-4000-86DB-DB4AB0A6E6B6}" type="pres">
      <dgm:prSet presAssocID="{EC305A40-73DB-4322-8F1A-1375C54877F9}" presName="tx1" presStyleLbl="revTx" presStyleIdx="0" presStyleCnt="3" custLinFactNeighborY="-1997"/>
      <dgm:spPr/>
    </dgm:pt>
    <dgm:pt modelId="{FB2042D9-45AB-42D0-BAE5-C486AE2B80BF}" type="pres">
      <dgm:prSet presAssocID="{EC305A40-73DB-4322-8F1A-1375C54877F9}" presName="vert1" presStyleCnt="0"/>
      <dgm:spPr/>
    </dgm:pt>
    <dgm:pt modelId="{460778E5-23E7-4F61-A64B-8F165C3DE7E6}" type="pres">
      <dgm:prSet presAssocID="{69B05DA2-CD2C-4B3E-B64B-27D32F8FEE78}" presName="thickLine" presStyleLbl="alignNode1" presStyleIdx="1" presStyleCnt="3"/>
      <dgm:spPr/>
    </dgm:pt>
    <dgm:pt modelId="{E92930BC-A81E-41B3-BD81-209F42812D69}" type="pres">
      <dgm:prSet presAssocID="{69B05DA2-CD2C-4B3E-B64B-27D32F8FEE78}" presName="horz1" presStyleCnt="0"/>
      <dgm:spPr/>
    </dgm:pt>
    <dgm:pt modelId="{9A7DEB3C-79D7-4AC7-9D3A-E26C3E456CB1}" type="pres">
      <dgm:prSet presAssocID="{69B05DA2-CD2C-4B3E-B64B-27D32F8FEE78}" presName="tx1" presStyleLbl="revTx" presStyleIdx="1" presStyleCnt="3" custScaleY="127928"/>
      <dgm:spPr/>
    </dgm:pt>
    <dgm:pt modelId="{CC4528CE-187C-4107-A3F9-3CBD888113DB}" type="pres">
      <dgm:prSet presAssocID="{69B05DA2-CD2C-4B3E-B64B-27D32F8FEE78}" presName="vert1" presStyleCnt="0"/>
      <dgm:spPr/>
    </dgm:pt>
    <dgm:pt modelId="{4E7FD3D0-CF40-4E07-90CA-3C86B516A509}" type="pres">
      <dgm:prSet presAssocID="{5472D319-E635-4142-85BF-DE989B7EBEE0}" presName="thickLine" presStyleLbl="alignNode1" presStyleIdx="2" presStyleCnt="3"/>
      <dgm:spPr/>
    </dgm:pt>
    <dgm:pt modelId="{FD2CE02C-D974-4843-AD64-DCED5E65F102}" type="pres">
      <dgm:prSet presAssocID="{5472D319-E635-4142-85BF-DE989B7EBEE0}" presName="horz1" presStyleCnt="0"/>
      <dgm:spPr/>
    </dgm:pt>
    <dgm:pt modelId="{3CFFE1BD-E51C-4E6D-9DCE-9D7F9DC8EEE5}" type="pres">
      <dgm:prSet presAssocID="{5472D319-E635-4142-85BF-DE989B7EBEE0}" presName="tx1" presStyleLbl="revTx" presStyleIdx="2" presStyleCnt="3"/>
      <dgm:spPr/>
    </dgm:pt>
    <dgm:pt modelId="{D37269E2-2CBA-463A-A22C-D3EB59763A41}" type="pres">
      <dgm:prSet presAssocID="{5472D319-E635-4142-85BF-DE989B7EBEE0}" presName="vert1" presStyleCnt="0"/>
      <dgm:spPr/>
    </dgm:pt>
  </dgm:ptLst>
  <dgm:cxnLst>
    <dgm:cxn modelId="{4A38EB69-C655-4E60-AB17-6A81CC29FE5E}" srcId="{16B8EE17-0499-4C9E-AC3A-57C2DE0F25CB}" destId="{5472D319-E635-4142-85BF-DE989B7EBEE0}" srcOrd="2" destOrd="0" parTransId="{13772DA7-E10C-479E-9AE5-8FDA3DC8F2ED}" sibTransId="{3D12A25C-5BA3-47DD-9480-247C40CAFCDE}"/>
    <dgm:cxn modelId="{613E4E84-9A34-4A9B-B260-659DF7A0A977}" type="presOf" srcId="{69B05DA2-CD2C-4B3E-B64B-27D32F8FEE78}" destId="{9A7DEB3C-79D7-4AC7-9D3A-E26C3E456CB1}" srcOrd="0" destOrd="0" presId="urn:microsoft.com/office/officeart/2008/layout/LinedList"/>
    <dgm:cxn modelId="{933B7E90-864D-4335-A79E-5913909C52A6}" type="presOf" srcId="{16B8EE17-0499-4C9E-AC3A-57C2DE0F25CB}" destId="{7687716B-3ED4-43BF-A3AB-36B3E40BC3AE}" srcOrd="0" destOrd="0" presId="urn:microsoft.com/office/officeart/2008/layout/LinedList"/>
    <dgm:cxn modelId="{DEE21C9A-26A6-4CBC-87B4-5957D7DF2FDB}" srcId="{16B8EE17-0499-4C9E-AC3A-57C2DE0F25CB}" destId="{EC305A40-73DB-4322-8F1A-1375C54877F9}" srcOrd="0" destOrd="0" parTransId="{1B746BC5-FB05-449C-AAD1-8B156EB96080}" sibTransId="{A29F9E3D-01E4-4270-BE50-FE5FD44FDAB7}"/>
    <dgm:cxn modelId="{EE43839E-29DB-4EC1-B0A9-AAE8622EC0B8}" type="presOf" srcId="{EC305A40-73DB-4322-8F1A-1375C54877F9}" destId="{E62E26B3-EF7F-4000-86DB-DB4AB0A6E6B6}" srcOrd="0" destOrd="0" presId="urn:microsoft.com/office/officeart/2008/layout/LinedList"/>
    <dgm:cxn modelId="{18E67FD4-5234-4ECA-927C-A1FF5E8E8543}" type="presOf" srcId="{5472D319-E635-4142-85BF-DE989B7EBEE0}" destId="{3CFFE1BD-E51C-4E6D-9DCE-9D7F9DC8EEE5}" srcOrd="0" destOrd="0" presId="urn:microsoft.com/office/officeart/2008/layout/LinedList"/>
    <dgm:cxn modelId="{13DBCBDB-8CEB-4E1A-BCBE-5CB885DF7AC7}" srcId="{16B8EE17-0499-4C9E-AC3A-57C2DE0F25CB}" destId="{69B05DA2-CD2C-4B3E-B64B-27D32F8FEE78}" srcOrd="1" destOrd="0" parTransId="{3E45B425-9528-4F60-8265-7C7D37FDAAAA}" sibTransId="{04256B6F-5746-4AE0-B49A-FD11D3073226}"/>
    <dgm:cxn modelId="{E0A1F174-650F-497D-8F34-B75572DC0D83}" type="presParOf" srcId="{7687716B-3ED4-43BF-A3AB-36B3E40BC3AE}" destId="{4EA38B65-0AA3-41E6-9B66-1244800F1E93}" srcOrd="0" destOrd="0" presId="urn:microsoft.com/office/officeart/2008/layout/LinedList"/>
    <dgm:cxn modelId="{934527C3-0A41-4F1E-B340-D5AD23493C9B}" type="presParOf" srcId="{7687716B-3ED4-43BF-A3AB-36B3E40BC3AE}" destId="{BEC90819-D5D4-4675-A38C-216CC4A3E3AC}" srcOrd="1" destOrd="0" presId="urn:microsoft.com/office/officeart/2008/layout/LinedList"/>
    <dgm:cxn modelId="{C6A5C979-9495-45EC-B25B-F46CB82FB6DC}" type="presParOf" srcId="{BEC90819-D5D4-4675-A38C-216CC4A3E3AC}" destId="{E62E26B3-EF7F-4000-86DB-DB4AB0A6E6B6}" srcOrd="0" destOrd="0" presId="urn:microsoft.com/office/officeart/2008/layout/LinedList"/>
    <dgm:cxn modelId="{DB509AA5-BFD7-499D-9F0A-E1EF493CD9FC}" type="presParOf" srcId="{BEC90819-D5D4-4675-A38C-216CC4A3E3AC}" destId="{FB2042D9-45AB-42D0-BAE5-C486AE2B80BF}" srcOrd="1" destOrd="0" presId="urn:microsoft.com/office/officeart/2008/layout/LinedList"/>
    <dgm:cxn modelId="{002713DA-AB12-4963-8400-81E80506EF85}" type="presParOf" srcId="{7687716B-3ED4-43BF-A3AB-36B3E40BC3AE}" destId="{460778E5-23E7-4F61-A64B-8F165C3DE7E6}" srcOrd="2" destOrd="0" presId="urn:microsoft.com/office/officeart/2008/layout/LinedList"/>
    <dgm:cxn modelId="{4BA9CEEC-42D8-4EE4-9F89-FAC33670EC55}" type="presParOf" srcId="{7687716B-3ED4-43BF-A3AB-36B3E40BC3AE}" destId="{E92930BC-A81E-41B3-BD81-209F42812D69}" srcOrd="3" destOrd="0" presId="urn:microsoft.com/office/officeart/2008/layout/LinedList"/>
    <dgm:cxn modelId="{894ED4AF-C62E-44FE-9123-111DCF5C0132}" type="presParOf" srcId="{E92930BC-A81E-41B3-BD81-209F42812D69}" destId="{9A7DEB3C-79D7-4AC7-9D3A-E26C3E456CB1}" srcOrd="0" destOrd="0" presId="urn:microsoft.com/office/officeart/2008/layout/LinedList"/>
    <dgm:cxn modelId="{3C5DF248-FDD6-489C-9541-9FA9BD03288C}" type="presParOf" srcId="{E92930BC-A81E-41B3-BD81-209F42812D69}" destId="{CC4528CE-187C-4107-A3F9-3CBD888113DB}" srcOrd="1" destOrd="0" presId="urn:microsoft.com/office/officeart/2008/layout/LinedList"/>
    <dgm:cxn modelId="{6946062B-3C80-43FA-AC46-9EB02F9E2BAE}" type="presParOf" srcId="{7687716B-3ED4-43BF-A3AB-36B3E40BC3AE}" destId="{4E7FD3D0-CF40-4E07-90CA-3C86B516A509}" srcOrd="4" destOrd="0" presId="urn:microsoft.com/office/officeart/2008/layout/LinedList"/>
    <dgm:cxn modelId="{94D30833-36C6-4751-82CC-56A1BF5AEDE5}" type="presParOf" srcId="{7687716B-3ED4-43BF-A3AB-36B3E40BC3AE}" destId="{FD2CE02C-D974-4843-AD64-DCED5E65F102}" srcOrd="5" destOrd="0" presId="urn:microsoft.com/office/officeart/2008/layout/LinedList"/>
    <dgm:cxn modelId="{3517E559-6B03-4E5B-B834-24878A708C7C}" type="presParOf" srcId="{FD2CE02C-D974-4843-AD64-DCED5E65F102}" destId="{3CFFE1BD-E51C-4E6D-9DCE-9D7F9DC8EEE5}" srcOrd="0" destOrd="0" presId="urn:microsoft.com/office/officeart/2008/layout/LinedList"/>
    <dgm:cxn modelId="{DDFB8050-44ED-47F2-832F-056569BBA4D1}" type="presParOf" srcId="{FD2CE02C-D974-4843-AD64-DCED5E65F102}" destId="{D37269E2-2CBA-463A-A22C-D3EB59763A4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0FEAB7-A25D-4EC1-9682-C804A6D0D755}"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10C9850D-8430-495C-B5E2-038F37003A13}">
      <dgm:prSet custT="1"/>
      <dgm:spPr/>
      <dgm:t>
        <a:bodyPr/>
        <a:lstStyle/>
        <a:p>
          <a:r>
            <a:rPr lang="en-GB" sz="2400" dirty="0"/>
            <a:t>Consistency</a:t>
          </a:r>
          <a:endParaRPr lang="en-US" sz="2400" dirty="0"/>
        </a:p>
      </dgm:t>
    </dgm:pt>
    <dgm:pt modelId="{531789F6-4578-470B-814E-4B720FEB3762}" type="parTrans" cxnId="{BDF2DF02-6300-47EA-8B7D-BDF13B824141}">
      <dgm:prSet/>
      <dgm:spPr/>
      <dgm:t>
        <a:bodyPr/>
        <a:lstStyle/>
        <a:p>
          <a:endParaRPr lang="en-US" sz="2000"/>
        </a:p>
      </dgm:t>
    </dgm:pt>
    <dgm:pt modelId="{20AC1D0F-739A-4211-A104-90C16CF12EBC}" type="sibTrans" cxnId="{BDF2DF02-6300-47EA-8B7D-BDF13B824141}">
      <dgm:prSet/>
      <dgm:spPr/>
      <dgm:t>
        <a:bodyPr/>
        <a:lstStyle/>
        <a:p>
          <a:endParaRPr lang="en-US" sz="2000"/>
        </a:p>
      </dgm:t>
    </dgm:pt>
    <dgm:pt modelId="{2AC0EB73-413A-453C-A9E7-1435DA2EF8F3}">
      <dgm:prSet custT="1"/>
      <dgm:spPr/>
      <dgm:t>
        <a:bodyPr/>
        <a:lstStyle/>
        <a:p>
          <a:r>
            <a:rPr lang="en-GB" sz="2000"/>
            <a:t>Team members should all be treated in a comparable way without favourites or discrimination.</a:t>
          </a:r>
          <a:endParaRPr lang="en-US" sz="2000"/>
        </a:p>
      </dgm:t>
    </dgm:pt>
    <dgm:pt modelId="{3BA93A81-A515-46FB-BA9D-2A7B37744CFF}" type="parTrans" cxnId="{88C2F2AF-7A3F-47B8-920F-109E93A464ED}">
      <dgm:prSet/>
      <dgm:spPr/>
      <dgm:t>
        <a:bodyPr/>
        <a:lstStyle/>
        <a:p>
          <a:endParaRPr lang="en-US" sz="2000"/>
        </a:p>
      </dgm:t>
    </dgm:pt>
    <dgm:pt modelId="{315E2EF5-F7E4-425B-A156-D6990D85C414}" type="sibTrans" cxnId="{88C2F2AF-7A3F-47B8-920F-109E93A464ED}">
      <dgm:prSet/>
      <dgm:spPr/>
      <dgm:t>
        <a:bodyPr/>
        <a:lstStyle/>
        <a:p>
          <a:endParaRPr lang="en-US" sz="2000"/>
        </a:p>
      </dgm:t>
    </dgm:pt>
    <dgm:pt modelId="{83DF2675-ADD1-4DC3-B80B-DB52C041C7F2}">
      <dgm:prSet custT="1"/>
      <dgm:spPr/>
      <dgm:t>
        <a:bodyPr/>
        <a:lstStyle/>
        <a:p>
          <a:r>
            <a:rPr lang="en-GB" sz="2400" dirty="0"/>
            <a:t>Respect</a:t>
          </a:r>
          <a:endParaRPr lang="en-US" sz="2000" dirty="0"/>
        </a:p>
      </dgm:t>
    </dgm:pt>
    <dgm:pt modelId="{74500238-5B15-4D8B-AD87-4CA8FAB14B44}" type="parTrans" cxnId="{CF63A2ED-846F-477C-A9B5-625FD022D31D}">
      <dgm:prSet/>
      <dgm:spPr/>
      <dgm:t>
        <a:bodyPr/>
        <a:lstStyle/>
        <a:p>
          <a:endParaRPr lang="en-US" sz="2000"/>
        </a:p>
      </dgm:t>
    </dgm:pt>
    <dgm:pt modelId="{D08F4B29-B81D-4E79-8BDB-3725CEE4B0C2}" type="sibTrans" cxnId="{CF63A2ED-846F-477C-A9B5-625FD022D31D}">
      <dgm:prSet/>
      <dgm:spPr/>
      <dgm:t>
        <a:bodyPr/>
        <a:lstStyle/>
        <a:p>
          <a:endParaRPr lang="en-US" sz="2000"/>
        </a:p>
      </dgm:t>
    </dgm:pt>
    <dgm:pt modelId="{C08FF4EC-E136-47A5-AC91-99A2E384E8D2}">
      <dgm:prSet custT="1"/>
      <dgm:spPr/>
      <dgm:t>
        <a:bodyPr/>
        <a:lstStyle/>
        <a:p>
          <a:r>
            <a:rPr lang="en-GB" sz="2000"/>
            <a:t>Different team members have different skills and these differences should be respected.</a:t>
          </a:r>
          <a:endParaRPr lang="en-US" sz="2000"/>
        </a:p>
      </dgm:t>
    </dgm:pt>
    <dgm:pt modelId="{177F9CE5-0321-4D44-8411-846740CE3FD2}" type="parTrans" cxnId="{CDF176F5-FA88-419E-9168-912D87517407}">
      <dgm:prSet/>
      <dgm:spPr/>
      <dgm:t>
        <a:bodyPr/>
        <a:lstStyle/>
        <a:p>
          <a:endParaRPr lang="en-US" sz="2000"/>
        </a:p>
      </dgm:t>
    </dgm:pt>
    <dgm:pt modelId="{5DD1F7A2-98FF-445D-B99F-4438D29BA439}" type="sibTrans" cxnId="{CDF176F5-FA88-419E-9168-912D87517407}">
      <dgm:prSet/>
      <dgm:spPr/>
      <dgm:t>
        <a:bodyPr/>
        <a:lstStyle/>
        <a:p>
          <a:endParaRPr lang="en-US" sz="2000"/>
        </a:p>
      </dgm:t>
    </dgm:pt>
    <dgm:pt modelId="{8AD7FB80-01DD-4081-A83C-3DC85AF46A66}">
      <dgm:prSet custT="1"/>
      <dgm:spPr/>
      <dgm:t>
        <a:bodyPr/>
        <a:lstStyle/>
        <a:p>
          <a:r>
            <a:rPr lang="en-GB" sz="2400" dirty="0"/>
            <a:t>Inclusion</a:t>
          </a:r>
          <a:endParaRPr lang="en-US" sz="2000" dirty="0"/>
        </a:p>
      </dgm:t>
    </dgm:pt>
    <dgm:pt modelId="{F3B8C076-1BFF-470B-9D68-DE22B27B90D9}" type="parTrans" cxnId="{4FCDC35A-AB22-47F3-A013-3A192BB07747}">
      <dgm:prSet/>
      <dgm:spPr/>
      <dgm:t>
        <a:bodyPr/>
        <a:lstStyle/>
        <a:p>
          <a:endParaRPr lang="en-US" sz="2000"/>
        </a:p>
      </dgm:t>
    </dgm:pt>
    <dgm:pt modelId="{B0E37F53-D1A4-41E4-BEC0-B07EC51FE738}" type="sibTrans" cxnId="{4FCDC35A-AB22-47F3-A013-3A192BB07747}">
      <dgm:prSet/>
      <dgm:spPr/>
      <dgm:t>
        <a:bodyPr/>
        <a:lstStyle/>
        <a:p>
          <a:endParaRPr lang="en-US" sz="2000"/>
        </a:p>
      </dgm:t>
    </dgm:pt>
    <dgm:pt modelId="{F0CF691A-ADF6-49A0-829A-71449C016963}">
      <dgm:prSet custT="1"/>
      <dgm:spPr/>
      <dgm:t>
        <a:bodyPr/>
        <a:lstStyle/>
        <a:p>
          <a:r>
            <a:rPr lang="en-GB" sz="2000"/>
            <a:t>Involve all team members and make sure that people’s views are considered.</a:t>
          </a:r>
          <a:endParaRPr lang="en-US" sz="2000"/>
        </a:p>
      </dgm:t>
    </dgm:pt>
    <dgm:pt modelId="{8728860F-666A-4982-9601-54E724E7F871}" type="parTrans" cxnId="{8DAE222B-9467-4105-8611-7C2FF682DE83}">
      <dgm:prSet/>
      <dgm:spPr/>
      <dgm:t>
        <a:bodyPr/>
        <a:lstStyle/>
        <a:p>
          <a:endParaRPr lang="en-US" sz="2000"/>
        </a:p>
      </dgm:t>
    </dgm:pt>
    <dgm:pt modelId="{2EAF71F3-F76A-42CC-A32F-0068B753407A}" type="sibTrans" cxnId="{8DAE222B-9467-4105-8611-7C2FF682DE83}">
      <dgm:prSet/>
      <dgm:spPr/>
      <dgm:t>
        <a:bodyPr/>
        <a:lstStyle/>
        <a:p>
          <a:endParaRPr lang="en-US" sz="2000"/>
        </a:p>
      </dgm:t>
    </dgm:pt>
    <dgm:pt modelId="{681AA44A-2797-4B66-971C-B8B1DA054326}">
      <dgm:prSet custT="1"/>
      <dgm:spPr/>
      <dgm:t>
        <a:bodyPr/>
        <a:lstStyle/>
        <a:p>
          <a:r>
            <a:rPr lang="en-GB" sz="2400" dirty="0"/>
            <a:t>Honesty</a:t>
          </a:r>
          <a:endParaRPr lang="en-US" sz="2000" dirty="0"/>
        </a:p>
      </dgm:t>
    </dgm:pt>
    <dgm:pt modelId="{F94E5E71-4373-470B-ADFC-E2930D072AC7}" type="parTrans" cxnId="{12590EEB-8C47-4871-88D9-F856F7B1A13C}">
      <dgm:prSet/>
      <dgm:spPr/>
      <dgm:t>
        <a:bodyPr/>
        <a:lstStyle/>
        <a:p>
          <a:endParaRPr lang="en-US" sz="2000"/>
        </a:p>
      </dgm:t>
    </dgm:pt>
    <dgm:pt modelId="{B570C8B5-A14F-4986-A2BB-72D3546FE686}" type="sibTrans" cxnId="{12590EEB-8C47-4871-88D9-F856F7B1A13C}">
      <dgm:prSet/>
      <dgm:spPr/>
      <dgm:t>
        <a:bodyPr/>
        <a:lstStyle/>
        <a:p>
          <a:endParaRPr lang="en-US" sz="2000"/>
        </a:p>
      </dgm:t>
    </dgm:pt>
    <dgm:pt modelId="{4EEDBAD5-46B9-4D2A-BDD6-53A03AD0DD54}">
      <dgm:prSet custT="1"/>
      <dgm:spPr/>
      <dgm:t>
        <a:bodyPr/>
        <a:lstStyle/>
        <a:p>
          <a:r>
            <a:rPr lang="en-GB" sz="2000"/>
            <a:t>You should always be honest about what is going well and what is going badly in a project.</a:t>
          </a:r>
          <a:endParaRPr lang="en-US" sz="2000"/>
        </a:p>
      </dgm:t>
    </dgm:pt>
    <dgm:pt modelId="{8324AA1F-1AE4-4378-9654-585AB36939BD}" type="parTrans" cxnId="{9E2A337D-DDBE-493D-8D2A-7BE422371B6D}">
      <dgm:prSet/>
      <dgm:spPr/>
      <dgm:t>
        <a:bodyPr/>
        <a:lstStyle/>
        <a:p>
          <a:endParaRPr lang="en-US" sz="2000"/>
        </a:p>
      </dgm:t>
    </dgm:pt>
    <dgm:pt modelId="{8BD346B5-AEA3-49F4-9CF6-1A29FD023089}" type="sibTrans" cxnId="{9E2A337D-DDBE-493D-8D2A-7BE422371B6D}">
      <dgm:prSet/>
      <dgm:spPr/>
      <dgm:t>
        <a:bodyPr/>
        <a:lstStyle/>
        <a:p>
          <a:endParaRPr lang="en-US" sz="2000"/>
        </a:p>
      </dgm:t>
    </dgm:pt>
    <dgm:pt modelId="{5D0D48D1-25AC-4F4B-A568-3259C25094DD}" type="pres">
      <dgm:prSet presAssocID="{120FEAB7-A25D-4EC1-9682-C804A6D0D755}" presName="linear" presStyleCnt="0">
        <dgm:presLayoutVars>
          <dgm:dir/>
          <dgm:animLvl val="lvl"/>
          <dgm:resizeHandles val="exact"/>
        </dgm:presLayoutVars>
      </dgm:prSet>
      <dgm:spPr/>
    </dgm:pt>
    <dgm:pt modelId="{7D8E2648-66C2-42CF-84BB-B5FA59544CEB}" type="pres">
      <dgm:prSet presAssocID="{10C9850D-8430-495C-B5E2-038F37003A13}" presName="parentLin" presStyleCnt="0"/>
      <dgm:spPr/>
    </dgm:pt>
    <dgm:pt modelId="{5F328EDF-AF57-4369-A59A-2069C35D9531}" type="pres">
      <dgm:prSet presAssocID="{10C9850D-8430-495C-B5E2-038F37003A13}" presName="parentLeftMargin" presStyleLbl="node1" presStyleIdx="0" presStyleCnt="4"/>
      <dgm:spPr/>
    </dgm:pt>
    <dgm:pt modelId="{A96ECF6B-4C77-426A-BD62-D0F76DE8BCF7}" type="pres">
      <dgm:prSet presAssocID="{10C9850D-8430-495C-B5E2-038F37003A13}" presName="parentText" presStyleLbl="node1" presStyleIdx="0" presStyleCnt="4">
        <dgm:presLayoutVars>
          <dgm:chMax val="0"/>
          <dgm:bulletEnabled val="1"/>
        </dgm:presLayoutVars>
      </dgm:prSet>
      <dgm:spPr/>
    </dgm:pt>
    <dgm:pt modelId="{B43032D2-15CC-4A87-9643-D833E658F67C}" type="pres">
      <dgm:prSet presAssocID="{10C9850D-8430-495C-B5E2-038F37003A13}" presName="negativeSpace" presStyleCnt="0"/>
      <dgm:spPr/>
    </dgm:pt>
    <dgm:pt modelId="{47E985D1-4ADB-4159-AD03-581DC4FB6A88}" type="pres">
      <dgm:prSet presAssocID="{10C9850D-8430-495C-B5E2-038F37003A13}" presName="childText" presStyleLbl="conFgAcc1" presStyleIdx="0" presStyleCnt="4">
        <dgm:presLayoutVars>
          <dgm:bulletEnabled val="1"/>
        </dgm:presLayoutVars>
      </dgm:prSet>
      <dgm:spPr/>
    </dgm:pt>
    <dgm:pt modelId="{3E22067E-4E04-4364-B25E-EEBD1F0FA025}" type="pres">
      <dgm:prSet presAssocID="{20AC1D0F-739A-4211-A104-90C16CF12EBC}" presName="spaceBetweenRectangles" presStyleCnt="0"/>
      <dgm:spPr/>
    </dgm:pt>
    <dgm:pt modelId="{0A6FB262-D8F5-465E-B72D-3E8DED565E50}" type="pres">
      <dgm:prSet presAssocID="{83DF2675-ADD1-4DC3-B80B-DB52C041C7F2}" presName="parentLin" presStyleCnt="0"/>
      <dgm:spPr/>
    </dgm:pt>
    <dgm:pt modelId="{52588C88-8C04-4F59-9B03-9F7C355AE24E}" type="pres">
      <dgm:prSet presAssocID="{83DF2675-ADD1-4DC3-B80B-DB52C041C7F2}" presName="parentLeftMargin" presStyleLbl="node1" presStyleIdx="0" presStyleCnt="4"/>
      <dgm:spPr/>
    </dgm:pt>
    <dgm:pt modelId="{4534FFAC-86A1-47B9-B25D-F7A582BE5AC3}" type="pres">
      <dgm:prSet presAssocID="{83DF2675-ADD1-4DC3-B80B-DB52C041C7F2}" presName="parentText" presStyleLbl="node1" presStyleIdx="1" presStyleCnt="4">
        <dgm:presLayoutVars>
          <dgm:chMax val="0"/>
          <dgm:bulletEnabled val="1"/>
        </dgm:presLayoutVars>
      </dgm:prSet>
      <dgm:spPr/>
    </dgm:pt>
    <dgm:pt modelId="{F5387BAB-68B9-407F-BE3A-680E1100BC60}" type="pres">
      <dgm:prSet presAssocID="{83DF2675-ADD1-4DC3-B80B-DB52C041C7F2}" presName="negativeSpace" presStyleCnt="0"/>
      <dgm:spPr/>
    </dgm:pt>
    <dgm:pt modelId="{300C984B-5737-4809-B983-EFCCB6436FA4}" type="pres">
      <dgm:prSet presAssocID="{83DF2675-ADD1-4DC3-B80B-DB52C041C7F2}" presName="childText" presStyleLbl="conFgAcc1" presStyleIdx="1" presStyleCnt="4">
        <dgm:presLayoutVars>
          <dgm:bulletEnabled val="1"/>
        </dgm:presLayoutVars>
      </dgm:prSet>
      <dgm:spPr/>
    </dgm:pt>
    <dgm:pt modelId="{2287CCD7-F67D-4B35-AC97-E362BEEA96E3}" type="pres">
      <dgm:prSet presAssocID="{D08F4B29-B81D-4E79-8BDB-3725CEE4B0C2}" presName="spaceBetweenRectangles" presStyleCnt="0"/>
      <dgm:spPr/>
    </dgm:pt>
    <dgm:pt modelId="{24C7C105-C43A-4AE1-8497-9C45D5ADAE03}" type="pres">
      <dgm:prSet presAssocID="{8AD7FB80-01DD-4081-A83C-3DC85AF46A66}" presName="parentLin" presStyleCnt="0"/>
      <dgm:spPr/>
    </dgm:pt>
    <dgm:pt modelId="{9DC78FD7-33C5-44FF-AF85-F1A45587BE2D}" type="pres">
      <dgm:prSet presAssocID="{8AD7FB80-01DD-4081-A83C-3DC85AF46A66}" presName="parentLeftMargin" presStyleLbl="node1" presStyleIdx="1" presStyleCnt="4"/>
      <dgm:spPr/>
    </dgm:pt>
    <dgm:pt modelId="{52DD0461-AC3F-4D7F-B8BE-DB12663275D3}" type="pres">
      <dgm:prSet presAssocID="{8AD7FB80-01DD-4081-A83C-3DC85AF46A66}" presName="parentText" presStyleLbl="node1" presStyleIdx="2" presStyleCnt="4">
        <dgm:presLayoutVars>
          <dgm:chMax val="0"/>
          <dgm:bulletEnabled val="1"/>
        </dgm:presLayoutVars>
      </dgm:prSet>
      <dgm:spPr/>
    </dgm:pt>
    <dgm:pt modelId="{FE343E15-F1BD-4E00-AE58-E29D4F2D8E6A}" type="pres">
      <dgm:prSet presAssocID="{8AD7FB80-01DD-4081-A83C-3DC85AF46A66}" presName="negativeSpace" presStyleCnt="0"/>
      <dgm:spPr/>
    </dgm:pt>
    <dgm:pt modelId="{0E03D27E-C4CE-4FC6-AA52-613F147FFBCA}" type="pres">
      <dgm:prSet presAssocID="{8AD7FB80-01DD-4081-A83C-3DC85AF46A66}" presName="childText" presStyleLbl="conFgAcc1" presStyleIdx="2" presStyleCnt="4">
        <dgm:presLayoutVars>
          <dgm:bulletEnabled val="1"/>
        </dgm:presLayoutVars>
      </dgm:prSet>
      <dgm:spPr/>
    </dgm:pt>
    <dgm:pt modelId="{CCC893A7-0D87-4663-8F3C-9A1123933230}" type="pres">
      <dgm:prSet presAssocID="{B0E37F53-D1A4-41E4-BEC0-B07EC51FE738}" presName="spaceBetweenRectangles" presStyleCnt="0"/>
      <dgm:spPr/>
    </dgm:pt>
    <dgm:pt modelId="{43B13CD9-00DB-41D9-B9EF-97DF1313B370}" type="pres">
      <dgm:prSet presAssocID="{681AA44A-2797-4B66-971C-B8B1DA054326}" presName="parentLin" presStyleCnt="0"/>
      <dgm:spPr/>
    </dgm:pt>
    <dgm:pt modelId="{97BFE53B-E6B8-4E8F-A97E-446CAD902374}" type="pres">
      <dgm:prSet presAssocID="{681AA44A-2797-4B66-971C-B8B1DA054326}" presName="parentLeftMargin" presStyleLbl="node1" presStyleIdx="2" presStyleCnt="4"/>
      <dgm:spPr/>
    </dgm:pt>
    <dgm:pt modelId="{2C5DBD44-D1F6-4066-8803-8BA7A7EA9123}" type="pres">
      <dgm:prSet presAssocID="{681AA44A-2797-4B66-971C-B8B1DA054326}" presName="parentText" presStyleLbl="node1" presStyleIdx="3" presStyleCnt="4">
        <dgm:presLayoutVars>
          <dgm:chMax val="0"/>
          <dgm:bulletEnabled val="1"/>
        </dgm:presLayoutVars>
      </dgm:prSet>
      <dgm:spPr/>
    </dgm:pt>
    <dgm:pt modelId="{5DDF14DB-DE4A-44C6-A49E-4F2921E5BD74}" type="pres">
      <dgm:prSet presAssocID="{681AA44A-2797-4B66-971C-B8B1DA054326}" presName="negativeSpace" presStyleCnt="0"/>
      <dgm:spPr/>
    </dgm:pt>
    <dgm:pt modelId="{B43EB4E3-989B-45ED-96CB-662CFEAAC05B}" type="pres">
      <dgm:prSet presAssocID="{681AA44A-2797-4B66-971C-B8B1DA054326}" presName="childText" presStyleLbl="conFgAcc1" presStyleIdx="3" presStyleCnt="4">
        <dgm:presLayoutVars>
          <dgm:bulletEnabled val="1"/>
        </dgm:presLayoutVars>
      </dgm:prSet>
      <dgm:spPr/>
    </dgm:pt>
  </dgm:ptLst>
  <dgm:cxnLst>
    <dgm:cxn modelId="{BDF2DF02-6300-47EA-8B7D-BDF13B824141}" srcId="{120FEAB7-A25D-4EC1-9682-C804A6D0D755}" destId="{10C9850D-8430-495C-B5E2-038F37003A13}" srcOrd="0" destOrd="0" parTransId="{531789F6-4578-470B-814E-4B720FEB3762}" sibTransId="{20AC1D0F-739A-4211-A104-90C16CF12EBC}"/>
    <dgm:cxn modelId="{746C3E0B-2268-4857-A629-FE7D364634FF}" type="presOf" srcId="{83DF2675-ADD1-4DC3-B80B-DB52C041C7F2}" destId="{52588C88-8C04-4F59-9B03-9F7C355AE24E}" srcOrd="0" destOrd="0" presId="urn:microsoft.com/office/officeart/2005/8/layout/list1"/>
    <dgm:cxn modelId="{11DD5E25-65E0-47F8-8EC9-579ADF630F98}" type="presOf" srcId="{F0CF691A-ADF6-49A0-829A-71449C016963}" destId="{0E03D27E-C4CE-4FC6-AA52-613F147FFBCA}" srcOrd="0" destOrd="0" presId="urn:microsoft.com/office/officeart/2005/8/layout/list1"/>
    <dgm:cxn modelId="{8DAE222B-9467-4105-8611-7C2FF682DE83}" srcId="{8AD7FB80-01DD-4081-A83C-3DC85AF46A66}" destId="{F0CF691A-ADF6-49A0-829A-71449C016963}" srcOrd="0" destOrd="0" parTransId="{8728860F-666A-4982-9601-54E724E7F871}" sibTransId="{2EAF71F3-F76A-42CC-A32F-0068B753407A}"/>
    <dgm:cxn modelId="{DE384B2E-B6D4-4131-8163-EF70FFD743D2}" type="presOf" srcId="{120FEAB7-A25D-4EC1-9682-C804A6D0D755}" destId="{5D0D48D1-25AC-4F4B-A568-3259C25094DD}" srcOrd="0" destOrd="0" presId="urn:microsoft.com/office/officeart/2005/8/layout/list1"/>
    <dgm:cxn modelId="{9EDCC533-0174-4A67-A1D5-4FEEAF698BFF}" type="presOf" srcId="{8AD7FB80-01DD-4081-A83C-3DC85AF46A66}" destId="{9DC78FD7-33C5-44FF-AF85-F1A45587BE2D}" srcOrd="0" destOrd="0" presId="urn:microsoft.com/office/officeart/2005/8/layout/list1"/>
    <dgm:cxn modelId="{327D2540-142A-441D-A11F-BC0FC0D633C6}" type="presOf" srcId="{4EEDBAD5-46B9-4D2A-BDD6-53A03AD0DD54}" destId="{B43EB4E3-989B-45ED-96CB-662CFEAAC05B}" srcOrd="0" destOrd="0" presId="urn:microsoft.com/office/officeart/2005/8/layout/list1"/>
    <dgm:cxn modelId="{4FCDC35A-AB22-47F3-A013-3A192BB07747}" srcId="{120FEAB7-A25D-4EC1-9682-C804A6D0D755}" destId="{8AD7FB80-01DD-4081-A83C-3DC85AF46A66}" srcOrd="2" destOrd="0" parTransId="{F3B8C076-1BFF-470B-9D68-DE22B27B90D9}" sibTransId="{B0E37F53-D1A4-41E4-BEC0-B07EC51FE738}"/>
    <dgm:cxn modelId="{9E2A337D-DDBE-493D-8D2A-7BE422371B6D}" srcId="{681AA44A-2797-4B66-971C-B8B1DA054326}" destId="{4EEDBAD5-46B9-4D2A-BDD6-53A03AD0DD54}" srcOrd="0" destOrd="0" parTransId="{8324AA1F-1AE4-4378-9654-585AB36939BD}" sibTransId="{8BD346B5-AEA3-49F4-9CF6-1A29FD023089}"/>
    <dgm:cxn modelId="{16DC5885-EDC2-46C9-8601-B318D5C5A6EF}" type="presOf" srcId="{2AC0EB73-413A-453C-A9E7-1435DA2EF8F3}" destId="{47E985D1-4ADB-4159-AD03-581DC4FB6A88}" srcOrd="0" destOrd="0" presId="urn:microsoft.com/office/officeart/2005/8/layout/list1"/>
    <dgm:cxn modelId="{D902BDA3-9B2A-4513-BF1E-D4894CB90214}" type="presOf" srcId="{8AD7FB80-01DD-4081-A83C-3DC85AF46A66}" destId="{52DD0461-AC3F-4D7F-B8BE-DB12663275D3}" srcOrd="1" destOrd="0" presId="urn:microsoft.com/office/officeart/2005/8/layout/list1"/>
    <dgm:cxn modelId="{1C3F2FAF-061F-46EE-AB85-BCE7C537EFB5}" type="presOf" srcId="{10C9850D-8430-495C-B5E2-038F37003A13}" destId="{5F328EDF-AF57-4369-A59A-2069C35D9531}" srcOrd="0" destOrd="0" presId="urn:microsoft.com/office/officeart/2005/8/layout/list1"/>
    <dgm:cxn modelId="{88C2F2AF-7A3F-47B8-920F-109E93A464ED}" srcId="{10C9850D-8430-495C-B5E2-038F37003A13}" destId="{2AC0EB73-413A-453C-A9E7-1435DA2EF8F3}" srcOrd="0" destOrd="0" parTransId="{3BA93A81-A515-46FB-BA9D-2A7B37744CFF}" sibTransId="{315E2EF5-F7E4-425B-A156-D6990D85C414}"/>
    <dgm:cxn modelId="{722EF3B1-70B0-4478-A171-3DB2620104E8}" type="presOf" srcId="{681AA44A-2797-4B66-971C-B8B1DA054326}" destId="{97BFE53B-E6B8-4E8F-A97E-446CAD902374}" srcOrd="0" destOrd="0" presId="urn:microsoft.com/office/officeart/2005/8/layout/list1"/>
    <dgm:cxn modelId="{66218EC7-5C2B-4B7A-993E-F71716245D47}" type="presOf" srcId="{10C9850D-8430-495C-B5E2-038F37003A13}" destId="{A96ECF6B-4C77-426A-BD62-D0F76DE8BCF7}" srcOrd="1" destOrd="0" presId="urn:microsoft.com/office/officeart/2005/8/layout/list1"/>
    <dgm:cxn modelId="{DBBDDDCD-F96E-4C45-AAF3-E0E307261E4D}" type="presOf" srcId="{C08FF4EC-E136-47A5-AC91-99A2E384E8D2}" destId="{300C984B-5737-4809-B983-EFCCB6436FA4}" srcOrd="0" destOrd="0" presId="urn:microsoft.com/office/officeart/2005/8/layout/list1"/>
    <dgm:cxn modelId="{057A5CE0-8B2E-4EAA-8DDE-AF70213AF23E}" type="presOf" srcId="{83DF2675-ADD1-4DC3-B80B-DB52C041C7F2}" destId="{4534FFAC-86A1-47B9-B25D-F7A582BE5AC3}" srcOrd="1" destOrd="0" presId="urn:microsoft.com/office/officeart/2005/8/layout/list1"/>
    <dgm:cxn modelId="{65B962E9-AAC8-489C-BE69-89917D3D0D68}" type="presOf" srcId="{681AA44A-2797-4B66-971C-B8B1DA054326}" destId="{2C5DBD44-D1F6-4066-8803-8BA7A7EA9123}" srcOrd="1" destOrd="0" presId="urn:microsoft.com/office/officeart/2005/8/layout/list1"/>
    <dgm:cxn modelId="{12590EEB-8C47-4871-88D9-F856F7B1A13C}" srcId="{120FEAB7-A25D-4EC1-9682-C804A6D0D755}" destId="{681AA44A-2797-4B66-971C-B8B1DA054326}" srcOrd="3" destOrd="0" parTransId="{F94E5E71-4373-470B-ADFC-E2930D072AC7}" sibTransId="{B570C8B5-A14F-4986-A2BB-72D3546FE686}"/>
    <dgm:cxn modelId="{CF63A2ED-846F-477C-A9B5-625FD022D31D}" srcId="{120FEAB7-A25D-4EC1-9682-C804A6D0D755}" destId="{83DF2675-ADD1-4DC3-B80B-DB52C041C7F2}" srcOrd="1" destOrd="0" parTransId="{74500238-5B15-4D8B-AD87-4CA8FAB14B44}" sibTransId="{D08F4B29-B81D-4E79-8BDB-3725CEE4B0C2}"/>
    <dgm:cxn modelId="{CDF176F5-FA88-419E-9168-912D87517407}" srcId="{83DF2675-ADD1-4DC3-B80B-DB52C041C7F2}" destId="{C08FF4EC-E136-47A5-AC91-99A2E384E8D2}" srcOrd="0" destOrd="0" parTransId="{177F9CE5-0321-4D44-8411-846740CE3FD2}" sibTransId="{5DD1F7A2-98FF-445D-B99F-4438D29BA439}"/>
    <dgm:cxn modelId="{D27CF6A9-BE3C-406F-8E14-BFC5E0456173}" type="presParOf" srcId="{5D0D48D1-25AC-4F4B-A568-3259C25094DD}" destId="{7D8E2648-66C2-42CF-84BB-B5FA59544CEB}" srcOrd="0" destOrd="0" presId="urn:microsoft.com/office/officeart/2005/8/layout/list1"/>
    <dgm:cxn modelId="{676BB0EF-BC57-4BB9-AC5E-4CA16C4C45E8}" type="presParOf" srcId="{7D8E2648-66C2-42CF-84BB-B5FA59544CEB}" destId="{5F328EDF-AF57-4369-A59A-2069C35D9531}" srcOrd="0" destOrd="0" presId="urn:microsoft.com/office/officeart/2005/8/layout/list1"/>
    <dgm:cxn modelId="{0B2AFCF8-5592-4F98-8B47-9A1FB992FE26}" type="presParOf" srcId="{7D8E2648-66C2-42CF-84BB-B5FA59544CEB}" destId="{A96ECF6B-4C77-426A-BD62-D0F76DE8BCF7}" srcOrd="1" destOrd="0" presId="urn:microsoft.com/office/officeart/2005/8/layout/list1"/>
    <dgm:cxn modelId="{6F01F511-E0AD-44ED-9CC2-764D9670860A}" type="presParOf" srcId="{5D0D48D1-25AC-4F4B-A568-3259C25094DD}" destId="{B43032D2-15CC-4A87-9643-D833E658F67C}" srcOrd="1" destOrd="0" presId="urn:microsoft.com/office/officeart/2005/8/layout/list1"/>
    <dgm:cxn modelId="{72FEA8F0-F5B5-41FE-AFAC-7854C110D921}" type="presParOf" srcId="{5D0D48D1-25AC-4F4B-A568-3259C25094DD}" destId="{47E985D1-4ADB-4159-AD03-581DC4FB6A88}" srcOrd="2" destOrd="0" presId="urn:microsoft.com/office/officeart/2005/8/layout/list1"/>
    <dgm:cxn modelId="{3D417C33-660F-4213-96AB-373BBADE9FC6}" type="presParOf" srcId="{5D0D48D1-25AC-4F4B-A568-3259C25094DD}" destId="{3E22067E-4E04-4364-B25E-EEBD1F0FA025}" srcOrd="3" destOrd="0" presId="urn:microsoft.com/office/officeart/2005/8/layout/list1"/>
    <dgm:cxn modelId="{9F099EDE-5616-4133-991D-471606BCCB5B}" type="presParOf" srcId="{5D0D48D1-25AC-4F4B-A568-3259C25094DD}" destId="{0A6FB262-D8F5-465E-B72D-3E8DED565E50}" srcOrd="4" destOrd="0" presId="urn:microsoft.com/office/officeart/2005/8/layout/list1"/>
    <dgm:cxn modelId="{7584B442-8FD0-490C-983C-ED098DB4588C}" type="presParOf" srcId="{0A6FB262-D8F5-465E-B72D-3E8DED565E50}" destId="{52588C88-8C04-4F59-9B03-9F7C355AE24E}" srcOrd="0" destOrd="0" presId="urn:microsoft.com/office/officeart/2005/8/layout/list1"/>
    <dgm:cxn modelId="{7E976977-FA90-4A0E-90A1-FAB0F884E0BF}" type="presParOf" srcId="{0A6FB262-D8F5-465E-B72D-3E8DED565E50}" destId="{4534FFAC-86A1-47B9-B25D-F7A582BE5AC3}" srcOrd="1" destOrd="0" presId="urn:microsoft.com/office/officeart/2005/8/layout/list1"/>
    <dgm:cxn modelId="{56ED46DC-0870-46A8-97A7-32625C9706BA}" type="presParOf" srcId="{5D0D48D1-25AC-4F4B-A568-3259C25094DD}" destId="{F5387BAB-68B9-407F-BE3A-680E1100BC60}" srcOrd="5" destOrd="0" presId="urn:microsoft.com/office/officeart/2005/8/layout/list1"/>
    <dgm:cxn modelId="{628F190F-6490-4788-AC39-A14F9C93E673}" type="presParOf" srcId="{5D0D48D1-25AC-4F4B-A568-3259C25094DD}" destId="{300C984B-5737-4809-B983-EFCCB6436FA4}" srcOrd="6" destOrd="0" presId="urn:microsoft.com/office/officeart/2005/8/layout/list1"/>
    <dgm:cxn modelId="{516D49D6-E606-485D-9DD7-BA1F16E28551}" type="presParOf" srcId="{5D0D48D1-25AC-4F4B-A568-3259C25094DD}" destId="{2287CCD7-F67D-4B35-AC97-E362BEEA96E3}" srcOrd="7" destOrd="0" presId="urn:microsoft.com/office/officeart/2005/8/layout/list1"/>
    <dgm:cxn modelId="{D86F1512-3703-447D-A714-1CDA755EB0F7}" type="presParOf" srcId="{5D0D48D1-25AC-4F4B-A568-3259C25094DD}" destId="{24C7C105-C43A-4AE1-8497-9C45D5ADAE03}" srcOrd="8" destOrd="0" presId="urn:microsoft.com/office/officeart/2005/8/layout/list1"/>
    <dgm:cxn modelId="{84D50894-1CC7-4B88-9390-11F9399D4BA3}" type="presParOf" srcId="{24C7C105-C43A-4AE1-8497-9C45D5ADAE03}" destId="{9DC78FD7-33C5-44FF-AF85-F1A45587BE2D}" srcOrd="0" destOrd="0" presId="urn:microsoft.com/office/officeart/2005/8/layout/list1"/>
    <dgm:cxn modelId="{424FE721-596A-4804-8F84-53A639AFBD59}" type="presParOf" srcId="{24C7C105-C43A-4AE1-8497-9C45D5ADAE03}" destId="{52DD0461-AC3F-4D7F-B8BE-DB12663275D3}" srcOrd="1" destOrd="0" presId="urn:microsoft.com/office/officeart/2005/8/layout/list1"/>
    <dgm:cxn modelId="{23D9B88E-04C2-4471-B8D3-9171C1982570}" type="presParOf" srcId="{5D0D48D1-25AC-4F4B-A568-3259C25094DD}" destId="{FE343E15-F1BD-4E00-AE58-E29D4F2D8E6A}" srcOrd="9" destOrd="0" presId="urn:microsoft.com/office/officeart/2005/8/layout/list1"/>
    <dgm:cxn modelId="{AEB9683F-EFB1-4A95-A5A7-53497B450362}" type="presParOf" srcId="{5D0D48D1-25AC-4F4B-A568-3259C25094DD}" destId="{0E03D27E-C4CE-4FC6-AA52-613F147FFBCA}" srcOrd="10" destOrd="0" presId="urn:microsoft.com/office/officeart/2005/8/layout/list1"/>
    <dgm:cxn modelId="{ED84A942-756A-45BC-9E3B-13A42D63CA18}" type="presParOf" srcId="{5D0D48D1-25AC-4F4B-A568-3259C25094DD}" destId="{CCC893A7-0D87-4663-8F3C-9A1123933230}" srcOrd="11" destOrd="0" presId="urn:microsoft.com/office/officeart/2005/8/layout/list1"/>
    <dgm:cxn modelId="{E641F137-6AB7-42AA-94CB-7252ED10D5D3}" type="presParOf" srcId="{5D0D48D1-25AC-4F4B-A568-3259C25094DD}" destId="{43B13CD9-00DB-41D9-B9EF-97DF1313B370}" srcOrd="12" destOrd="0" presId="urn:microsoft.com/office/officeart/2005/8/layout/list1"/>
    <dgm:cxn modelId="{4483DCE0-F98B-47C7-90A5-622FE0E98EFB}" type="presParOf" srcId="{43B13CD9-00DB-41D9-B9EF-97DF1313B370}" destId="{97BFE53B-E6B8-4E8F-A97E-446CAD902374}" srcOrd="0" destOrd="0" presId="urn:microsoft.com/office/officeart/2005/8/layout/list1"/>
    <dgm:cxn modelId="{5F085A10-D835-4181-BC4A-F1A64DAC3AA4}" type="presParOf" srcId="{43B13CD9-00DB-41D9-B9EF-97DF1313B370}" destId="{2C5DBD44-D1F6-4066-8803-8BA7A7EA9123}" srcOrd="1" destOrd="0" presId="urn:microsoft.com/office/officeart/2005/8/layout/list1"/>
    <dgm:cxn modelId="{D0EF57B9-6DE2-4B96-A86D-497500161E3C}" type="presParOf" srcId="{5D0D48D1-25AC-4F4B-A568-3259C25094DD}" destId="{5DDF14DB-DE4A-44C6-A49E-4F2921E5BD74}" srcOrd="13" destOrd="0" presId="urn:microsoft.com/office/officeart/2005/8/layout/list1"/>
    <dgm:cxn modelId="{07869DA0-2E6F-46AD-A086-9ED4A6546240}" type="presParOf" srcId="{5D0D48D1-25AC-4F4B-A568-3259C25094DD}" destId="{B43EB4E3-989B-45ED-96CB-662CFEAAC05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5355208-C1F8-4509-9D35-75E552D1200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2C219ED-6001-4068-B4DA-8975D678690B}">
      <dgm:prSet/>
      <dgm:spPr/>
      <dgm:t>
        <a:bodyPr/>
        <a:lstStyle/>
        <a:p>
          <a:r>
            <a:rPr lang="en-GB" dirty="0"/>
            <a:t>The needs hierarchy is almost certainly an over-simplification of motivation in practice.</a:t>
          </a:r>
          <a:endParaRPr lang="en-US" dirty="0"/>
        </a:p>
      </dgm:t>
    </dgm:pt>
    <dgm:pt modelId="{20629E57-8400-4B03-A219-5EA2133102FA}" type="parTrans" cxnId="{4A2B49DD-3E00-4C84-BE65-15EB6E94B45D}">
      <dgm:prSet/>
      <dgm:spPr/>
      <dgm:t>
        <a:bodyPr/>
        <a:lstStyle/>
        <a:p>
          <a:endParaRPr lang="en-US" sz="2400"/>
        </a:p>
      </dgm:t>
    </dgm:pt>
    <dgm:pt modelId="{47F801A4-022B-4AAC-BD53-3026210A64B7}" type="sibTrans" cxnId="{4A2B49DD-3E00-4C84-BE65-15EB6E94B45D}">
      <dgm:prSet/>
      <dgm:spPr/>
      <dgm:t>
        <a:bodyPr/>
        <a:lstStyle/>
        <a:p>
          <a:endParaRPr lang="en-US"/>
        </a:p>
      </dgm:t>
    </dgm:pt>
    <dgm:pt modelId="{B058B5B5-045F-4536-B377-D2950FD85158}">
      <dgm:prSet/>
      <dgm:spPr/>
      <dgm:t>
        <a:bodyPr/>
        <a:lstStyle/>
        <a:p>
          <a:r>
            <a:rPr lang="en-GB"/>
            <a:t>Motivation should also take into account different personality types:</a:t>
          </a:r>
          <a:endParaRPr lang="en-US"/>
        </a:p>
      </dgm:t>
    </dgm:pt>
    <dgm:pt modelId="{63DC2AAE-09B3-44BF-B016-AB1FDBF9BEA5}" type="parTrans" cxnId="{7BB44B3B-7BB5-4834-91C7-E857C6A47D9F}">
      <dgm:prSet/>
      <dgm:spPr/>
      <dgm:t>
        <a:bodyPr/>
        <a:lstStyle/>
        <a:p>
          <a:endParaRPr lang="en-US" sz="2400"/>
        </a:p>
      </dgm:t>
    </dgm:pt>
    <dgm:pt modelId="{2ECD707B-B6DF-4E34-9205-0A0E0D137449}" type="sibTrans" cxnId="{7BB44B3B-7BB5-4834-91C7-E857C6A47D9F}">
      <dgm:prSet/>
      <dgm:spPr/>
      <dgm:t>
        <a:bodyPr/>
        <a:lstStyle/>
        <a:p>
          <a:endParaRPr lang="en-US"/>
        </a:p>
      </dgm:t>
    </dgm:pt>
    <dgm:pt modelId="{72E76C44-B746-4883-ADF7-736CB9DF5EB9}">
      <dgm:prSet/>
      <dgm:spPr/>
      <dgm:t>
        <a:bodyPr/>
        <a:lstStyle/>
        <a:p>
          <a:pPr>
            <a:buClr>
              <a:srgbClr val="00B050"/>
            </a:buClr>
            <a:buFontTx/>
            <a:buChar char="►"/>
          </a:pPr>
          <a:r>
            <a:rPr lang="en-GB" dirty="0"/>
            <a:t>Task-oriented people, who are motivated by the work they do. In software engineering.</a:t>
          </a:r>
          <a:endParaRPr lang="en-US" dirty="0"/>
        </a:p>
      </dgm:t>
    </dgm:pt>
    <dgm:pt modelId="{6811C389-D79E-4DB4-9D77-E454438A58C8}" type="parTrans" cxnId="{99A47ECA-5A8A-40AD-A0B0-6F9A50EC2EB1}">
      <dgm:prSet/>
      <dgm:spPr/>
      <dgm:t>
        <a:bodyPr/>
        <a:lstStyle/>
        <a:p>
          <a:endParaRPr lang="en-US" sz="2400"/>
        </a:p>
      </dgm:t>
    </dgm:pt>
    <dgm:pt modelId="{10711A0D-7267-40F6-8BBC-EF3813E2FF36}" type="sibTrans" cxnId="{99A47ECA-5A8A-40AD-A0B0-6F9A50EC2EB1}">
      <dgm:prSet/>
      <dgm:spPr/>
      <dgm:t>
        <a:bodyPr/>
        <a:lstStyle/>
        <a:p>
          <a:endParaRPr lang="en-US"/>
        </a:p>
      </dgm:t>
    </dgm:pt>
    <dgm:pt modelId="{8029D864-8693-4F29-9D2F-933491A16C4B}">
      <dgm:prSet/>
      <dgm:spPr/>
      <dgm:t>
        <a:bodyPr/>
        <a:lstStyle/>
        <a:p>
          <a:pPr>
            <a:buClr>
              <a:srgbClr val="00B050"/>
            </a:buClr>
            <a:buFontTx/>
            <a:buChar char="►"/>
          </a:pPr>
          <a:r>
            <a:rPr lang="en-GB" dirty="0"/>
            <a:t>Interaction-oriented</a:t>
          </a:r>
          <a:r>
            <a:rPr lang="en-GB" i="1" dirty="0"/>
            <a:t> </a:t>
          </a:r>
          <a:r>
            <a:rPr lang="en-GB" dirty="0"/>
            <a:t>people, who are motivated by the presence and actions of co-workers. </a:t>
          </a:r>
          <a:endParaRPr lang="en-US" dirty="0"/>
        </a:p>
      </dgm:t>
    </dgm:pt>
    <dgm:pt modelId="{30F1A303-0A52-438B-9F9A-B47AB9A118B0}" type="parTrans" cxnId="{7287D918-5DC3-4776-98F3-AF3E489FAD95}">
      <dgm:prSet/>
      <dgm:spPr/>
      <dgm:t>
        <a:bodyPr/>
        <a:lstStyle/>
        <a:p>
          <a:endParaRPr lang="en-US" sz="2400"/>
        </a:p>
      </dgm:t>
    </dgm:pt>
    <dgm:pt modelId="{300F3131-654B-426F-AD72-570686AA0D79}" type="sibTrans" cxnId="{7287D918-5DC3-4776-98F3-AF3E489FAD95}">
      <dgm:prSet/>
      <dgm:spPr/>
      <dgm:t>
        <a:bodyPr/>
        <a:lstStyle/>
        <a:p>
          <a:endParaRPr lang="en-US"/>
        </a:p>
      </dgm:t>
    </dgm:pt>
    <dgm:pt modelId="{05242DA8-068F-42A3-976D-B29716CFF155}">
      <dgm:prSet/>
      <dgm:spPr/>
      <dgm:t>
        <a:bodyPr/>
        <a:lstStyle/>
        <a:p>
          <a:pPr>
            <a:buClr>
              <a:srgbClr val="00B050"/>
            </a:buClr>
            <a:buFontTx/>
            <a:buChar char="►"/>
          </a:pPr>
          <a:r>
            <a:rPr lang="en-GB" dirty="0"/>
            <a:t>Self-oriented</a:t>
          </a:r>
          <a:r>
            <a:rPr lang="en-GB" i="1" dirty="0"/>
            <a:t> </a:t>
          </a:r>
          <a:r>
            <a:rPr lang="en-GB" dirty="0"/>
            <a:t>people, who are principally motivated by personal success and recognition. </a:t>
          </a:r>
          <a:endParaRPr lang="en-US" dirty="0"/>
        </a:p>
      </dgm:t>
    </dgm:pt>
    <dgm:pt modelId="{4125D984-3EAB-4EF9-93C2-3E0BED2CF7C4}" type="parTrans" cxnId="{4F58E3A9-162E-4FAF-8768-0D390A420F5A}">
      <dgm:prSet/>
      <dgm:spPr/>
      <dgm:t>
        <a:bodyPr/>
        <a:lstStyle/>
        <a:p>
          <a:endParaRPr lang="en-US" sz="2400"/>
        </a:p>
      </dgm:t>
    </dgm:pt>
    <dgm:pt modelId="{3CBFEA3F-2B90-4FFE-87BD-E7D96FECE7F5}" type="sibTrans" cxnId="{4F58E3A9-162E-4FAF-8768-0D390A420F5A}">
      <dgm:prSet/>
      <dgm:spPr/>
      <dgm:t>
        <a:bodyPr/>
        <a:lstStyle/>
        <a:p>
          <a:endParaRPr lang="en-US"/>
        </a:p>
      </dgm:t>
    </dgm:pt>
    <dgm:pt modelId="{2DEFCA0F-6EDE-4E40-B4E1-4A2FD36A12AA}">
      <dgm:prSet/>
      <dgm:spPr/>
      <dgm:t>
        <a:bodyPr/>
        <a:lstStyle/>
        <a:p>
          <a:pPr>
            <a:buClr>
              <a:srgbClr val="00B050"/>
            </a:buClr>
            <a:buFontTx/>
            <a:buChar char="►"/>
          </a:pPr>
          <a:endParaRPr lang="en-US" dirty="0"/>
        </a:p>
      </dgm:t>
    </dgm:pt>
    <dgm:pt modelId="{21DBC658-0DBC-3E41-898B-C2C6E5323BAB}" type="parTrans" cxnId="{26B0E09F-C19B-AC4B-84A1-7B366A1191A2}">
      <dgm:prSet/>
      <dgm:spPr/>
      <dgm:t>
        <a:bodyPr/>
        <a:lstStyle/>
        <a:p>
          <a:endParaRPr lang="en-US"/>
        </a:p>
      </dgm:t>
    </dgm:pt>
    <dgm:pt modelId="{076BD5ED-BA9A-2245-A2F7-54EE9BFEE908}" type="sibTrans" cxnId="{26B0E09F-C19B-AC4B-84A1-7B366A1191A2}">
      <dgm:prSet/>
      <dgm:spPr/>
      <dgm:t>
        <a:bodyPr/>
        <a:lstStyle/>
        <a:p>
          <a:endParaRPr lang="en-US"/>
        </a:p>
      </dgm:t>
    </dgm:pt>
    <dgm:pt modelId="{8AB6ED85-1082-E549-BEC5-EF1131207545}">
      <dgm:prSet/>
      <dgm:spPr/>
      <dgm:t>
        <a:bodyPr/>
        <a:lstStyle/>
        <a:p>
          <a:pPr>
            <a:buClr>
              <a:srgbClr val="00B050"/>
            </a:buClr>
            <a:buFontTx/>
            <a:buChar char="►"/>
          </a:pPr>
          <a:endParaRPr lang="en-US" dirty="0"/>
        </a:p>
      </dgm:t>
    </dgm:pt>
    <dgm:pt modelId="{D3356AA3-9050-2746-BDF2-B881A28EDCD3}" type="parTrans" cxnId="{359ABD95-F23D-5446-AFC8-C32302C34A49}">
      <dgm:prSet/>
      <dgm:spPr/>
      <dgm:t>
        <a:bodyPr/>
        <a:lstStyle/>
        <a:p>
          <a:endParaRPr lang="en-US"/>
        </a:p>
      </dgm:t>
    </dgm:pt>
    <dgm:pt modelId="{EBA7A7CC-EA8C-7B47-A1D8-95387A717F3B}" type="sibTrans" cxnId="{359ABD95-F23D-5446-AFC8-C32302C34A49}">
      <dgm:prSet/>
      <dgm:spPr/>
      <dgm:t>
        <a:bodyPr/>
        <a:lstStyle/>
        <a:p>
          <a:endParaRPr lang="en-US"/>
        </a:p>
      </dgm:t>
    </dgm:pt>
    <dgm:pt modelId="{CC0C846D-9AAA-CA46-A392-2AC790D6F1F2}">
      <dgm:prSet/>
      <dgm:spPr/>
      <dgm:t>
        <a:bodyPr/>
        <a:lstStyle/>
        <a:p>
          <a:pPr>
            <a:buClr>
              <a:srgbClr val="00B050"/>
            </a:buClr>
            <a:buFontTx/>
            <a:buChar char="►"/>
          </a:pPr>
          <a:endParaRPr lang="en-US" dirty="0"/>
        </a:p>
      </dgm:t>
    </dgm:pt>
    <dgm:pt modelId="{C39408C8-DC72-7348-B71B-49AC3C7337C3}" type="parTrans" cxnId="{7BC362BE-7D0C-1544-B24B-D78BB909B521}">
      <dgm:prSet/>
      <dgm:spPr/>
      <dgm:t>
        <a:bodyPr/>
        <a:lstStyle/>
        <a:p>
          <a:endParaRPr lang="en-US"/>
        </a:p>
      </dgm:t>
    </dgm:pt>
    <dgm:pt modelId="{BA4B11BD-73F0-AA4F-9A14-EC092E15EE70}" type="sibTrans" cxnId="{7BC362BE-7D0C-1544-B24B-D78BB909B521}">
      <dgm:prSet/>
      <dgm:spPr/>
      <dgm:t>
        <a:bodyPr/>
        <a:lstStyle/>
        <a:p>
          <a:endParaRPr lang="en-US"/>
        </a:p>
      </dgm:t>
    </dgm:pt>
    <dgm:pt modelId="{1E8613F8-AD64-4AB4-A48F-34430144EBB8}" type="pres">
      <dgm:prSet presAssocID="{D5355208-C1F8-4509-9D35-75E552D12005}" presName="linear" presStyleCnt="0">
        <dgm:presLayoutVars>
          <dgm:animLvl val="lvl"/>
          <dgm:resizeHandles val="exact"/>
        </dgm:presLayoutVars>
      </dgm:prSet>
      <dgm:spPr/>
    </dgm:pt>
    <dgm:pt modelId="{45218235-0F08-4B14-9BA9-D3BB3AA691D1}" type="pres">
      <dgm:prSet presAssocID="{52C219ED-6001-4068-B4DA-8975D678690B}" presName="parentText" presStyleLbl="node1" presStyleIdx="0" presStyleCnt="2">
        <dgm:presLayoutVars>
          <dgm:chMax val="0"/>
          <dgm:bulletEnabled val="1"/>
        </dgm:presLayoutVars>
      </dgm:prSet>
      <dgm:spPr/>
    </dgm:pt>
    <dgm:pt modelId="{2633E109-82A7-4BE8-8CFD-024CC9ACB9AC}" type="pres">
      <dgm:prSet presAssocID="{47F801A4-022B-4AAC-BD53-3026210A64B7}" presName="spacer" presStyleCnt="0"/>
      <dgm:spPr/>
    </dgm:pt>
    <dgm:pt modelId="{6B1078B6-213C-4BB7-BB97-FBD46E951BA9}" type="pres">
      <dgm:prSet presAssocID="{B058B5B5-045F-4536-B377-D2950FD85158}" presName="parentText" presStyleLbl="node1" presStyleIdx="1" presStyleCnt="2">
        <dgm:presLayoutVars>
          <dgm:chMax val="0"/>
          <dgm:bulletEnabled val="1"/>
        </dgm:presLayoutVars>
      </dgm:prSet>
      <dgm:spPr/>
    </dgm:pt>
    <dgm:pt modelId="{2D5420DB-08CC-415C-93ED-C2EB54FFAE6D}" type="pres">
      <dgm:prSet presAssocID="{B058B5B5-045F-4536-B377-D2950FD85158}" presName="childText" presStyleLbl="revTx" presStyleIdx="0" presStyleCnt="1">
        <dgm:presLayoutVars>
          <dgm:bulletEnabled val="1"/>
        </dgm:presLayoutVars>
      </dgm:prSet>
      <dgm:spPr/>
    </dgm:pt>
  </dgm:ptLst>
  <dgm:cxnLst>
    <dgm:cxn modelId="{30F18101-4F15-4DBF-B182-9953F6A72614}" type="presOf" srcId="{52C219ED-6001-4068-B4DA-8975D678690B}" destId="{45218235-0F08-4B14-9BA9-D3BB3AA691D1}" srcOrd="0" destOrd="0" presId="urn:microsoft.com/office/officeart/2005/8/layout/vList2"/>
    <dgm:cxn modelId="{7287D918-5DC3-4776-98F3-AF3E489FAD95}" srcId="{B058B5B5-045F-4536-B377-D2950FD85158}" destId="{8029D864-8693-4F29-9D2F-933491A16C4B}" srcOrd="3" destOrd="0" parTransId="{30F1A303-0A52-438B-9F9A-B47AB9A118B0}" sibTransId="{300F3131-654B-426F-AD72-570686AA0D79}"/>
    <dgm:cxn modelId="{5FB84C30-DAE9-6D49-A5B3-E2CD2D9CBA9F}" type="presOf" srcId="{8AB6ED85-1082-E549-BEC5-EF1131207545}" destId="{2D5420DB-08CC-415C-93ED-C2EB54FFAE6D}" srcOrd="0" destOrd="4" presId="urn:microsoft.com/office/officeart/2005/8/layout/vList2"/>
    <dgm:cxn modelId="{7BB44B3B-7BB5-4834-91C7-E857C6A47D9F}" srcId="{D5355208-C1F8-4509-9D35-75E552D12005}" destId="{B058B5B5-045F-4536-B377-D2950FD85158}" srcOrd="1" destOrd="0" parTransId="{63DC2AAE-09B3-44BF-B016-AB1FDBF9BEA5}" sibTransId="{2ECD707B-B6DF-4E34-9205-0A0E0D137449}"/>
    <dgm:cxn modelId="{553B475E-DF74-4A39-8781-71E320263143}" type="presOf" srcId="{D5355208-C1F8-4509-9D35-75E552D12005}" destId="{1E8613F8-AD64-4AB4-A48F-34430144EBB8}" srcOrd="0" destOrd="0" presId="urn:microsoft.com/office/officeart/2005/8/layout/vList2"/>
    <dgm:cxn modelId="{F2982260-80F3-4DDE-92A4-A13D9E9C9C3F}" type="presOf" srcId="{72E76C44-B746-4883-ADF7-736CB9DF5EB9}" destId="{2D5420DB-08CC-415C-93ED-C2EB54FFAE6D}" srcOrd="0" destOrd="1" presId="urn:microsoft.com/office/officeart/2005/8/layout/vList2"/>
    <dgm:cxn modelId="{359ABD95-F23D-5446-AFC8-C32302C34A49}" srcId="{B058B5B5-045F-4536-B377-D2950FD85158}" destId="{8AB6ED85-1082-E549-BEC5-EF1131207545}" srcOrd="4" destOrd="0" parTransId="{D3356AA3-9050-2746-BDF2-B881A28EDCD3}" sibTransId="{EBA7A7CC-EA8C-7B47-A1D8-95387A717F3B}"/>
    <dgm:cxn modelId="{4ED1FC9C-7408-2F45-9CB2-757839751F87}" type="presOf" srcId="{CC0C846D-9AAA-CA46-A392-2AC790D6F1F2}" destId="{2D5420DB-08CC-415C-93ED-C2EB54FFAE6D}" srcOrd="0" destOrd="0" presId="urn:microsoft.com/office/officeart/2005/8/layout/vList2"/>
    <dgm:cxn modelId="{26B0E09F-C19B-AC4B-84A1-7B366A1191A2}" srcId="{B058B5B5-045F-4536-B377-D2950FD85158}" destId="{2DEFCA0F-6EDE-4E40-B4E1-4A2FD36A12AA}" srcOrd="2" destOrd="0" parTransId="{21DBC658-0DBC-3E41-898B-C2C6E5323BAB}" sibTransId="{076BD5ED-BA9A-2245-A2F7-54EE9BFEE908}"/>
    <dgm:cxn modelId="{61DF99A7-499E-C34F-8576-691E9B45C915}" type="presOf" srcId="{2DEFCA0F-6EDE-4E40-B4E1-4A2FD36A12AA}" destId="{2D5420DB-08CC-415C-93ED-C2EB54FFAE6D}" srcOrd="0" destOrd="2" presId="urn:microsoft.com/office/officeart/2005/8/layout/vList2"/>
    <dgm:cxn modelId="{4F58E3A9-162E-4FAF-8768-0D390A420F5A}" srcId="{B058B5B5-045F-4536-B377-D2950FD85158}" destId="{05242DA8-068F-42A3-976D-B29716CFF155}" srcOrd="5" destOrd="0" parTransId="{4125D984-3EAB-4EF9-93C2-3E0BED2CF7C4}" sibTransId="{3CBFEA3F-2B90-4FFE-87BD-E7D96FECE7F5}"/>
    <dgm:cxn modelId="{7BC362BE-7D0C-1544-B24B-D78BB909B521}" srcId="{B058B5B5-045F-4536-B377-D2950FD85158}" destId="{CC0C846D-9AAA-CA46-A392-2AC790D6F1F2}" srcOrd="0" destOrd="0" parTransId="{C39408C8-DC72-7348-B71B-49AC3C7337C3}" sibTransId="{BA4B11BD-73F0-AA4F-9A14-EC092E15EE70}"/>
    <dgm:cxn modelId="{99A47ECA-5A8A-40AD-A0B0-6F9A50EC2EB1}" srcId="{B058B5B5-045F-4536-B377-D2950FD85158}" destId="{72E76C44-B746-4883-ADF7-736CB9DF5EB9}" srcOrd="1" destOrd="0" parTransId="{6811C389-D79E-4DB4-9D77-E454438A58C8}" sibTransId="{10711A0D-7267-40F6-8BBC-EF3813E2FF36}"/>
    <dgm:cxn modelId="{AE9190CB-F89F-407A-8426-4E53F3B5F244}" type="presOf" srcId="{B058B5B5-045F-4536-B377-D2950FD85158}" destId="{6B1078B6-213C-4BB7-BB97-FBD46E951BA9}" srcOrd="0" destOrd="0" presId="urn:microsoft.com/office/officeart/2005/8/layout/vList2"/>
    <dgm:cxn modelId="{A68F76D8-04FF-4CA0-ABCF-6EFCC8706A73}" type="presOf" srcId="{8029D864-8693-4F29-9D2F-933491A16C4B}" destId="{2D5420DB-08CC-415C-93ED-C2EB54FFAE6D}" srcOrd="0" destOrd="3" presId="urn:microsoft.com/office/officeart/2005/8/layout/vList2"/>
    <dgm:cxn modelId="{56997CD8-4694-4727-A7DD-D6779C873BBD}" type="presOf" srcId="{05242DA8-068F-42A3-976D-B29716CFF155}" destId="{2D5420DB-08CC-415C-93ED-C2EB54FFAE6D}" srcOrd="0" destOrd="5" presId="urn:microsoft.com/office/officeart/2005/8/layout/vList2"/>
    <dgm:cxn modelId="{4A2B49DD-3E00-4C84-BE65-15EB6E94B45D}" srcId="{D5355208-C1F8-4509-9D35-75E552D12005}" destId="{52C219ED-6001-4068-B4DA-8975D678690B}" srcOrd="0" destOrd="0" parTransId="{20629E57-8400-4B03-A219-5EA2133102FA}" sibTransId="{47F801A4-022B-4AAC-BD53-3026210A64B7}"/>
    <dgm:cxn modelId="{C378840E-3493-4A9C-A6D6-9E32C49A92D5}" type="presParOf" srcId="{1E8613F8-AD64-4AB4-A48F-34430144EBB8}" destId="{45218235-0F08-4B14-9BA9-D3BB3AA691D1}" srcOrd="0" destOrd="0" presId="urn:microsoft.com/office/officeart/2005/8/layout/vList2"/>
    <dgm:cxn modelId="{768024BE-A3EA-453F-8C44-013DC7E225D3}" type="presParOf" srcId="{1E8613F8-AD64-4AB4-A48F-34430144EBB8}" destId="{2633E109-82A7-4BE8-8CFD-024CC9ACB9AC}" srcOrd="1" destOrd="0" presId="urn:microsoft.com/office/officeart/2005/8/layout/vList2"/>
    <dgm:cxn modelId="{125F18E3-0514-4B64-9636-9F90A6DB454C}" type="presParOf" srcId="{1E8613F8-AD64-4AB4-A48F-34430144EBB8}" destId="{6B1078B6-213C-4BB7-BB97-FBD46E951BA9}" srcOrd="2" destOrd="0" presId="urn:microsoft.com/office/officeart/2005/8/layout/vList2"/>
    <dgm:cxn modelId="{6922879F-8684-47EC-A585-3B7C0C3E636D}" type="presParOf" srcId="{1E8613F8-AD64-4AB4-A48F-34430144EBB8}" destId="{2D5420DB-08CC-415C-93ED-C2EB54FFAE6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53E26B6-ACEB-479B-A4B1-D913478FA8DC}"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DF999C05-4352-46D9-A6D3-2F289540029A}">
      <dgm:prSet custT="1"/>
      <dgm:spPr/>
      <dgm:t>
        <a:bodyPr/>
        <a:lstStyle/>
        <a:p>
          <a:r>
            <a:rPr lang="en-GB" sz="2000" dirty="0"/>
            <a:t>Task-oriented.  </a:t>
          </a:r>
          <a:endParaRPr lang="en-US" sz="2000" dirty="0"/>
        </a:p>
      </dgm:t>
    </dgm:pt>
    <dgm:pt modelId="{F4FE3DE3-7F47-4CB4-AEE1-090E4DD88DA8}" type="parTrans" cxnId="{6DEA397D-4FD7-4108-9E0E-11AE234AC9EB}">
      <dgm:prSet/>
      <dgm:spPr/>
      <dgm:t>
        <a:bodyPr/>
        <a:lstStyle/>
        <a:p>
          <a:endParaRPr lang="en-US" sz="2000"/>
        </a:p>
      </dgm:t>
    </dgm:pt>
    <dgm:pt modelId="{5CE22E51-B575-4DC5-9D7B-BECBEBD86141}" type="sibTrans" cxnId="{6DEA397D-4FD7-4108-9E0E-11AE234AC9EB}">
      <dgm:prSet/>
      <dgm:spPr/>
      <dgm:t>
        <a:bodyPr/>
        <a:lstStyle/>
        <a:p>
          <a:endParaRPr lang="en-US" sz="2000"/>
        </a:p>
      </dgm:t>
    </dgm:pt>
    <dgm:pt modelId="{21E69585-6ECC-421D-88AB-107767EE7B75}">
      <dgm:prSet custT="1"/>
      <dgm:spPr/>
      <dgm:t>
        <a:bodyPr/>
        <a:lstStyle/>
        <a:p>
          <a:r>
            <a:rPr lang="en-GB" sz="2000" dirty="0"/>
            <a:t>The motivation for doing the work is the work itself</a:t>
          </a:r>
          <a:endParaRPr lang="en-US" sz="2000" dirty="0"/>
        </a:p>
      </dgm:t>
    </dgm:pt>
    <dgm:pt modelId="{43E348E4-7EFE-4032-A2B9-9D523269BBB8}" type="parTrans" cxnId="{58887656-D07C-4D78-B043-6714558A5A03}">
      <dgm:prSet/>
      <dgm:spPr/>
      <dgm:t>
        <a:bodyPr/>
        <a:lstStyle/>
        <a:p>
          <a:endParaRPr lang="en-US" sz="2000"/>
        </a:p>
      </dgm:t>
    </dgm:pt>
    <dgm:pt modelId="{6806E129-9D00-41E6-BBCD-B33DAC7E065F}" type="sibTrans" cxnId="{58887656-D07C-4D78-B043-6714558A5A03}">
      <dgm:prSet/>
      <dgm:spPr/>
      <dgm:t>
        <a:bodyPr/>
        <a:lstStyle/>
        <a:p>
          <a:endParaRPr lang="en-US" sz="2000"/>
        </a:p>
      </dgm:t>
    </dgm:pt>
    <dgm:pt modelId="{0C37B355-FE6D-4F88-BB1F-E34685210195}">
      <dgm:prSet custT="1"/>
      <dgm:spPr/>
      <dgm:t>
        <a:bodyPr/>
        <a:lstStyle/>
        <a:p>
          <a:r>
            <a:rPr lang="en-GB" sz="2000" dirty="0"/>
            <a:t>Self-oriented. </a:t>
          </a:r>
          <a:endParaRPr lang="en-US" sz="2000" dirty="0"/>
        </a:p>
      </dgm:t>
    </dgm:pt>
    <dgm:pt modelId="{8341E444-133C-4562-99E4-24ACBA9889DB}" type="parTrans" cxnId="{6342DA53-0373-4385-AAB2-6CAAB795BDC2}">
      <dgm:prSet/>
      <dgm:spPr/>
      <dgm:t>
        <a:bodyPr/>
        <a:lstStyle/>
        <a:p>
          <a:endParaRPr lang="en-US" sz="2000"/>
        </a:p>
      </dgm:t>
    </dgm:pt>
    <dgm:pt modelId="{F67D292E-42F4-42EC-98AC-025434523493}" type="sibTrans" cxnId="{6342DA53-0373-4385-AAB2-6CAAB795BDC2}">
      <dgm:prSet/>
      <dgm:spPr/>
      <dgm:t>
        <a:bodyPr/>
        <a:lstStyle/>
        <a:p>
          <a:endParaRPr lang="en-US" sz="2000"/>
        </a:p>
      </dgm:t>
    </dgm:pt>
    <dgm:pt modelId="{5CBC103F-AC51-4EC7-89C7-991C2F5849A7}">
      <dgm:prSet custT="1"/>
      <dgm:spPr/>
      <dgm:t>
        <a:bodyPr/>
        <a:lstStyle/>
        <a:p>
          <a:r>
            <a:rPr lang="en-GB" sz="2000" dirty="0"/>
            <a:t>The work is a means to an end which is the achievement of individual goals - e.g. to get rich, to play tennis, to travel etc.</a:t>
          </a:r>
          <a:endParaRPr lang="en-US" sz="2000" dirty="0"/>
        </a:p>
      </dgm:t>
    </dgm:pt>
    <dgm:pt modelId="{9455A1BB-DACD-404F-8AE5-C3646D3F4D36}" type="parTrans" cxnId="{CC7A8978-0D41-470C-A3DC-7E710FC3BF93}">
      <dgm:prSet/>
      <dgm:spPr/>
      <dgm:t>
        <a:bodyPr/>
        <a:lstStyle/>
        <a:p>
          <a:endParaRPr lang="en-US" sz="2000"/>
        </a:p>
      </dgm:t>
    </dgm:pt>
    <dgm:pt modelId="{93D8F9AE-D6AB-4E3D-B2E0-11E56B47783A}" type="sibTrans" cxnId="{CC7A8978-0D41-470C-A3DC-7E710FC3BF93}">
      <dgm:prSet/>
      <dgm:spPr/>
      <dgm:t>
        <a:bodyPr/>
        <a:lstStyle/>
        <a:p>
          <a:endParaRPr lang="en-US" sz="2000"/>
        </a:p>
      </dgm:t>
    </dgm:pt>
    <dgm:pt modelId="{694B38E1-9CAC-40F5-92AC-3E2F2EF37EC9}">
      <dgm:prSet custT="1"/>
      <dgm:spPr/>
      <dgm:t>
        <a:bodyPr/>
        <a:lstStyle/>
        <a:p>
          <a:r>
            <a:rPr lang="en-GB" sz="2000" dirty="0"/>
            <a:t>Interaction-oriented</a:t>
          </a:r>
          <a:endParaRPr lang="en-US" sz="2000" dirty="0"/>
        </a:p>
      </dgm:t>
    </dgm:pt>
    <dgm:pt modelId="{99DD3972-0A44-4598-820F-63C0FEFB982F}" type="parTrans" cxnId="{793BD644-5769-42EC-AA5D-4F4091F3584D}">
      <dgm:prSet/>
      <dgm:spPr/>
      <dgm:t>
        <a:bodyPr/>
        <a:lstStyle/>
        <a:p>
          <a:endParaRPr lang="en-US" sz="2000"/>
        </a:p>
      </dgm:t>
    </dgm:pt>
    <dgm:pt modelId="{170FC2BA-FD2D-49BD-A3CC-26371382C7B4}" type="sibTrans" cxnId="{793BD644-5769-42EC-AA5D-4F4091F3584D}">
      <dgm:prSet/>
      <dgm:spPr/>
      <dgm:t>
        <a:bodyPr/>
        <a:lstStyle/>
        <a:p>
          <a:endParaRPr lang="en-US" sz="2000"/>
        </a:p>
      </dgm:t>
    </dgm:pt>
    <dgm:pt modelId="{FD2002DB-276E-4A67-9AA0-A1BD37C7327A}">
      <dgm:prSet custT="1"/>
      <dgm:spPr/>
      <dgm:t>
        <a:bodyPr/>
        <a:lstStyle/>
        <a:p>
          <a:r>
            <a:rPr lang="en-GB" sz="2000" dirty="0"/>
            <a:t>The principal motivation is the presence and actions of </a:t>
          </a:r>
          <a:br>
            <a:rPr lang="en-GB" sz="2000" dirty="0"/>
          </a:br>
          <a:r>
            <a:rPr lang="en-GB" sz="2000" dirty="0"/>
            <a:t>co-workers. People go to work because they like to go to work</a:t>
          </a:r>
          <a:endParaRPr lang="en-US" sz="2000" dirty="0"/>
        </a:p>
      </dgm:t>
    </dgm:pt>
    <dgm:pt modelId="{24A23BA5-6954-4BF6-8C75-4435DCB610BB}" type="parTrans" cxnId="{C0461CDE-8F6B-4E9F-AEBB-356BA675F8C8}">
      <dgm:prSet/>
      <dgm:spPr/>
      <dgm:t>
        <a:bodyPr/>
        <a:lstStyle/>
        <a:p>
          <a:endParaRPr lang="en-US" sz="2000"/>
        </a:p>
      </dgm:t>
    </dgm:pt>
    <dgm:pt modelId="{6C987F00-3503-4842-814C-22C9D71FC552}" type="sibTrans" cxnId="{C0461CDE-8F6B-4E9F-AEBB-356BA675F8C8}">
      <dgm:prSet/>
      <dgm:spPr/>
      <dgm:t>
        <a:bodyPr/>
        <a:lstStyle/>
        <a:p>
          <a:endParaRPr lang="en-US" sz="2000"/>
        </a:p>
      </dgm:t>
    </dgm:pt>
    <dgm:pt modelId="{F7AD2E2C-635F-4854-BF82-80D3E3F3BD56}" type="pres">
      <dgm:prSet presAssocID="{753E26B6-ACEB-479B-A4B1-D913478FA8DC}" presName="linearFlow" presStyleCnt="0">
        <dgm:presLayoutVars>
          <dgm:dir/>
          <dgm:animLvl val="lvl"/>
          <dgm:resizeHandles val="exact"/>
        </dgm:presLayoutVars>
      </dgm:prSet>
      <dgm:spPr/>
    </dgm:pt>
    <dgm:pt modelId="{58A59C6F-46FE-4EFE-A57A-D9480A10C82E}" type="pres">
      <dgm:prSet presAssocID="{DF999C05-4352-46D9-A6D3-2F289540029A}" presName="composite" presStyleCnt="0"/>
      <dgm:spPr/>
    </dgm:pt>
    <dgm:pt modelId="{6FD30545-F634-4C09-9BC5-A41A02CBC67E}" type="pres">
      <dgm:prSet presAssocID="{DF999C05-4352-46D9-A6D3-2F289540029A}" presName="parentText" presStyleLbl="alignNode1" presStyleIdx="0" presStyleCnt="3" custScaleX="117866">
        <dgm:presLayoutVars>
          <dgm:chMax val="1"/>
          <dgm:bulletEnabled val="1"/>
        </dgm:presLayoutVars>
      </dgm:prSet>
      <dgm:spPr/>
    </dgm:pt>
    <dgm:pt modelId="{2F1D12D5-71AB-4168-9053-27ADE01D0144}" type="pres">
      <dgm:prSet presAssocID="{DF999C05-4352-46D9-A6D3-2F289540029A}" presName="descendantText" presStyleLbl="alignAcc1" presStyleIdx="0" presStyleCnt="3">
        <dgm:presLayoutVars>
          <dgm:bulletEnabled val="1"/>
        </dgm:presLayoutVars>
      </dgm:prSet>
      <dgm:spPr/>
    </dgm:pt>
    <dgm:pt modelId="{3D5C3827-BC2A-4BFB-8CAA-D8C79F300185}" type="pres">
      <dgm:prSet presAssocID="{5CE22E51-B575-4DC5-9D7B-BECBEBD86141}" presName="sp" presStyleCnt="0"/>
      <dgm:spPr/>
    </dgm:pt>
    <dgm:pt modelId="{C0C17C0A-DE02-4FB7-9810-EC5328AA3133}" type="pres">
      <dgm:prSet presAssocID="{0C37B355-FE6D-4F88-BB1F-E34685210195}" presName="composite" presStyleCnt="0"/>
      <dgm:spPr/>
    </dgm:pt>
    <dgm:pt modelId="{13B12560-ADD2-4ABD-844C-654886063A14}" type="pres">
      <dgm:prSet presAssocID="{0C37B355-FE6D-4F88-BB1F-E34685210195}" presName="parentText" presStyleLbl="alignNode1" presStyleIdx="1" presStyleCnt="3" custScaleX="119520">
        <dgm:presLayoutVars>
          <dgm:chMax val="1"/>
          <dgm:bulletEnabled val="1"/>
        </dgm:presLayoutVars>
      </dgm:prSet>
      <dgm:spPr/>
    </dgm:pt>
    <dgm:pt modelId="{FD87449F-84A4-4A77-9311-BF0B3D22F914}" type="pres">
      <dgm:prSet presAssocID="{0C37B355-FE6D-4F88-BB1F-E34685210195}" presName="descendantText" presStyleLbl="alignAcc1" presStyleIdx="1" presStyleCnt="3">
        <dgm:presLayoutVars>
          <dgm:bulletEnabled val="1"/>
        </dgm:presLayoutVars>
      </dgm:prSet>
      <dgm:spPr/>
    </dgm:pt>
    <dgm:pt modelId="{FD55B3C3-F3A8-4C12-90DA-6FFA408E00F3}" type="pres">
      <dgm:prSet presAssocID="{F67D292E-42F4-42EC-98AC-025434523493}" presName="sp" presStyleCnt="0"/>
      <dgm:spPr/>
    </dgm:pt>
    <dgm:pt modelId="{EED6356B-491D-4B18-B309-C949A07CC650}" type="pres">
      <dgm:prSet presAssocID="{694B38E1-9CAC-40F5-92AC-3E2F2EF37EC9}" presName="composite" presStyleCnt="0"/>
      <dgm:spPr/>
    </dgm:pt>
    <dgm:pt modelId="{56A456AC-CD3E-4D37-9E91-5F7DCBF101D7}" type="pres">
      <dgm:prSet presAssocID="{694B38E1-9CAC-40F5-92AC-3E2F2EF37EC9}" presName="parentText" presStyleLbl="alignNode1" presStyleIdx="2" presStyleCnt="3" custScaleX="119148">
        <dgm:presLayoutVars>
          <dgm:chMax val="1"/>
          <dgm:bulletEnabled val="1"/>
        </dgm:presLayoutVars>
      </dgm:prSet>
      <dgm:spPr/>
    </dgm:pt>
    <dgm:pt modelId="{F85C1B88-B4A8-49D0-BCA2-906CB999694F}" type="pres">
      <dgm:prSet presAssocID="{694B38E1-9CAC-40F5-92AC-3E2F2EF37EC9}" presName="descendantText" presStyleLbl="alignAcc1" presStyleIdx="2" presStyleCnt="3">
        <dgm:presLayoutVars>
          <dgm:bulletEnabled val="1"/>
        </dgm:presLayoutVars>
      </dgm:prSet>
      <dgm:spPr/>
    </dgm:pt>
  </dgm:ptLst>
  <dgm:cxnLst>
    <dgm:cxn modelId="{6344DD24-01CF-4F49-821B-ABDF700DBE28}" type="presOf" srcId="{694B38E1-9CAC-40F5-92AC-3E2F2EF37EC9}" destId="{56A456AC-CD3E-4D37-9E91-5F7DCBF101D7}" srcOrd="0" destOrd="0" presId="urn:microsoft.com/office/officeart/2005/8/layout/chevron2"/>
    <dgm:cxn modelId="{793BD644-5769-42EC-AA5D-4F4091F3584D}" srcId="{753E26B6-ACEB-479B-A4B1-D913478FA8DC}" destId="{694B38E1-9CAC-40F5-92AC-3E2F2EF37EC9}" srcOrd="2" destOrd="0" parTransId="{99DD3972-0A44-4598-820F-63C0FEFB982F}" sibTransId="{170FC2BA-FD2D-49BD-A3CC-26371382C7B4}"/>
    <dgm:cxn modelId="{6342DA53-0373-4385-AAB2-6CAAB795BDC2}" srcId="{753E26B6-ACEB-479B-A4B1-D913478FA8DC}" destId="{0C37B355-FE6D-4F88-BB1F-E34685210195}" srcOrd="1" destOrd="0" parTransId="{8341E444-133C-4562-99E4-24ACBA9889DB}" sibTransId="{F67D292E-42F4-42EC-98AC-025434523493}"/>
    <dgm:cxn modelId="{58887656-D07C-4D78-B043-6714558A5A03}" srcId="{DF999C05-4352-46D9-A6D3-2F289540029A}" destId="{21E69585-6ECC-421D-88AB-107767EE7B75}" srcOrd="0" destOrd="0" parTransId="{43E348E4-7EFE-4032-A2B9-9D523269BBB8}" sibTransId="{6806E129-9D00-41E6-BBCD-B33DAC7E065F}"/>
    <dgm:cxn modelId="{CC7A8978-0D41-470C-A3DC-7E710FC3BF93}" srcId="{0C37B355-FE6D-4F88-BB1F-E34685210195}" destId="{5CBC103F-AC51-4EC7-89C7-991C2F5849A7}" srcOrd="0" destOrd="0" parTransId="{9455A1BB-DACD-404F-8AE5-C3646D3F4D36}" sibTransId="{93D8F9AE-D6AB-4E3D-B2E0-11E56B47783A}"/>
    <dgm:cxn modelId="{6DEA397D-4FD7-4108-9E0E-11AE234AC9EB}" srcId="{753E26B6-ACEB-479B-A4B1-D913478FA8DC}" destId="{DF999C05-4352-46D9-A6D3-2F289540029A}" srcOrd="0" destOrd="0" parTransId="{F4FE3DE3-7F47-4CB4-AEE1-090E4DD88DA8}" sibTransId="{5CE22E51-B575-4DC5-9D7B-BECBEBD86141}"/>
    <dgm:cxn modelId="{84268498-19A4-4339-9464-254645429D00}" type="presOf" srcId="{5CBC103F-AC51-4EC7-89C7-991C2F5849A7}" destId="{FD87449F-84A4-4A77-9311-BF0B3D22F914}" srcOrd="0" destOrd="0" presId="urn:microsoft.com/office/officeart/2005/8/layout/chevron2"/>
    <dgm:cxn modelId="{0E4249CC-129F-4095-B2F2-112F35F97175}" type="presOf" srcId="{DF999C05-4352-46D9-A6D3-2F289540029A}" destId="{6FD30545-F634-4C09-9BC5-A41A02CBC67E}" srcOrd="0" destOrd="0" presId="urn:microsoft.com/office/officeart/2005/8/layout/chevron2"/>
    <dgm:cxn modelId="{6C5122CF-33BF-4CBE-A405-3F301F50A8CF}" type="presOf" srcId="{753E26B6-ACEB-479B-A4B1-D913478FA8DC}" destId="{F7AD2E2C-635F-4854-BF82-80D3E3F3BD56}" srcOrd="0" destOrd="0" presId="urn:microsoft.com/office/officeart/2005/8/layout/chevron2"/>
    <dgm:cxn modelId="{C0461CDE-8F6B-4E9F-AEBB-356BA675F8C8}" srcId="{694B38E1-9CAC-40F5-92AC-3E2F2EF37EC9}" destId="{FD2002DB-276E-4A67-9AA0-A1BD37C7327A}" srcOrd="0" destOrd="0" parTransId="{24A23BA5-6954-4BF6-8C75-4435DCB610BB}" sibTransId="{6C987F00-3503-4842-814C-22C9D71FC552}"/>
    <dgm:cxn modelId="{FBE56DDE-AA1D-43DC-8ADB-916BAB9303A5}" type="presOf" srcId="{0C37B355-FE6D-4F88-BB1F-E34685210195}" destId="{13B12560-ADD2-4ABD-844C-654886063A14}" srcOrd="0" destOrd="0" presId="urn:microsoft.com/office/officeart/2005/8/layout/chevron2"/>
    <dgm:cxn modelId="{B005E1E2-8C54-453F-A82F-BF58BE283F71}" type="presOf" srcId="{21E69585-6ECC-421D-88AB-107767EE7B75}" destId="{2F1D12D5-71AB-4168-9053-27ADE01D0144}" srcOrd="0" destOrd="0" presId="urn:microsoft.com/office/officeart/2005/8/layout/chevron2"/>
    <dgm:cxn modelId="{E3D859F7-9955-4922-8594-22E64EDF501B}" type="presOf" srcId="{FD2002DB-276E-4A67-9AA0-A1BD37C7327A}" destId="{F85C1B88-B4A8-49D0-BCA2-906CB999694F}" srcOrd="0" destOrd="0" presId="urn:microsoft.com/office/officeart/2005/8/layout/chevron2"/>
    <dgm:cxn modelId="{052BEB0D-AA7E-4D26-8428-A63EF7C308CD}" type="presParOf" srcId="{F7AD2E2C-635F-4854-BF82-80D3E3F3BD56}" destId="{58A59C6F-46FE-4EFE-A57A-D9480A10C82E}" srcOrd="0" destOrd="0" presId="urn:microsoft.com/office/officeart/2005/8/layout/chevron2"/>
    <dgm:cxn modelId="{A9F79195-F4F7-4EC8-A215-2212E9E8E724}" type="presParOf" srcId="{58A59C6F-46FE-4EFE-A57A-D9480A10C82E}" destId="{6FD30545-F634-4C09-9BC5-A41A02CBC67E}" srcOrd="0" destOrd="0" presId="urn:microsoft.com/office/officeart/2005/8/layout/chevron2"/>
    <dgm:cxn modelId="{869D3DB3-8001-4E16-8E9E-17D825D90A67}" type="presParOf" srcId="{58A59C6F-46FE-4EFE-A57A-D9480A10C82E}" destId="{2F1D12D5-71AB-4168-9053-27ADE01D0144}" srcOrd="1" destOrd="0" presId="urn:microsoft.com/office/officeart/2005/8/layout/chevron2"/>
    <dgm:cxn modelId="{DE8F1058-CEB3-4E3E-B88F-C23166D60C50}" type="presParOf" srcId="{F7AD2E2C-635F-4854-BF82-80D3E3F3BD56}" destId="{3D5C3827-BC2A-4BFB-8CAA-D8C79F300185}" srcOrd="1" destOrd="0" presId="urn:microsoft.com/office/officeart/2005/8/layout/chevron2"/>
    <dgm:cxn modelId="{99193B4B-4382-41DA-A494-03B21F0AB70C}" type="presParOf" srcId="{F7AD2E2C-635F-4854-BF82-80D3E3F3BD56}" destId="{C0C17C0A-DE02-4FB7-9810-EC5328AA3133}" srcOrd="2" destOrd="0" presId="urn:microsoft.com/office/officeart/2005/8/layout/chevron2"/>
    <dgm:cxn modelId="{77747750-D449-46A6-9A54-6E915D035929}" type="presParOf" srcId="{C0C17C0A-DE02-4FB7-9810-EC5328AA3133}" destId="{13B12560-ADD2-4ABD-844C-654886063A14}" srcOrd="0" destOrd="0" presId="urn:microsoft.com/office/officeart/2005/8/layout/chevron2"/>
    <dgm:cxn modelId="{E14CAF36-0BCA-4021-A656-6F09D1A8EF89}" type="presParOf" srcId="{C0C17C0A-DE02-4FB7-9810-EC5328AA3133}" destId="{FD87449F-84A4-4A77-9311-BF0B3D22F914}" srcOrd="1" destOrd="0" presId="urn:microsoft.com/office/officeart/2005/8/layout/chevron2"/>
    <dgm:cxn modelId="{52D0A4E1-483A-46F9-A54A-E782CE8B1F87}" type="presParOf" srcId="{F7AD2E2C-635F-4854-BF82-80D3E3F3BD56}" destId="{FD55B3C3-F3A8-4C12-90DA-6FFA408E00F3}" srcOrd="3" destOrd="0" presId="urn:microsoft.com/office/officeart/2005/8/layout/chevron2"/>
    <dgm:cxn modelId="{F1139C91-EAE8-40A6-A74D-F21BA5BA6BCB}" type="presParOf" srcId="{F7AD2E2C-635F-4854-BF82-80D3E3F3BD56}" destId="{EED6356B-491D-4B18-B309-C949A07CC650}" srcOrd="4" destOrd="0" presId="urn:microsoft.com/office/officeart/2005/8/layout/chevron2"/>
    <dgm:cxn modelId="{C7A0C163-CAED-4A32-93D1-BF8C0700251A}" type="presParOf" srcId="{EED6356B-491D-4B18-B309-C949A07CC650}" destId="{56A456AC-CD3E-4D37-9E91-5F7DCBF101D7}" srcOrd="0" destOrd="0" presId="urn:microsoft.com/office/officeart/2005/8/layout/chevron2"/>
    <dgm:cxn modelId="{7C655FB4-07AD-4C3D-8767-1DCAE4B0D735}" type="presParOf" srcId="{EED6356B-491D-4B18-B309-C949A07CC650}" destId="{F85C1B88-B4A8-49D0-BCA2-906CB999694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60DC98-3B6A-428F-9954-1E2513B249D7}"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E799062-5A72-4394-9805-967603DEC00A}">
      <dgm:prSet custT="1"/>
      <dgm:spPr/>
      <dgm:t>
        <a:bodyPr/>
        <a:lstStyle/>
        <a:p>
          <a:r>
            <a:rPr lang="en-GB" sz="2400"/>
            <a:t>Individual motivations are made up of elements </a:t>
          </a:r>
          <a:br>
            <a:rPr lang="en-GB" sz="2400"/>
          </a:br>
          <a:r>
            <a:rPr lang="en-GB" sz="2400"/>
            <a:t>of each class.</a:t>
          </a:r>
          <a:endParaRPr lang="en-US" sz="2400"/>
        </a:p>
      </dgm:t>
    </dgm:pt>
    <dgm:pt modelId="{10F53726-9771-49CC-BC1F-631300D5E595}" type="parTrans" cxnId="{DC8EB241-C84B-4644-93F6-8CD29F0F04C8}">
      <dgm:prSet/>
      <dgm:spPr/>
      <dgm:t>
        <a:bodyPr/>
        <a:lstStyle/>
        <a:p>
          <a:endParaRPr lang="en-US" sz="2400"/>
        </a:p>
      </dgm:t>
    </dgm:pt>
    <dgm:pt modelId="{4CB0FAFE-F743-44BF-8138-9E8EEA25A4C6}" type="sibTrans" cxnId="{DC8EB241-C84B-4644-93F6-8CD29F0F04C8}">
      <dgm:prSet/>
      <dgm:spPr/>
      <dgm:t>
        <a:bodyPr/>
        <a:lstStyle/>
        <a:p>
          <a:endParaRPr lang="en-US" sz="2400"/>
        </a:p>
      </dgm:t>
    </dgm:pt>
    <dgm:pt modelId="{9AFC3849-6355-4887-A64A-6277AC63F502}">
      <dgm:prSet custT="1"/>
      <dgm:spPr/>
      <dgm:t>
        <a:bodyPr/>
        <a:lstStyle/>
        <a:p>
          <a:r>
            <a:rPr lang="en-GB" sz="2400"/>
            <a:t>The balance can change depending on personal </a:t>
          </a:r>
          <a:br>
            <a:rPr lang="en-GB" sz="2400"/>
          </a:br>
          <a:r>
            <a:rPr lang="en-GB" sz="2400"/>
            <a:t>circumstances and external events.</a:t>
          </a:r>
          <a:endParaRPr lang="en-US" sz="2400"/>
        </a:p>
      </dgm:t>
    </dgm:pt>
    <dgm:pt modelId="{3B66D3C3-76E3-4B04-B3BF-3E426E0DB9F1}" type="parTrans" cxnId="{E583AB5B-B8A2-4DE1-B750-3F70A9E830AE}">
      <dgm:prSet/>
      <dgm:spPr/>
      <dgm:t>
        <a:bodyPr/>
        <a:lstStyle/>
        <a:p>
          <a:endParaRPr lang="en-US" sz="2400"/>
        </a:p>
      </dgm:t>
    </dgm:pt>
    <dgm:pt modelId="{5EF6DB82-266E-416E-8805-D4935B7BB07A}" type="sibTrans" cxnId="{E583AB5B-B8A2-4DE1-B750-3F70A9E830AE}">
      <dgm:prSet/>
      <dgm:spPr/>
      <dgm:t>
        <a:bodyPr/>
        <a:lstStyle/>
        <a:p>
          <a:endParaRPr lang="en-US" sz="2400"/>
        </a:p>
      </dgm:t>
    </dgm:pt>
    <dgm:pt modelId="{E5AB2512-4C23-4881-A86B-2FDD847F132C}">
      <dgm:prSet custT="1"/>
      <dgm:spPr/>
      <dgm:t>
        <a:bodyPr/>
        <a:lstStyle/>
        <a:p>
          <a:r>
            <a:rPr lang="en-GB" sz="2400"/>
            <a:t>However, people are not just motivated by personal factors but also by being part of a group and culture. </a:t>
          </a:r>
          <a:endParaRPr lang="en-US" sz="2400"/>
        </a:p>
      </dgm:t>
    </dgm:pt>
    <dgm:pt modelId="{968596FE-97F9-4459-AAB5-DE6B31EF052E}" type="parTrans" cxnId="{A2BC9C6A-C8FF-49D2-A050-0BEACD5A6485}">
      <dgm:prSet/>
      <dgm:spPr/>
      <dgm:t>
        <a:bodyPr/>
        <a:lstStyle/>
        <a:p>
          <a:endParaRPr lang="en-US" sz="2400"/>
        </a:p>
      </dgm:t>
    </dgm:pt>
    <dgm:pt modelId="{74E5BB3D-1982-4875-B9BC-BF6E080501D1}" type="sibTrans" cxnId="{A2BC9C6A-C8FF-49D2-A050-0BEACD5A6485}">
      <dgm:prSet/>
      <dgm:spPr/>
      <dgm:t>
        <a:bodyPr/>
        <a:lstStyle/>
        <a:p>
          <a:endParaRPr lang="en-US" sz="2400"/>
        </a:p>
      </dgm:t>
    </dgm:pt>
    <dgm:pt modelId="{9D4BE7D7-79A7-4A8B-9915-DEABFEC4DB5B}">
      <dgm:prSet custT="1"/>
      <dgm:spPr/>
      <dgm:t>
        <a:bodyPr/>
        <a:lstStyle/>
        <a:p>
          <a:r>
            <a:rPr lang="en-GB" sz="2400"/>
            <a:t>People go to work because they are motivated by the people that they work with.</a:t>
          </a:r>
          <a:endParaRPr lang="en-US" sz="2400"/>
        </a:p>
      </dgm:t>
    </dgm:pt>
    <dgm:pt modelId="{6494D797-71C2-4049-B317-372D76C65596}" type="parTrans" cxnId="{A6B142E2-A252-44D4-9A92-1623209AE000}">
      <dgm:prSet/>
      <dgm:spPr/>
      <dgm:t>
        <a:bodyPr/>
        <a:lstStyle/>
        <a:p>
          <a:endParaRPr lang="en-US" sz="2400"/>
        </a:p>
      </dgm:t>
    </dgm:pt>
    <dgm:pt modelId="{EF395931-0D5B-492D-B373-BF22D5B05EB9}" type="sibTrans" cxnId="{A6B142E2-A252-44D4-9A92-1623209AE000}">
      <dgm:prSet/>
      <dgm:spPr/>
      <dgm:t>
        <a:bodyPr/>
        <a:lstStyle/>
        <a:p>
          <a:endParaRPr lang="en-US" sz="2400"/>
        </a:p>
      </dgm:t>
    </dgm:pt>
    <dgm:pt modelId="{CB2BFEBB-E525-4C5E-89A1-CB33DA2966C4}" type="pres">
      <dgm:prSet presAssocID="{6C60DC98-3B6A-428F-9954-1E2513B249D7}" presName="diagram" presStyleCnt="0">
        <dgm:presLayoutVars>
          <dgm:dir/>
          <dgm:resizeHandles val="exact"/>
        </dgm:presLayoutVars>
      </dgm:prSet>
      <dgm:spPr/>
    </dgm:pt>
    <dgm:pt modelId="{9D570EE5-3B6C-4096-B35F-6731A846C610}" type="pres">
      <dgm:prSet presAssocID="{0E799062-5A72-4394-9805-967603DEC00A}" presName="node" presStyleLbl="node1" presStyleIdx="0" presStyleCnt="4">
        <dgm:presLayoutVars>
          <dgm:bulletEnabled val="1"/>
        </dgm:presLayoutVars>
      </dgm:prSet>
      <dgm:spPr/>
    </dgm:pt>
    <dgm:pt modelId="{5E92C98C-B6FF-4674-8C9D-52D23F2EE563}" type="pres">
      <dgm:prSet presAssocID="{4CB0FAFE-F743-44BF-8138-9E8EEA25A4C6}" presName="sibTrans" presStyleCnt="0"/>
      <dgm:spPr/>
    </dgm:pt>
    <dgm:pt modelId="{4B458DD3-0699-423B-923F-9886B1CA63ED}" type="pres">
      <dgm:prSet presAssocID="{9AFC3849-6355-4887-A64A-6277AC63F502}" presName="node" presStyleLbl="node1" presStyleIdx="1" presStyleCnt="4">
        <dgm:presLayoutVars>
          <dgm:bulletEnabled val="1"/>
        </dgm:presLayoutVars>
      </dgm:prSet>
      <dgm:spPr/>
    </dgm:pt>
    <dgm:pt modelId="{25DA1B31-5AE4-40D2-8D8A-A268DD0CDD0F}" type="pres">
      <dgm:prSet presAssocID="{5EF6DB82-266E-416E-8805-D4935B7BB07A}" presName="sibTrans" presStyleCnt="0"/>
      <dgm:spPr/>
    </dgm:pt>
    <dgm:pt modelId="{27CAC1C3-9E11-4028-B2C6-CBA30758B31D}" type="pres">
      <dgm:prSet presAssocID="{E5AB2512-4C23-4881-A86B-2FDD847F132C}" presName="node" presStyleLbl="node1" presStyleIdx="2" presStyleCnt="4">
        <dgm:presLayoutVars>
          <dgm:bulletEnabled val="1"/>
        </dgm:presLayoutVars>
      </dgm:prSet>
      <dgm:spPr/>
    </dgm:pt>
    <dgm:pt modelId="{D4F22AF0-AA25-4EF6-AEE0-557CB028C4DE}" type="pres">
      <dgm:prSet presAssocID="{74E5BB3D-1982-4875-B9BC-BF6E080501D1}" presName="sibTrans" presStyleCnt="0"/>
      <dgm:spPr/>
    </dgm:pt>
    <dgm:pt modelId="{27A4692A-428A-4967-AAE4-2817F264ED74}" type="pres">
      <dgm:prSet presAssocID="{9D4BE7D7-79A7-4A8B-9915-DEABFEC4DB5B}" presName="node" presStyleLbl="node1" presStyleIdx="3" presStyleCnt="4">
        <dgm:presLayoutVars>
          <dgm:bulletEnabled val="1"/>
        </dgm:presLayoutVars>
      </dgm:prSet>
      <dgm:spPr/>
    </dgm:pt>
  </dgm:ptLst>
  <dgm:cxnLst>
    <dgm:cxn modelId="{5D1FE90F-FB93-4C68-849F-0B50DC6A8AB1}" type="presOf" srcId="{0E799062-5A72-4394-9805-967603DEC00A}" destId="{9D570EE5-3B6C-4096-B35F-6731A846C610}" srcOrd="0" destOrd="0" presId="urn:microsoft.com/office/officeart/2005/8/layout/default"/>
    <dgm:cxn modelId="{69694738-58B7-4853-81AE-9C2951E348F6}" type="presOf" srcId="{E5AB2512-4C23-4881-A86B-2FDD847F132C}" destId="{27CAC1C3-9E11-4028-B2C6-CBA30758B31D}" srcOrd="0" destOrd="0" presId="urn:microsoft.com/office/officeart/2005/8/layout/default"/>
    <dgm:cxn modelId="{D872783C-90AB-463F-BFB0-DF5C6037F92F}" type="presOf" srcId="{9D4BE7D7-79A7-4A8B-9915-DEABFEC4DB5B}" destId="{27A4692A-428A-4967-AAE4-2817F264ED74}" srcOrd="0" destOrd="0" presId="urn:microsoft.com/office/officeart/2005/8/layout/default"/>
    <dgm:cxn modelId="{DC8EB241-C84B-4644-93F6-8CD29F0F04C8}" srcId="{6C60DC98-3B6A-428F-9954-1E2513B249D7}" destId="{0E799062-5A72-4394-9805-967603DEC00A}" srcOrd="0" destOrd="0" parTransId="{10F53726-9771-49CC-BC1F-631300D5E595}" sibTransId="{4CB0FAFE-F743-44BF-8138-9E8EEA25A4C6}"/>
    <dgm:cxn modelId="{E583AB5B-B8A2-4DE1-B750-3F70A9E830AE}" srcId="{6C60DC98-3B6A-428F-9954-1E2513B249D7}" destId="{9AFC3849-6355-4887-A64A-6277AC63F502}" srcOrd="1" destOrd="0" parTransId="{3B66D3C3-76E3-4B04-B3BF-3E426E0DB9F1}" sibTransId="{5EF6DB82-266E-416E-8805-D4935B7BB07A}"/>
    <dgm:cxn modelId="{A2BC9C6A-C8FF-49D2-A050-0BEACD5A6485}" srcId="{6C60DC98-3B6A-428F-9954-1E2513B249D7}" destId="{E5AB2512-4C23-4881-A86B-2FDD847F132C}" srcOrd="2" destOrd="0" parTransId="{968596FE-97F9-4459-AAB5-DE6B31EF052E}" sibTransId="{74E5BB3D-1982-4875-B9BC-BF6E080501D1}"/>
    <dgm:cxn modelId="{1C4D2BD5-4689-41C9-8F80-8294318AA4BA}" type="presOf" srcId="{9AFC3849-6355-4887-A64A-6277AC63F502}" destId="{4B458DD3-0699-423B-923F-9886B1CA63ED}" srcOrd="0" destOrd="0" presId="urn:microsoft.com/office/officeart/2005/8/layout/default"/>
    <dgm:cxn modelId="{00F245E0-522C-4E72-966B-A93C79AF0FE9}" type="presOf" srcId="{6C60DC98-3B6A-428F-9954-1E2513B249D7}" destId="{CB2BFEBB-E525-4C5E-89A1-CB33DA2966C4}" srcOrd="0" destOrd="0" presId="urn:microsoft.com/office/officeart/2005/8/layout/default"/>
    <dgm:cxn modelId="{A6B142E2-A252-44D4-9A92-1623209AE000}" srcId="{6C60DC98-3B6A-428F-9954-1E2513B249D7}" destId="{9D4BE7D7-79A7-4A8B-9915-DEABFEC4DB5B}" srcOrd="3" destOrd="0" parTransId="{6494D797-71C2-4049-B317-372D76C65596}" sibTransId="{EF395931-0D5B-492D-B373-BF22D5B05EB9}"/>
    <dgm:cxn modelId="{A15ECB1F-93CB-4742-B193-689A0977E360}" type="presParOf" srcId="{CB2BFEBB-E525-4C5E-89A1-CB33DA2966C4}" destId="{9D570EE5-3B6C-4096-B35F-6731A846C610}" srcOrd="0" destOrd="0" presId="urn:microsoft.com/office/officeart/2005/8/layout/default"/>
    <dgm:cxn modelId="{17B3F63C-5E24-4810-81A1-DECBD49FBC1A}" type="presParOf" srcId="{CB2BFEBB-E525-4C5E-89A1-CB33DA2966C4}" destId="{5E92C98C-B6FF-4674-8C9D-52D23F2EE563}" srcOrd="1" destOrd="0" presId="urn:microsoft.com/office/officeart/2005/8/layout/default"/>
    <dgm:cxn modelId="{F68E39DE-F605-440A-B2B6-5758123E1214}" type="presParOf" srcId="{CB2BFEBB-E525-4C5E-89A1-CB33DA2966C4}" destId="{4B458DD3-0699-423B-923F-9886B1CA63ED}" srcOrd="2" destOrd="0" presId="urn:microsoft.com/office/officeart/2005/8/layout/default"/>
    <dgm:cxn modelId="{03676311-DA44-4AC5-A60F-CBC33C387C34}" type="presParOf" srcId="{CB2BFEBB-E525-4C5E-89A1-CB33DA2966C4}" destId="{25DA1B31-5AE4-40D2-8D8A-A268DD0CDD0F}" srcOrd="3" destOrd="0" presId="urn:microsoft.com/office/officeart/2005/8/layout/default"/>
    <dgm:cxn modelId="{A9EE6B85-4093-4DE6-9CFA-2976C01EFD1E}" type="presParOf" srcId="{CB2BFEBB-E525-4C5E-89A1-CB33DA2966C4}" destId="{27CAC1C3-9E11-4028-B2C6-CBA30758B31D}" srcOrd="4" destOrd="0" presId="urn:microsoft.com/office/officeart/2005/8/layout/default"/>
    <dgm:cxn modelId="{8EB3802F-4CC2-45A0-AEB5-F60497F9FC31}" type="presParOf" srcId="{CB2BFEBB-E525-4C5E-89A1-CB33DA2966C4}" destId="{D4F22AF0-AA25-4EF6-AEE0-557CB028C4DE}" srcOrd="5" destOrd="0" presId="urn:microsoft.com/office/officeart/2005/8/layout/default"/>
    <dgm:cxn modelId="{A26E841F-F80D-4FE8-9E88-81567CA4F7BD}" type="presParOf" srcId="{CB2BFEBB-E525-4C5E-89A1-CB33DA2966C4}" destId="{27A4692A-428A-4967-AAE4-2817F264ED7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6056BB-8615-4939-AC04-5547FE7BE94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0C52716-3126-4ACF-B2C9-DB78086FA160}">
      <dgm:prSet custT="1"/>
      <dgm:spPr/>
      <dgm:t>
        <a:bodyPr/>
        <a:lstStyle/>
        <a:p>
          <a:r>
            <a:rPr lang="en-GB" sz="2400"/>
            <a:t>May not be possible to appoint the ideal people to work on a project</a:t>
          </a:r>
          <a:endParaRPr lang="en-US" sz="2400"/>
        </a:p>
      </dgm:t>
    </dgm:pt>
    <dgm:pt modelId="{0612B739-B7CA-47F5-A966-27F685345BCB}" type="parTrans" cxnId="{4BCF044F-8B49-4D68-9632-6BAA25469B7E}">
      <dgm:prSet/>
      <dgm:spPr/>
      <dgm:t>
        <a:bodyPr/>
        <a:lstStyle/>
        <a:p>
          <a:endParaRPr lang="en-US" sz="2400"/>
        </a:p>
      </dgm:t>
    </dgm:pt>
    <dgm:pt modelId="{FFDB7484-2467-4597-ACB4-E0B81D1AFFB3}" type="sibTrans" cxnId="{4BCF044F-8B49-4D68-9632-6BAA25469B7E}">
      <dgm:prSet/>
      <dgm:spPr/>
      <dgm:t>
        <a:bodyPr/>
        <a:lstStyle/>
        <a:p>
          <a:endParaRPr lang="en-US" sz="2400"/>
        </a:p>
      </dgm:t>
    </dgm:pt>
    <dgm:pt modelId="{A7F808FB-148E-4FBF-BBE6-D11BBE3B247D}">
      <dgm:prSet custT="1"/>
      <dgm:spPr/>
      <dgm:t>
        <a:bodyPr/>
        <a:lstStyle/>
        <a:p>
          <a:pPr>
            <a:buClr>
              <a:srgbClr val="00B050"/>
            </a:buClr>
            <a:buFontTx/>
            <a:buChar char="►"/>
          </a:pPr>
          <a:r>
            <a:rPr lang="en-GB" sz="2400" dirty="0"/>
            <a:t>Project budget may not allow for the use of highly-paid staff;</a:t>
          </a:r>
          <a:endParaRPr lang="en-US" sz="2400" dirty="0"/>
        </a:p>
      </dgm:t>
    </dgm:pt>
    <dgm:pt modelId="{2ADF2338-10B2-48D6-8EF8-017E256AC442}" type="parTrans" cxnId="{F38FF2C1-F915-4032-85BE-899B4884EF75}">
      <dgm:prSet/>
      <dgm:spPr/>
      <dgm:t>
        <a:bodyPr/>
        <a:lstStyle/>
        <a:p>
          <a:endParaRPr lang="en-US" sz="2400"/>
        </a:p>
      </dgm:t>
    </dgm:pt>
    <dgm:pt modelId="{0D9CE5B3-D71F-4BF4-A24E-BC7488EA355C}" type="sibTrans" cxnId="{F38FF2C1-F915-4032-85BE-899B4884EF75}">
      <dgm:prSet/>
      <dgm:spPr/>
      <dgm:t>
        <a:bodyPr/>
        <a:lstStyle/>
        <a:p>
          <a:endParaRPr lang="en-US" sz="2400"/>
        </a:p>
      </dgm:t>
    </dgm:pt>
    <dgm:pt modelId="{C91CC105-E205-4BA9-A531-BFE6198209C6}">
      <dgm:prSet custT="1"/>
      <dgm:spPr/>
      <dgm:t>
        <a:bodyPr/>
        <a:lstStyle/>
        <a:p>
          <a:pPr>
            <a:buClr>
              <a:srgbClr val="00B050"/>
            </a:buClr>
            <a:buFontTx/>
            <a:buChar char="►"/>
          </a:pPr>
          <a:r>
            <a:rPr lang="en-GB" sz="2400" dirty="0"/>
            <a:t>Staff with the appropriate experience may not be available;</a:t>
          </a:r>
          <a:endParaRPr lang="en-US" sz="2400" dirty="0"/>
        </a:p>
      </dgm:t>
    </dgm:pt>
    <dgm:pt modelId="{83454F52-D4BA-43A5-AB30-E4765D675A6E}" type="parTrans" cxnId="{F7664FEB-4EB0-4CFD-9C78-353AB7DCA8F2}">
      <dgm:prSet/>
      <dgm:spPr/>
      <dgm:t>
        <a:bodyPr/>
        <a:lstStyle/>
        <a:p>
          <a:endParaRPr lang="en-US" sz="2400"/>
        </a:p>
      </dgm:t>
    </dgm:pt>
    <dgm:pt modelId="{22FA759E-C2B8-496D-840C-ADB8B2B7462A}" type="sibTrans" cxnId="{F7664FEB-4EB0-4CFD-9C78-353AB7DCA8F2}">
      <dgm:prSet/>
      <dgm:spPr/>
      <dgm:t>
        <a:bodyPr/>
        <a:lstStyle/>
        <a:p>
          <a:endParaRPr lang="en-US" sz="2400"/>
        </a:p>
      </dgm:t>
    </dgm:pt>
    <dgm:pt modelId="{4ABE3A9A-ECF0-4841-9AE4-BB04CBB465C6}">
      <dgm:prSet custT="1"/>
      <dgm:spPr/>
      <dgm:t>
        <a:bodyPr/>
        <a:lstStyle/>
        <a:p>
          <a:pPr>
            <a:buClr>
              <a:srgbClr val="00B050"/>
            </a:buClr>
            <a:buFontTx/>
            <a:buChar char="►"/>
          </a:pPr>
          <a:r>
            <a:rPr lang="en-GB" sz="2400" dirty="0"/>
            <a:t>An organisation may wish to develop employee skills on a software project.</a:t>
          </a:r>
          <a:endParaRPr lang="en-US" sz="2400" dirty="0"/>
        </a:p>
      </dgm:t>
    </dgm:pt>
    <dgm:pt modelId="{D382C2DC-09D8-4E2C-A161-A2C2EF8D91DA}" type="parTrans" cxnId="{87D29644-B86F-40A0-98D3-2D9D2801DACE}">
      <dgm:prSet/>
      <dgm:spPr/>
      <dgm:t>
        <a:bodyPr/>
        <a:lstStyle/>
        <a:p>
          <a:endParaRPr lang="en-US" sz="2400"/>
        </a:p>
      </dgm:t>
    </dgm:pt>
    <dgm:pt modelId="{2F7B43DF-2E28-40F1-B5E2-4BBF3273E61A}" type="sibTrans" cxnId="{87D29644-B86F-40A0-98D3-2D9D2801DACE}">
      <dgm:prSet/>
      <dgm:spPr/>
      <dgm:t>
        <a:bodyPr/>
        <a:lstStyle/>
        <a:p>
          <a:endParaRPr lang="en-US" sz="2400"/>
        </a:p>
      </dgm:t>
    </dgm:pt>
    <dgm:pt modelId="{9AD3E7BF-CE19-45A6-A33E-279B7D7031BE}">
      <dgm:prSet custT="1"/>
      <dgm:spPr/>
      <dgm:t>
        <a:bodyPr/>
        <a:lstStyle/>
        <a:p>
          <a:r>
            <a:rPr lang="en-GB" sz="2400"/>
            <a:t>Managers have to work within these constraints especially when there are shortages of trained staff.</a:t>
          </a:r>
          <a:endParaRPr lang="en-US" sz="2400"/>
        </a:p>
      </dgm:t>
    </dgm:pt>
    <dgm:pt modelId="{01623CC9-B8B1-4D4B-89C9-1080B242D890}" type="parTrans" cxnId="{7ACE99A1-C5D7-48F2-B759-1205E87F4908}">
      <dgm:prSet/>
      <dgm:spPr/>
      <dgm:t>
        <a:bodyPr/>
        <a:lstStyle/>
        <a:p>
          <a:endParaRPr lang="en-US" sz="2400"/>
        </a:p>
      </dgm:t>
    </dgm:pt>
    <dgm:pt modelId="{3A9B90AA-35E7-44B4-BD8A-BE915C43D03D}" type="sibTrans" cxnId="{7ACE99A1-C5D7-48F2-B759-1205E87F4908}">
      <dgm:prSet/>
      <dgm:spPr/>
      <dgm:t>
        <a:bodyPr/>
        <a:lstStyle/>
        <a:p>
          <a:endParaRPr lang="en-US" sz="2400"/>
        </a:p>
      </dgm:t>
    </dgm:pt>
    <dgm:pt modelId="{2637AEA3-6561-4B30-BE8E-059253287641}" type="pres">
      <dgm:prSet presAssocID="{616056BB-8615-4939-AC04-5547FE7BE944}" presName="linear" presStyleCnt="0">
        <dgm:presLayoutVars>
          <dgm:animLvl val="lvl"/>
          <dgm:resizeHandles val="exact"/>
        </dgm:presLayoutVars>
      </dgm:prSet>
      <dgm:spPr/>
    </dgm:pt>
    <dgm:pt modelId="{CCA790E4-AF3E-4E0A-85AE-C6AC06F55046}" type="pres">
      <dgm:prSet presAssocID="{00C52716-3126-4ACF-B2C9-DB78086FA160}" presName="parentText" presStyleLbl="node1" presStyleIdx="0" presStyleCnt="2">
        <dgm:presLayoutVars>
          <dgm:chMax val="0"/>
          <dgm:bulletEnabled val="1"/>
        </dgm:presLayoutVars>
      </dgm:prSet>
      <dgm:spPr/>
    </dgm:pt>
    <dgm:pt modelId="{3AF84FCC-D3DE-4331-A677-BA087E080815}" type="pres">
      <dgm:prSet presAssocID="{00C52716-3126-4ACF-B2C9-DB78086FA160}" presName="childText" presStyleLbl="revTx" presStyleIdx="0" presStyleCnt="1">
        <dgm:presLayoutVars>
          <dgm:bulletEnabled val="1"/>
        </dgm:presLayoutVars>
      </dgm:prSet>
      <dgm:spPr/>
    </dgm:pt>
    <dgm:pt modelId="{F7CF0C74-1393-4270-9BF8-D8DB770F4B36}" type="pres">
      <dgm:prSet presAssocID="{9AD3E7BF-CE19-45A6-A33E-279B7D7031BE}" presName="parentText" presStyleLbl="node1" presStyleIdx="1" presStyleCnt="2">
        <dgm:presLayoutVars>
          <dgm:chMax val="0"/>
          <dgm:bulletEnabled val="1"/>
        </dgm:presLayoutVars>
      </dgm:prSet>
      <dgm:spPr/>
    </dgm:pt>
  </dgm:ptLst>
  <dgm:cxnLst>
    <dgm:cxn modelId="{87D29644-B86F-40A0-98D3-2D9D2801DACE}" srcId="{00C52716-3126-4ACF-B2C9-DB78086FA160}" destId="{4ABE3A9A-ECF0-4841-9AE4-BB04CBB465C6}" srcOrd="2" destOrd="0" parTransId="{D382C2DC-09D8-4E2C-A161-A2C2EF8D91DA}" sibTransId="{2F7B43DF-2E28-40F1-B5E2-4BBF3273E61A}"/>
    <dgm:cxn modelId="{4BCF044F-8B49-4D68-9632-6BAA25469B7E}" srcId="{616056BB-8615-4939-AC04-5547FE7BE944}" destId="{00C52716-3126-4ACF-B2C9-DB78086FA160}" srcOrd="0" destOrd="0" parTransId="{0612B739-B7CA-47F5-A966-27F685345BCB}" sibTransId="{FFDB7484-2467-4597-ACB4-E0B81D1AFFB3}"/>
    <dgm:cxn modelId="{707A2760-2B38-4271-8E73-422AEA4FC547}" type="presOf" srcId="{4ABE3A9A-ECF0-4841-9AE4-BB04CBB465C6}" destId="{3AF84FCC-D3DE-4331-A677-BA087E080815}" srcOrd="0" destOrd="2" presId="urn:microsoft.com/office/officeart/2005/8/layout/vList2"/>
    <dgm:cxn modelId="{CF388E9C-70FC-4A0D-8F78-EEF00B5FF0CA}" type="presOf" srcId="{00C52716-3126-4ACF-B2C9-DB78086FA160}" destId="{CCA790E4-AF3E-4E0A-85AE-C6AC06F55046}" srcOrd="0" destOrd="0" presId="urn:microsoft.com/office/officeart/2005/8/layout/vList2"/>
    <dgm:cxn modelId="{7ACE99A1-C5D7-48F2-B759-1205E87F4908}" srcId="{616056BB-8615-4939-AC04-5547FE7BE944}" destId="{9AD3E7BF-CE19-45A6-A33E-279B7D7031BE}" srcOrd="1" destOrd="0" parTransId="{01623CC9-B8B1-4D4B-89C9-1080B242D890}" sibTransId="{3A9B90AA-35E7-44B4-BD8A-BE915C43D03D}"/>
    <dgm:cxn modelId="{58DDA1A6-6D62-4E0B-ABEA-956F21DD0593}" type="presOf" srcId="{A7F808FB-148E-4FBF-BBE6-D11BBE3B247D}" destId="{3AF84FCC-D3DE-4331-A677-BA087E080815}" srcOrd="0" destOrd="0" presId="urn:microsoft.com/office/officeart/2005/8/layout/vList2"/>
    <dgm:cxn modelId="{9AC568C1-45F3-4C12-BC53-C5C79EF66537}" type="presOf" srcId="{9AD3E7BF-CE19-45A6-A33E-279B7D7031BE}" destId="{F7CF0C74-1393-4270-9BF8-D8DB770F4B36}" srcOrd="0" destOrd="0" presId="urn:microsoft.com/office/officeart/2005/8/layout/vList2"/>
    <dgm:cxn modelId="{F38FF2C1-F915-4032-85BE-899B4884EF75}" srcId="{00C52716-3126-4ACF-B2C9-DB78086FA160}" destId="{A7F808FB-148E-4FBF-BBE6-D11BBE3B247D}" srcOrd="0" destOrd="0" parTransId="{2ADF2338-10B2-48D6-8EF8-017E256AC442}" sibTransId="{0D9CE5B3-D71F-4BF4-A24E-BC7488EA355C}"/>
    <dgm:cxn modelId="{01CB88C5-26F6-4FD8-B8AD-F56ED3456984}" type="presOf" srcId="{616056BB-8615-4939-AC04-5547FE7BE944}" destId="{2637AEA3-6561-4B30-BE8E-059253287641}" srcOrd="0" destOrd="0" presId="urn:microsoft.com/office/officeart/2005/8/layout/vList2"/>
    <dgm:cxn modelId="{E5B4B8E0-9148-4C26-820E-FE0B3D000F19}" type="presOf" srcId="{C91CC105-E205-4BA9-A531-BFE6198209C6}" destId="{3AF84FCC-D3DE-4331-A677-BA087E080815}" srcOrd="0" destOrd="1" presId="urn:microsoft.com/office/officeart/2005/8/layout/vList2"/>
    <dgm:cxn modelId="{F7664FEB-4EB0-4CFD-9C78-353AB7DCA8F2}" srcId="{00C52716-3126-4ACF-B2C9-DB78086FA160}" destId="{C91CC105-E205-4BA9-A531-BFE6198209C6}" srcOrd="1" destOrd="0" parTransId="{83454F52-D4BA-43A5-AB30-E4765D675A6E}" sibTransId="{22FA759E-C2B8-496D-840C-ADB8B2B7462A}"/>
    <dgm:cxn modelId="{17FB0B50-097A-4B97-95A1-28F1E6A9B2A0}" type="presParOf" srcId="{2637AEA3-6561-4B30-BE8E-059253287641}" destId="{CCA790E4-AF3E-4E0A-85AE-C6AC06F55046}" srcOrd="0" destOrd="0" presId="urn:microsoft.com/office/officeart/2005/8/layout/vList2"/>
    <dgm:cxn modelId="{AC342F4A-025E-4545-953E-A7E094800B74}" type="presParOf" srcId="{2637AEA3-6561-4B30-BE8E-059253287641}" destId="{3AF84FCC-D3DE-4331-A677-BA087E080815}" srcOrd="1" destOrd="0" presId="urn:microsoft.com/office/officeart/2005/8/layout/vList2"/>
    <dgm:cxn modelId="{467E3792-C386-485E-A8C0-CB80405607E5}" type="presParOf" srcId="{2637AEA3-6561-4B30-BE8E-059253287641}" destId="{F7CF0C74-1393-4270-9BF8-D8DB770F4B3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08BAA71-285D-4042-87F2-5ED4674CBE7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6AAA05-5FC0-4441-813F-B7C38F00351D}">
      <dgm:prSet custT="1"/>
      <dgm:spPr/>
      <dgm:t>
        <a:bodyPr/>
        <a:lstStyle/>
        <a:p>
          <a:r>
            <a:rPr lang="en-GB" sz="2400"/>
            <a:t>The group acts as a whole and comes to a consensus on decisions affecting the system.</a:t>
          </a:r>
          <a:endParaRPr lang="en-US" sz="2400"/>
        </a:p>
      </dgm:t>
    </dgm:pt>
    <dgm:pt modelId="{0E96812B-DF1C-42BE-B843-F64DD10DE3B3}" type="parTrans" cxnId="{242DC018-DDDA-4829-BC62-7B096A982BA1}">
      <dgm:prSet/>
      <dgm:spPr/>
      <dgm:t>
        <a:bodyPr/>
        <a:lstStyle/>
        <a:p>
          <a:endParaRPr lang="en-US" sz="2400"/>
        </a:p>
      </dgm:t>
    </dgm:pt>
    <dgm:pt modelId="{D8880D83-97FD-44CF-B147-E1753021D22B}" type="sibTrans" cxnId="{242DC018-DDDA-4829-BC62-7B096A982BA1}">
      <dgm:prSet/>
      <dgm:spPr/>
      <dgm:t>
        <a:bodyPr/>
        <a:lstStyle/>
        <a:p>
          <a:endParaRPr lang="en-US" sz="2400"/>
        </a:p>
      </dgm:t>
    </dgm:pt>
    <dgm:pt modelId="{215AA2E9-2769-4938-B5CD-CD897F67F989}">
      <dgm:prSet custT="1"/>
      <dgm:spPr/>
      <dgm:t>
        <a:bodyPr/>
        <a:lstStyle/>
        <a:p>
          <a:r>
            <a:rPr lang="en-GB" sz="2400" dirty="0"/>
            <a:t>The group leader serves as the external interface of the group but does not allocate specific work items.</a:t>
          </a:r>
          <a:endParaRPr lang="en-US" sz="2400" dirty="0"/>
        </a:p>
      </dgm:t>
    </dgm:pt>
    <dgm:pt modelId="{584CC0AF-7A21-4C4A-B5FD-9EDCB68FEA41}" type="parTrans" cxnId="{E65CA6AD-F09B-4487-8048-1349F41DB03E}">
      <dgm:prSet/>
      <dgm:spPr/>
      <dgm:t>
        <a:bodyPr/>
        <a:lstStyle/>
        <a:p>
          <a:endParaRPr lang="en-US" sz="2400"/>
        </a:p>
      </dgm:t>
    </dgm:pt>
    <dgm:pt modelId="{AE13FDBE-C214-4DC6-8E22-9427DDEAD422}" type="sibTrans" cxnId="{E65CA6AD-F09B-4487-8048-1349F41DB03E}">
      <dgm:prSet/>
      <dgm:spPr/>
      <dgm:t>
        <a:bodyPr/>
        <a:lstStyle/>
        <a:p>
          <a:endParaRPr lang="en-US" sz="2400"/>
        </a:p>
      </dgm:t>
    </dgm:pt>
    <dgm:pt modelId="{C3A567B1-C91A-48A1-9D3E-E5724F9335EF}">
      <dgm:prSet custT="1"/>
      <dgm:spPr/>
      <dgm:t>
        <a:bodyPr/>
        <a:lstStyle/>
        <a:p>
          <a:r>
            <a:rPr lang="en-GB" sz="2400"/>
            <a:t>Rather, work is discussed by the group as a whole and tasks are allocated according to ability and experience.</a:t>
          </a:r>
          <a:endParaRPr lang="en-US" sz="2400"/>
        </a:p>
      </dgm:t>
    </dgm:pt>
    <dgm:pt modelId="{9FD3152D-E686-4363-921C-102BB8D2FE89}" type="parTrans" cxnId="{5EF58E91-ECF2-4BCA-80B6-7BFBF33CAA7D}">
      <dgm:prSet/>
      <dgm:spPr/>
      <dgm:t>
        <a:bodyPr/>
        <a:lstStyle/>
        <a:p>
          <a:endParaRPr lang="en-US" sz="2400"/>
        </a:p>
      </dgm:t>
    </dgm:pt>
    <dgm:pt modelId="{B795EDCB-F356-407E-B87B-83F61A674E53}" type="sibTrans" cxnId="{5EF58E91-ECF2-4BCA-80B6-7BFBF33CAA7D}">
      <dgm:prSet/>
      <dgm:spPr/>
      <dgm:t>
        <a:bodyPr/>
        <a:lstStyle/>
        <a:p>
          <a:endParaRPr lang="en-US" sz="2400"/>
        </a:p>
      </dgm:t>
    </dgm:pt>
    <dgm:pt modelId="{A1498400-65DB-4D30-A943-FBC4251B57E6}">
      <dgm:prSet custT="1"/>
      <dgm:spPr/>
      <dgm:t>
        <a:bodyPr/>
        <a:lstStyle/>
        <a:p>
          <a:r>
            <a:rPr lang="en-GB" sz="2400"/>
            <a:t>This approach is successful for groups where all members are experienced and competent.</a:t>
          </a:r>
          <a:endParaRPr lang="en-US" sz="2400"/>
        </a:p>
      </dgm:t>
    </dgm:pt>
    <dgm:pt modelId="{0F7EEE84-89B4-431E-BC2F-3315B301D480}" type="parTrans" cxnId="{7D87EDE2-8E59-49DC-A02C-A3A18C2BF969}">
      <dgm:prSet/>
      <dgm:spPr/>
      <dgm:t>
        <a:bodyPr/>
        <a:lstStyle/>
        <a:p>
          <a:endParaRPr lang="en-US" sz="2400"/>
        </a:p>
      </dgm:t>
    </dgm:pt>
    <dgm:pt modelId="{B004BD3C-382C-4212-B4B5-A41CC7E3ED45}" type="sibTrans" cxnId="{7D87EDE2-8E59-49DC-A02C-A3A18C2BF969}">
      <dgm:prSet/>
      <dgm:spPr/>
      <dgm:t>
        <a:bodyPr/>
        <a:lstStyle/>
        <a:p>
          <a:endParaRPr lang="en-US" sz="2400"/>
        </a:p>
      </dgm:t>
    </dgm:pt>
    <dgm:pt modelId="{9833B4F0-E56D-4174-87E9-7721DEF76131}" type="pres">
      <dgm:prSet presAssocID="{608BAA71-285D-4042-87F2-5ED4674CBE7B}" presName="root" presStyleCnt="0">
        <dgm:presLayoutVars>
          <dgm:dir/>
          <dgm:resizeHandles val="exact"/>
        </dgm:presLayoutVars>
      </dgm:prSet>
      <dgm:spPr/>
    </dgm:pt>
    <dgm:pt modelId="{E10C3909-32FA-4534-8B32-985758F44E75}" type="pres">
      <dgm:prSet presAssocID="{A76AAA05-5FC0-4441-813F-B7C38F00351D}" presName="compNode" presStyleCnt="0"/>
      <dgm:spPr/>
    </dgm:pt>
    <dgm:pt modelId="{D7AFC121-60FB-4A8D-B1C1-E14FCA1D6833}" type="pres">
      <dgm:prSet presAssocID="{A76AAA05-5FC0-4441-813F-B7C38F00351D}" presName="bgRect" presStyleLbl="bgShp" presStyleIdx="0" presStyleCnt="4"/>
      <dgm:spPr/>
    </dgm:pt>
    <dgm:pt modelId="{6875FC92-1F89-4868-9160-B910AD29237E}" type="pres">
      <dgm:prSet presAssocID="{A76AAA05-5FC0-4441-813F-B7C38F0035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81027EEB-3958-4FC5-83F0-D0B00A9C1100}" type="pres">
      <dgm:prSet presAssocID="{A76AAA05-5FC0-4441-813F-B7C38F00351D}" presName="spaceRect" presStyleCnt="0"/>
      <dgm:spPr/>
    </dgm:pt>
    <dgm:pt modelId="{49136344-7306-49D8-8E4B-B2BE13A6D585}" type="pres">
      <dgm:prSet presAssocID="{A76AAA05-5FC0-4441-813F-B7C38F00351D}" presName="parTx" presStyleLbl="revTx" presStyleIdx="0" presStyleCnt="4">
        <dgm:presLayoutVars>
          <dgm:chMax val="0"/>
          <dgm:chPref val="0"/>
        </dgm:presLayoutVars>
      </dgm:prSet>
      <dgm:spPr/>
    </dgm:pt>
    <dgm:pt modelId="{BA1AC875-9C28-474E-8F08-DECA1E68FB07}" type="pres">
      <dgm:prSet presAssocID="{D8880D83-97FD-44CF-B147-E1753021D22B}" presName="sibTrans" presStyleCnt="0"/>
      <dgm:spPr/>
    </dgm:pt>
    <dgm:pt modelId="{E893BF8D-1936-4C00-86E5-895FA658BA98}" type="pres">
      <dgm:prSet presAssocID="{215AA2E9-2769-4938-B5CD-CD897F67F989}" presName="compNode" presStyleCnt="0"/>
      <dgm:spPr/>
    </dgm:pt>
    <dgm:pt modelId="{18F1FCE6-4B32-43E6-B9F1-1A99E29821FF}" type="pres">
      <dgm:prSet presAssocID="{215AA2E9-2769-4938-B5CD-CD897F67F989}" presName="bgRect" presStyleLbl="bgShp" presStyleIdx="1" presStyleCnt="4"/>
      <dgm:spPr/>
    </dgm:pt>
    <dgm:pt modelId="{3AFCEE55-0119-4E29-ABFD-D8F808763BE5}" type="pres">
      <dgm:prSet presAssocID="{215AA2E9-2769-4938-B5CD-CD897F67F9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0739968D-BD61-40CE-90BF-115B6525F05C}" type="pres">
      <dgm:prSet presAssocID="{215AA2E9-2769-4938-B5CD-CD897F67F989}" presName="spaceRect" presStyleCnt="0"/>
      <dgm:spPr/>
    </dgm:pt>
    <dgm:pt modelId="{BCCCFB15-DF41-4CC4-BB1E-9250F09872E5}" type="pres">
      <dgm:prSet presAssocID="{215AA2E9-2769-4938-B5CD-CD897F67F989}" presName="parTx" presStyleLbl="revTx" presStyleIdx="1" presStyleCnt="4" custLinFactNeighborX="1035" custLinFactNeighborY="-3878">
        <dgm:presLayoutVars>
          <dgm:chMax val="0"/>
          <dgm:chPref val="0"/>
        </dgm:presLayoutVars>
      </dgm:prSet>
      <dgm:spPr/>
    </dgm:pt>
    <dgm:pt modelId="{E8846B02-D0FB-4DAD-8825-3B4FBF5B9C49}" type="pres">
      <dgm:prSet presAssocID="{AE13FDBE-C214-4DC6-8E22-9427DDEAD422}" presName="sibTrans" presStyleCnt="0"/>
      <dgm:spPr/>
    </dgm:pt>
    <dgm:pt modelId="{F414308F-91CD-45B8-91C0-E1298ECF9A40}" type="pres">
      <dgm:prSet presAssocID="{C3A567B1-C91A-48A1-9D3E-E5724F9335EF}" presName="compNode" presStyleCnt="0"/>
      <dgm:spPr/>
    </dgm:pt>
    <dgm:pt modelId="{F1DBD904-8B3C-4D1C-A125-C8F2936C3D1A}" type="pres">
      <dgm:prSet presAssocID="{C3A567B1-C91A-48A1-9D3E-E5724F9335EF}" presName="bgRect" presStyleLbl="bgShp" presStyleIdx="2" presStyleCnt="4"/>
      <dgm:spPr/>
    </dgm:pt>
    <dgm:pt modelId="{A9B49C39-ABE4-46C5-92BF-F426C0FF1C1B}" type="pres">
      <dgm:prSet presAssocID="{C3A567B1-C91A-48A1-9D3E-E5724F9335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B9F98616-375A-4B17-8953-6CD75A4684EA}" type="pres">
      <dgm:prSet presAssocID="{C3A567B1-C91A-48A1-9D3E-E5724F9335EF}" presName="spaceRect" presStyleCnt="0"/>
      <dgm:spPr/>
    </dgm:pt>
    <dgm:pt modelId="{9CC38A03-0F02-4AD8-BF38-D22DAC30B3C8}" type="pres">
      <dgm:prSet presAssocID="{C3A567B1-C91A-48A1-9D3E-E5724F9335EF}" presName="parTx" presStyleLbl="revTx" presStyleIdx="2" presStyleCnt="4">
        <dgm:presLayoutVars>
          <dgm:chMax val="0"/>
          <dgm:chPref val="0"/>
        </dgm:presLayoutVars>
      </dgm:prSet>
      <dgm:spPr/>
    </dgm:pt>
    <dgm:pt modelId="{4D2E6F86-0973-48C1-B342-4E4EFA37DBDA}" type="pres">
      <dgm:prSet presAssocID="{B795EDCB-F356-407E-B87B-83F61A674E53}" presName="sibTrans" presStyleCnt="0"/>
      <dgm:spPr/>
    </dgm:pt>
    <dgm:pt modelId="{401A46DA-4B85-4876-9069-4FF07255BE97}" type="pres">
      <dgm:prSet presAssocID="{A1498400-65DB-4D30-A943-FBC4251B57E6}" presName="compNode" presStyleCnt="0"/>
      <dgm:spPr/>
    </dgm:pt>
    <dgm:pt modelId="{194BA58A-AE7D-463F-8923-C7F745BFA0E3}" type="pres">
      <dgm:prSet presAssocID="{A1498400-65DB-4D30-A943-FBC4251B57E6}" presName="bgRect" presStyleLbl="bgShp" presStyleIdx="3" presStyleCnt="4"/>
      <dgm:spPr/>
    </dgm:pt>
    <dgm:pt modelId="{6137BD7A-2436-4FF8-911A-4DD21EDFCD9C}" type="pres">
      <dgm:prSet presAssocID="{A1498400-65DB-4D30-A943-FBC4251B57E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C6C927FF-B80F-4F9D-A071-CE064E0336D7}" type="pres">
      <dgm:prSet presAssocID="{A1498400-65DB-4D30-A943-FBC4251B57E6}" presName="spaceRect" presStyleCnt="0"/>
      <dgm:spPr/>
    </dgm:pt>
    <dgm:pt modelId="{544BE54C-2816-4BB1-8E52-2BB5340D869C}" type="pres">
      <dgm:prSet presAssocID="{A1498400-65DB-4D30-A943-FBC4251B57E6}" presName="parTx" presStyleLbl="revTx" presStyleIdx="3" presStyleCnt="4">
        <dgm:presLayoutVars>
          <dgm:chMax val="0"/>
          <dgm:chPref val="0"/>
        </dgm:presLayoutVars>
      </dgm:prSet>
      <dgm:spPr/>
    </dgm:pt>
  </dgm:ptLst>
  <dgm:cxnLst>
    <dgm:cxn modelId="{242DC018-DDDA-4829-BC62-7B096A982BA1}" srcId="{608BAA71-285D-4042-87F2-5ED4674CBE7B}" destId="{A76AAA05-5FC0-4441-813F-B7C38F00351D}" srcOrd="0" destOrd="0" parTransId="{0E96812B-DF1C-42BE-B843-F64DD10DE3B3}" sibTransId="{D8880D83-97FD-44CF-B147-E1753021D22B}"/>
    <dgm:cxn modelId="{70A75B50-5E32-4E8F-B46F-1F84DF10CB22}" type="presOf" srcId="{215AA2E9-2769-4938-B5CD-CD897F67F989}" destId="{BCCCFB15-DF41-4CC4-BB1E-9250F09872E5}" srcOrd="0" destOrd="0" presId="urn:microsoft.com/office/officeart/2018/2/layout/IconVerticalSolidList"/>
    <dgm:cxn modelId="{BB75E179-1333-4F93-A798-CA770D65B8CE}" type="presOf" srcId="{608BAA71-285D-4042-87F2-5ED4674CBE7B}" destId="{9833B4F0-E56D-4174-87E9-7721DEF76131}" srcOrd="0" destOrd="0" presId="urn:microsoft.com/office/officeart/2018/2/layout/IconVerticalSolidList"/>
    <dgm:cxn modelId="{5EF58E91-ECF2-4BCA-80B6-7BFBF33CAA7D}" srcId="{608BAA71-285D-4042-87F2-5ED4674CBE7B}" destId="{C3A567B1-C91A-48A1-9D3E-E5724F9335EF}" srcOrd="2" destOrd="0" parTransId="{9FD3152D-E686-4363-921C-102BB8D2FE89}" sibTransId="{B795EDCB-F356-407E-B87B-83F61A674E53}"/>
    <dgm:cxn modelId="{E65CA6AD-F09B-4487-8048-1349F41DB03E}" srcId="{608BAA71-285D-4042-87F2-5ED4674CBE7B}" destId="{215AA2E9-2769-4938-B5CD-CD897F67F989}" srcOrd="1" destOrd="0" parTransId="{584CC0AF-7A21-4C4A-B5FD-9EDCB68FEA41}" sibTransId="{AE13FDBE-C214-4DC6-8E22-9427DDEAD422}"/>
    <dgm:cxn modelId="{F5F02FB3-A6BA-483D-9F39-FC1C47619539}" type="presOf" srcId="{A1498400-65DB-4D30-A943-FBC4251B57E6}" destId="{544BE54C-2816-4BB1-8E52-2BB5340D869C}" srcOrd="0" destOrd="0" presId="urn:microsoft.com/office/officeart/2018/2/layout/IconVerticalSolidList"/>
    <dgm:cxn modelId="{E0EAFEDD-6082-4155-9354-B130F94B0BF4}" type="presOf" srcId="{A76AAA05-5FC0-4441-813F-B7C38F00351D}" destId="{49136344-7306-49D8-8E4B-B2BE13A6D585}" srcOrd="0" destOrd="0" presId="urn:microsoft.com/office/officeart/2018/2/layout/IconVerticalSolidList"/>
    <dgm:cxn modelId="{7D87EDE2-8E59-49DC-A02C-A3A18C2BF969}" srcId="{608BAA71-285D-4042-87F2-5ED4674CBE7B}" destId="{A1498400-65DB-4D30-A943-FBC4251B57E6}" srcOrd="3" destOrd="0" parTransId="{0F7EEE84-89B4-431E-BC2F-3315B301D480}" sibTransId="{B004BD3C-382C-4212-B4B5-A41CC7E3ED45}"/>
    <dgm:cxn modelId="{21810BF5-E1B5-47A7-999B-5FE6200E81FE}" type="presOf" srcId="{C3A567B1-C91A-48A1-9D3E-E5724F9335EF}" destId="{9CC38A03-0F02-4AD8-BF38-D22DAC30B3C8}" srcOrd="0" destOrd="0" presId="urn:microsoft.com/office/officeart/2018/2/layout/IconVerticalSolidList"/>
    <dgm:cxn modelId="{1818B696-4CAF-46C6-9A79-37623C5D573C}" type="presParOf" srcId="{9833B4F0-E56D-4174-87E9-7721DEF76131}" destId="{E10C3909-32FA-4534-8B32-985758F44E75}" srcOrd="0" destOrd="0" presId="urn:microsoft.com/office/officeart/2018/2/layout/IconVerticalSolidList"/>
    <dgm:cxn modelId="{815C2F27-93DF-40E6-A9B7-CB392B94F553}" type="presParOf" srcId="{E10C3909-32FA-4534-8B32-985758F44E75}" destId="{D7AFC121-60FB-4A8D-B1C1-E14FCA1D6833}" srcOrd="0" destOrd="0" presId="urn:microsoft.com/office/officeart/2018/2/layout/IconVerticalSolidList"/>
    <dgm:cxn modelId="{470552FD-FD6A-455F-B166-FD769B4A9B10}" type="presParOf" srcId="{E10C3909-32FA-4534-8B32-985758F44E75}" destId="{6875FC92-1F89-4868-9160-B910AD29237E}" srcOrd="1" destOrd="0" presId="urn:microsoft.com/office/officeart/2018/2/layout/IconVerticalSolidList"/>
    <dgm:cxn modelId="{22DEE2C5-08FA-4F4A-A0B8-20C70517DBF9}" type="presParOf" srcId="{E10C3909-32FA-4534-8B32-985758F44E75}" destId="{81027EEB-3958-4FC5-83F0-D0B00A9C1100}" srcOrd="2" destOrd="0" presId="urn:microsoft.com/office/officeart/2018/2/layout/IconVerticalSolidList"/>
    <dgm:cxn modelId="{C2248E30-A21F-464D-877D-7789A4B0902D}" type="presParOf" srcId="{E10C3909-32FA-4534-8B32-985758F44E75}" destId="{49136344-7306-49D8-8E4B-B2BE13A6D585}" srcOrd="3" destOrd="0" presId="urn:microsoft.com/office/officeart/2018/2/layout/IconVerticalSolidList"/>
    <dgm:cxn modelId="{F1F4E35E-A894-4A0D-B3FF-2E440B5EEFD1}" type="presParOf" srcId="{9833B4F0-E56D-4174-87E9-7721DEF76131}" destId="{BA1AC875-9C28-474E-8F08-DECA1E68FB07}" srcOrd="1" destOrd="0" presId="urn:microsoft.com/office/officeart/2018/2/layout/IconVerticalSolidList"/>
    <dgm:cxn modelId="{13310BB4-CC03-44AD-900A-9F33F7369472}" type="presParOf" srcId="{9833B4F0-E56D-4174-87E9-7721DEF76131}" destId="{E893BF8D-1936-4C00-86E5-895FA658BA98}" srcOrd="2" destOrd="0" presId="urn:microsoft.com/office/officeart/2018/2/layout/IconVerticalSolidList"/>
    <dgm:cxn modelId="{6EBE9FB8-7229-43AF-865C-355FCDEDC8E3}" type="presParOf" srcId="{E893BF8D-1936-4C00-86E5-895FA658BA98}" destId="{18F1FCE6-4B32-43E6-B9F1-1A99E29821FF}" srcOrd="0" destOrd="0" presId="urn:microsoft.com/office/officeart/2018/2/layout/IconVerticalSolidList"/>
    <dgm:cxn modelId="{397AA79C-D663-4FA0-8FDD-0C859797A05A}" type="presParOf" srcId="{E893BF8D-1936-4C00-86E5-895FA658BA98}" destId="{3AFCEE55-0119-4E29-ABFD-D8F808763BE5}" srcOrd="1" destOrd="0" presId="urn:microsoft.com/office/officeart/2018/2/layout/IconVerticalSolidList"/>
    <dgm:cxn modelId="{51365138-31A8-4726-8ABC-6B71273B24E2}" type="presParOf" srcId="{E893BF8D-1936-4C00-86E5-895FA658BA98}" destId="{0739968D-BD61-40CE-90BF-115B6525F05C}" srcOrd="2" destOrd="0" presId="urn:microsoft.com/office/officeart/2018/2/layout/IconVerticalSolidList"/>
    <dgm:cxn modelId="{2870897C-C969-4872-A9A1-0C6B78F63DF9}" type="presParOf" srcId="{E893BF8D-1936-4C00-86E5-895FA658BA98}" destId="{BCCCFB15-DF41-4CC4-BB1E-9250F09872E5}" srcOrd="3" destOrd="0" presId="urn:microsoft.com/office/officeart/2018/2/layout/IconVerticalSolidList"/>
    <dgm:cxn modelId="{F100C2A9-BCD3-44CA-8EC3-A2E7BD3E866D}" type="presParOf" srcId="{9833B4F0-E56D-4174-87E9-7721DEF76131}" destId="{E8846B02-D0FB-4DAD-8825-3B4FBF5B9C49}" srcOrd="3" destOrd="0" presId="urn:microsoft.com/office/officeart/2018/2/layout/IconVerticalSolidList"/>
    <dgm:cxn modelId="{AFC5CCE0-0EBA-46E5-83DE-6AEF3D719E88}" type="presParOf" srcId="{9833B4F0-E56D-4174-87E9-7721DEF76131}" destId="{F414308F-91CD-45B8-91C0-E1298ECF9A40}" srcOrd="4" destOrd="0" presId="urn:microsoft.com/office/officeart/2018/2/layout/IconVerticalSolidList"/>
    <dgm:cxn modelId="{01BF302F-67C5-427A-9281-87BB58767DEC}" type="presParOf" srcId="{F414308F-91CD-45B8-91C0-E1298ECF9A40}" destId="{F1DBD904-8B3C-4D1C-A125-C8F2936C3D1A}" srcOrd="0" destOrd="0" presId="urn:microsoft.com/office/officeart/2018/2/layout/IconVerticalSolidList"/>
    <dgm:cxn modelId="{2DE3CABB-8259-4527-BD19-5EAED1B27DFE}" type="presParOf" srcId="{F414308F-91CD-45B8-91C0-E1298ECF9A40}" destId="{A9B49C39-ABE4-46C5-92BF-F426C0FF1C1B}" srcOrd="1" destOrd="0" presId="urn:microsoft.com/office/officeart/2018/2/layout/IconVerticalSolidList"/>
    <dgm:cxn modelId="{FA629968-201C-4C54-8CF3-A23774BAEACB}" type="presParOf" srcId="{F414308F-91CD-45B8-91C0-E1298ECF9A40}" destId="{B9F98616-375A-4B17-8953-6CD75A4684EA}" srcOrd="2" destOrd="0" presId="urn:microsoft.com/office/officeart/2018/2/layout/IconVerticalSolidList"/>
    <dgm:cxn modelId="{4F79A7EA-31A2-48FE-8F1F-F5F3F1BB1090}" type="presParOf" srcId="{F414308F-91CD-45B8-91C0-E1298ECF9A40}" destId="{9CC38A03-0F02-4AD8-BF38-D22DAC30B3C8}" srcOrd="3" destOrd="0" presId="urn:microsoft.com/office/officeart/2018/2/layout/IconVerticalSolidList"/>
    <dgm:cxn modelId="{74A92153-B0A1-499A-88DC-C861AC6EF44D}" type="presParOf" srcId="{9833B4F0-E56D-4174-87E9-7721DEF76131}" destId="{4D2E6F86-0973-48C1-B342-4E4EFA37DBDA}" srcOrd="5" destOrd="0" presId="urn:microsoft.com/office/officeart/2018/2/layout/IconVerticalSolidList"/>
    <dgm:cxn modelId="{A4565377-F5FA-46FA-AB45-8DD7D12D2F95}" type="presParOf" srcId="{9833B4F0-E56D-4174-87E9-7721DEF76131}" destId="{401A46DA-4B85-4876-9069-4FF07255BE97}" srcOrd="6" destOrd="0" presId="urn:microsoft.com/office/officeart/2018/2/layout/IconVerticalSolidList"/>
    <dgm:cxn modelId="{471D9D16-5B6C-49F8-8E3A-9FF3FDC710E5}" type="presParOf" srcId="{401A46DA-4B85-4876-9069-4FF07255BE97}" destId="{194BA58A-AE7D-463F-8923-C7F745BFA0E3}" srcOrd="0" destOrd="0" presId="urn:microsoft.com/office/officeart/2018/2/layout/IconVerticalSolidList"/>
    <dgm:cxn modelId="{00104FCC-F1E2-4732-B9AD-810257229D23}" type="presParOf" srcId="{401A46DA-4B85-4876-9069-4FF07255BE97}" destId="{6137BD7A-2436-4FF8-911A-4DD21EDFCD9C}" srcOrd="1" destOrd="0" presId="urn:microsoft.com/office/officeart/2018/2/layout/IconVerticalSolidList"/>
    <dgm:cxn modelId="{8D60B43A-42C7-47E0-B00B-94EA135CC81B}" type="presParOf" srcId="{401A46DA-4B85-4876-9069-4FF07255BE97}" destId="{C6C927FF-B80F-4F9D-A071-CE064E0336D7}" srcOrd="2" destOrd="0" presId="urn:microsoft.com/office/officeart/2018/2/layout/IconVerticalSolidList"/>
    <dgm:cxn modelId="{7684F9B1-0633-410E-A32A-C934D5110413}" type="presParOf" srcId="{401A46DA-4B85-4876-9069-4FF07255BE97}" destId="{544BE54C-2816-4BB1-8E52-2BB5340D86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6ACE75-3DE9-40BA-921D-0ABCC9A08CA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B29BCF-31DD-4042-9965-A62968E79F36}">
      <dgm:prSet custT="1"/>
      <dgm:spPr/>
      <dgm:t>
        <a:bodyPr/>
        <a:lstStyle/>
        <a:p>
          <a:r>
            <a:rPr lang="en-GB" sz="2000"/>
            <a:t>Concerned with activities involved in ensuring </a:t>
          </a:r>
          <a:br>
            <a:rPr lang="en-GB" sz="2000"/>
          </a:br>
          <a:r>
            <a:rPr lang="en-GB" sz="2000"/>
            <a:t>that software is delivered on time and on </a:t>
          </a:r>
          <a:br>
            <a:rPr lang="en-GB" sz="2000"/>
          </a:br>
          <a:r>
            <a:rPr lang="en-GB" sz="2000"/>
            <a:t>schedule and in accordance with the </a:t>
          </a:r>
          <a:br>
            <a:rPr lang="en-GB" sz="2000"/>
          </a:br>
          <a:r>
            <a:rPr lang="en-GB" sz="2000"/>
            <a:t>requirements of the organisations developing </a:t>
          </a:r>
          <a:br>
            <a:rPr lang="en-GB" sz="2000"/>
          </a:br>
          <a:r>
            <a:rPr lang="en-GB" sz="2000"/>
            <a:t>and procuring the software.</a:t>
          </a:r>
          <a:endParaRPr lang="en-US" sz="2000"/>
        </a:p>
      </dgm:t>
    </dgm:pt>
    <dgm:pt modelId="{4AEDB186-CD17-4A01-A27A-C2487278E3A3}" type="parTrans" cxnId="{F2DC947F-5F05-4B19-8AF2-0616082E6B0C}">
      <dgm:prSet/>
      <dgm:spPr/>
      <dgm:t>
        <a:bodyPr/>
        <a:lstStyle/>
        <a:p>
          <a:endParaRPr lang="en-US" sz="2000"/>
        </a:p>
      </dgm:t>
    </dgm:pt>
    <dgm:pt modelId="{0C2E7984-9888-429E-8A21-4BDB03029600}" type="sibTrans" cxnId="{F2DC947F-5F05-4B19-8AF2-0616082E6B0C}">
      <dgm:prSet/>
      <dgm:spPr/>
      <dgm:t>
        <a:bodyPr/>
        <a:lstStyle/>
        <a:p>
          <a:endParaRPr lang="en-US" sz="2000"/>
        </a:p>
      </dgm:t>
    </dgm:pt>
    <dgm:pt modelId="{3D3F9C05-372B-4BFE-AAB7-14422B654E6B}">
      <dgm:prSet custT="1"/>
      <dgm:spPr/>
      <dgm:t>
        <a:bodyPr/>
        <a:lstStyle/>
        <a:p>
          <a:r>
            <a:rPr lang="en-GB" sz="2000"/>
            <a:t>Project management is needed because software development is always subject to budget and schedule constraints that are set by the organisation developing the software.</a:t>
          </a:r>
          <a:endParaRPr lang="en-US" sz="2000"/>
        </a:p>
      </dgm:t>
    </dgm:pt>
    <dgm:pt modelId="{A8B83F15-BD34-4237-B310-671170375E19}" type="parTrans" cxnId="{A15E13BE-15B3-468E-A1B0-4683DF1BE13B}">
      <dgm:prSet/>
      <dgm:spPr/>
      <dgm:t>
        <a:bodyPr/>
        <a:lstStyle/>
        <a:p>
          <a:endParaRPr lang="en-US" sz="2000"/>
        </a:p>
      </dgm:t>
    </dgm:pt>
    <dgm:pt modelId="{8C276AE5-CF76-483D-93A6-99C551E6D634}" type="sibTrans" cxnId="{A15E13BE-15B3-468E-A1B0-4683DF1BE13B}">
      <dgm:prSet/>
      <dgm:spPr/>
      <dgm:t>
        <a:bodyPr/>
        <a:lstStyle/>
        <a:p>
          <a:endParaRPr lang="en-US" sz="2000"/>
        </a:p>
      </dgm:t>
    </dgm:pt>
    <dgm:pt modelId="{7909C072-BA20-4AF0-8258-1B3A6743D3D3}" type="pres">
      <dgm:prSet presAssocID="{526ACE75-3DE9-40BA-921D-0ABCC9A08CA5}" presName="root" presStyleCnt="0">
        <dgm:presLayoutVars>
          <dgm:dir/>
          <dgm:resizeHandles val="exact"/>
        </dgm:presLayoutVars>
      </dgm:prSet>
      <dgm:spPr/>
    </dgm:pt>
    <dgm:pt modelId="{EEF33D30-15FE-4DE8-B867-7CBE1723C42C}" type="pres">
      <dgm:prSet presAssocID="{D9B29BCF-31DD-4042-9965-A62968E79F36}" presName="compNode" presStyleCnt="0"/>
      <dgm:spPr/>
    </dgm:pt>
    <dgm:pt modelId="{5463FCF1-D9B9-46B6-92C6-E443C0722EAD}" type="pres">
      <dgm:prSet presAssocID="{D9B29BCF-31DD-4042-9965-A62968E79F36}" presName="bgRect" presStyleLbl="bgShp" presStyleIdx="0" presStyleCnt="2"/>
      <dgm:spPr/>
    </dgm:pt>
    <dgm:pt modelId="{65F45C7B-FBF4-4BA6-A289-A317699ECD95}" type="pres">
      <dgm:prSet presAssocID="{D9B29BCF-31DD-4042-9965-A62968E79F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D86F3F1C-E302-4271-9429-96F2841A156B}" type="pres">
      <dgm:prSet presAssocID="{D9B29BCF-31DD-4042-9965-A62968E79F36}" presName="spaceRect" presStyleCnt="0"/>
      <dgm:spPr/>
    </dgm:pt>
    <dgm:pt modelId="{AD9BDE45-5655-4017-870B-30F0216A6BAE}" type="pres">
      <dgm:prSet presAssocID="{D9B29BCF-31DD-4042-9965-A62968E79F36}" presName="parTx" presStyleLbl="revTx" presStyleIdx="0" presStyleCnt="2">
        <dgm:presLayoutVars>
          <dgm:chMax val="0"/>
          <dgm:chPref val="0"/>
        </dgm:presLayoutVars>
      </dgm:prSet>
      <dgm:spPr/>
    </dgm:pt>
    <dgm:pt modelId="{CAFD573A-637E-4063-920A-9A3B329B64DA}" type="pres">
      <dgm:prSet presAssocID="{0C2E7984-9888-429E-8A21-4BDB03029600}" presName="sibTrans" presStyleCnt="0"/>
      <dgm:spPr/>
    </dgm:pt>
    <dgm:pt modelId="{2BEFBB81-82A8-4231-A6C0-487C96C19DF8}" type="pres">
      <dgm:prSet presAssocID="{3D3F9C05-372B-4BFE-AAB7-14422B654E6B}" presName="compNode" presStyleCnt="0"/>
      <dgm:spPr/>
    </dgm:pt>
    <dgm:pt modelId="{238E366A-E107-48E3-9F80-5674FC6B94C1}" type="pres">
      <dgm:prSet presAssocID="{3D3F9C05-372B-4BFE-AAB7-14422B654E6B}" presName="bgRect" presStyleLbl="bgShp" presStyleIdx="1" presStyleCnt="2"/>
      <dgm:spPr/>
    </dgm:pt>
    <dgm:pt modelId="{A5F7006B-0E09-4E32-A8D0-E6DFF47F6440}" type="pres">
      <dgm:prSet presAssocID="{3D3F9C05-372B-4BFE-AAB7-14422B654E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02A3705-3790-46B2-A8FD-08286BF5E726}" type="pres">
      <dgm:prSet presAssocID="{3D3F9C05-372B-4BFE-AAB7-14422B654E6B}" presName="spaceRect" presStyleCnt="0"/>
      <dgm:spPr/>
    </dgm:pt>
    <dgm:pt modelId="{BEE794BD-EF07-4C7E-B516-56824DD68D6E}" type="pres">
      <dgm:prSet presAssocID="{3D3F9C05-372B-4BFE-AAB7-14422B654E6B}" presName="parTx" presStyleLbl="revTx" presStyleIdx="1" presStyleCnt="2">
        <dgm:presLayoutVars>
          <dgm:chMax val="0"/>
          <dgm:chPref val="0"/>
        </dgm:presLayoutVars>
      </dgm:prSet>
      <dgm:spPr/>
    </dgm:pt>
  </dgm:ptLst>
  <dgm:cxnLst>
    <dgm:cxn modelId="{76040217-1997-4EB0-BD7E-39581F1A30F1}" type="presOf" srcId="{3D3F9C05-372B-4BFE-AAB7-14422B654E6B}" destId="{BEE794BD-EF07-4C7E-B516-56824DD68D6E}" srcOrd="0" destOrd="0" presId="urn:microsoft.com/office/officeart/2018/2/layout/IconVerticalSolidList"/>
    <dgm:cxn modelId="{B07EA77D-B0A7-4057-9331-F2A97B185C37}" type="presOf" srcId="{526ACE75-3DE9-40BA-921D-0ABCC9A08CA5}" destId="{7909C072-BA20-4AF0-8258-1B3A6743D3D3}" srcOrd="0" destOrd="0" presId="urn:microsoft.com/office/officeart/2018/2/layout/IconVerticalSolidList"/>
    <dgm:cxn modelId="{F2DC947F-5F05-4B19-8AF2-0616082E6B0C}" srcId="{526ACE75-3DE9-40BA-921D-0ABCC9A08CA5}" destId="{D9B29BCF-31DD-4042-9965-A62968E79F36}" srcOrd="0" destOrd="0" parTransId="{4AEDB186-CD17-4A01-A27A-C2487278E3A3}" sibTransId="{0C2E7984-9888-429E-8A21-4BDB03029600}"/>
    <dgm:cxn modelId="{153054BB-FC1B-4623-AAF1-8DE1F29F1B58}" type="presOf" srcId="{D9B29BCF-31DD-4042-9965-A62968E79F36}" destId="{AD9BDE45-5655-4017-870B-30F0216A6BAE}" srcOrd="0" destOrd="0" presId="urn:microsoft.com/office/officeart/2018/2/layout/IconVerticalSolidList"/>
    <dgm:cxn modelId="{A15E13BE-15B3-468E-A1B0-4683DF1BE13B}" srcId="{526ACE75-3DE9-40BA-921D-0ABCC9A08CA5}" destId="{3D3F9C05-372B-4BFE-AAB7-14422B654E6B}" srcOrd="1" destOrd="0" parTransId="{A8B83F15-BD34-4237-B310-671170375E19}" sibTransId="{8C276AE5-CF76-483D-93A6-99C551E6D634}"/>
    <dgm:cxn modelId="{6C5396BE-4151-4A2E-87C8-813B5EE49CE5}" type="presParOf" srcId="{7909C072-BA20-4AF0-8258-1B3A6743D3D3}" destId="{EEF33D30-15FE-4DE8-B867-7CBE1723C42C}" srcOrd="0" destOrd="0" presId="urn:microsoft.com/office/officeart/2018/2/layout/IconVerticalSolidList"/>
    <dgm:cxn modelId="{29AB937E-4FA2-46EA-A315-F88F74A496E4}" type="presParOf" srcId="{EEF33D30-15FE-4DE8-B867-7CBE1723C42C}" destId="{5463FCF1-D9B9-46B6-92C6-E443C0722EAD}" srcOrd="0" destOrd="0" presId="urn:microsoft.com/office/officeart/2018/2/layout/IconVerticalSolidList"/>
    <dgm:cxn modelId="{C50DEA7A-C58C-4108-A963-1D46BD42040E}" type="presParOf" srcId="{EEF33D30-15FE-4DE8-B867-7CBE1723C42C}" destId="{65F45C7B-FBF4-4BA6-A289-A317699ECD95}" srcOrd="1" destOrd="0" presId="urn:microsoft.com/office/officeart/2018/2/layout/IconVerticalSolidList"/>
    <dgm:cxn modelId="{A47F790D-BA42-45D2-8699-B2EBAE9BD449}" type="presParOf" srcId="{EEF33D30-15FE-4DE8-B867-7CBE1723C42C}" destId="{D86F3F1C-E302-4271-9429-96F2841A156B}" srcOrd="2" destOrd="0" presId="urn:microsoft.com/office/officeart/2018/2/layout/IconVerticalSolidList"/>
    <dgm:cxn modelId="{FF187531-4F71-4130-90A2-5A0DDDBDC61E}" type="presParOf" srcId="{EEF33D30-15FE-4DE8-B867-7CBE1723C42C}" destId="{AD9BDE45-5655-4017-870B-30F0216A6BAE}" srcOrd="3" destOrd="0" presId="urn:microsoft.com/office/officeart/2018/2/layout/IconVerticalSolidList"/>
    <dgm:cxn modelId="{3D168D7F-0EFB-4546-B51D-0CE54FD7B6D9}" type="presParOf" srcId="{7909C072-BA20-4AF0-8258-1B3A6743D3D3}" destId="{CAFD573A-637E-4063-920A-9A3B329B64DA}" srcOrd="1" destOrd="0" presId="urn:microsoft.com/office/officeart/2018/2/layout/IconVerticalSolidList"/>
    <dgm:cxn modelId="{1BF75EBA-0214-4A6C-A0A7-63A4A8ECED55}" type="presParOf" srcId="{7909C072-BA20-4AF0-8258-1B3A6743D3D3}" destId="{2BEFBB81-82A8-4231-A6C0-487C96C19DF8}" srcOrd="2" destOrd="0" presId="urn:microsoft.com/office/officeart/2018/2/layout/IconVerticalSolidList"/>
    <dgm:cxn modelId="{F618A9E6-B1B7-49DC-B103-C7A1A7296488}" type="presParOf" srcId="{2BEFBB81-82A8-4231-A6C0-487C96C19DF8}" destId="{238E366A-E107-48E3-9F80-5674FC6B94C1}" srcOrd="0" destOrd="0" presId="urn:microsoft.com/office/officeart/2018/2/layout/IconVerticalSolidList"/>
    <dgm:cxn modelId="{440185B7-8C54-41BE-9A53-4D17FCA084C7}" type="presParOf" srcId="{2BEFBB81-82A8-4231-A6C0-487C96C19DF8}" destId="{A5F7006B-0E09-4E32-A8D0-E6DFF47F6440}" srcOrd="1" destOrd="0" presId="urn:microsoft.com/office/officeart/2018/2/layout/IconVerticalSolidList"/>
    <dgm:cxn modelId="{3B0F0535-CBF3-4A4F-8490-E2A440EF923F}" type="presParOf" srcId="{2BEFBB81-82A8-4231-A6C0-487C96C19DF8}" destId="{702A3705-3790-46B2-A8FD-08286BF5E726}" srcOrd="2" destOrd="0" presId="urn:microsoft.com/office/officeart/2018/2/layout/IconVerticalSolidList"/>
    <dgm:cxn modelId="{E83C3327-784F-4F6D-8530-12B3C13D69AC}" type="presParOf" srcId="{2BEFBB81-82A8-4231-A6C0-487C96C19DF8}" destId="{BEE794BD-EF07-4C7E-B516-56824DD68D6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6BF8A4-CB26-4C9C-BB6B-0FEFFF7EC03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E28F20-6A37-4088-AD9C-1F31DE6A11A1}">
      <dgm:prSet custT="1"/>
      <dgm:spPr/>
      <dgm:t>
        <a:bodyPr/>
        <a:lstStyle/>
        <a:p>
          <a:r>
            <a:rPr lang="en-GB" sz="2400"/>
            <a:t>Deliver the software to the customer at the agreed time.</a:t>
          </a:r>
          <a:endParaRPr lang="en-US" sz="2400"/>
        </a:p>
      </dgm:t>
    </dgm:pt>
    <dgm:pt modelId="{D325544D-D11E-4BC3-B527-2E7A9E084369}" type="parTrans" cxnId="{8C6C3A92-4D6F-48E0-9435-2BA174BB008F}">
      <dgm:prSet/>
      <dgm:spPr/>
      <dgm:t>
        <a:bodyPr/>
        <a:lstStyle/>
        <a:p>
          <a:endParaRPr lang="en-US" sz="2400"/>
        </a:p>
      </dgm:t>
    </dgm:pt>
    <dgm:pt modelId="{884B0921-1944-4DD0-BAE8-B7729198B97B}" type="sibTrans" cxnId="{8C6C3A92-4D6F-48E0-9435-2BA174BB008F}">
      <dgm:prSet/>
      <dgm:spPr/>
      <dgm:t>
        <a:bodyPr/>
        <a:lstStyle/>
        <a:p>
          <a:endParaRPr lang="en-US" sz="2400"/>
        </a:p>
      </dgm:t>
    </dgm:pt>
    <dgm:pt modelId="{EFE4A81A-8894-4E0F-995D-10AA23673D7D}">
      <dgm:prSet custT="1"/>
      <dgm:spPr/>
      <dgm:t>
        <a:bodyPr/>
        <a:lstStyle/>
        <a:p>
          <a:r>
            <a:rPr lang="en-GB" sz="2400"/>
            <a:t>Keep overall costs within budget.</a:t>
          </a:r>
          <a:endParaRPr lang="en-US" sz="2400"/>
        </a:p>
      </dgm:t>
    </dgm:pt>
    <dgm:pt modelId="{80B50DC2-E071-48A3-ADF8-5919494193CC}" type="parTrans" cxnId="{64F77695-8DCA-4F81-8CBB-DB6574D9D804}">
      <dgm:prSet/>
      <dgm:spPr/>
      <dgm:t>
        <a:bodyPr/>
        <a:lstStyle/>
        <a:p>
          <a:endParaRPr lang="en-US" sz="2400"/>
        </a:p>
      </dgm:t>
    </dgm:pt>
    <dgm:pt modelId="{01604DBC-89A1-45BB-9D4C-6A1A84FF2E90}" type="sibTrans" cxnId="{64F77695-8DCA-4F81-8CBB-DB6574D9D804}">
      <dgm:prSet/>
      <dgm:spPr/>
      <dgm:t>
        <a:bodyPr/>
        <a:lstStyle/>
        <a:p>
          <a:endParaRPr lang="en-US" sz="2400"/>
        </a:p>
      </dgm:t>
    </dgm:pt>
    <dgm:pt modelId="{ECF69F03-B96F-4ED7-9872-CE377A3B74D3}">
      <dgm:prSet custT="1"/>
      <dgm:spPr/>
      <dgm:t>
        <a:bodyPr/>
        <a:lstStyle/>
        <a:p>
          <a:r>
            <a:rPr lang="en-GB" sz="2400"/>
            <a:t>Deliver software that meets the customer’s expectations.</a:t>
          </a:r>
          <a:endParaRPr lang="en-US" sz="2400"/>
        </a:p>
      </dgm:t>
    </dgm:pt>
    <dgm:pt modelId="{2B5A0533-6122-4998-94E2-E469828E4542}" type="parTrans" cxnId="{C7D8AEDE-5847-49A3-9094-DEFEB52D5B39}">
      <dgm:prSet/>
      <dgm:spPr/>
      <dgm:t>
        <a:bodyPr/>
        <a:lstStyle/>
        <a:p>
          <a:endParaRPr lang="en-US" sz="2400"/>
        </a:p>
      </dgm:t>
    </dgm:pt>
    <dgm:pt modelId="{917E581D-AE7D-4E1F-8E70-806FA8A743A0}" type="sibTrans" cxnId="{C7D8AEDE-5847-49A3-9094-DEFEB52D5B39}">
      <dgm:prSet/>
      <dgm:spPr/>
      <dgm:t>
        <a:bodyPr/>
        <a:lstStyle/>
        <a:p>
          <a:endParaRPr lang="en-US" sz="2400"/>
        </a:p>
      </dgm:t>
    </dgm:pt>
    <dgm:pt modelId="{D3039601-17D2-4ED1-AC5F-E4F1B490CBA9}">
      <dgm:prSet custT="1"/>
      <dgm:spPr/>
      <dgm:t>
        <a:bodyPr/>
        <a:lstStyle/>
        <a:p>
          <a:r>
            <a:rPr lang="en-GB" sz="2400"/>
            <a:t>Maintain a coherent and well-functioning development team.</a:t>
          </a:r>
          <a:endParaRPr lang="en-US" sz="2400"/>
        </a:p>
      </dgm:t>
    </dgm:pt>
    <dgm:pt modelId="{0FC8ED56-9D74-447D-80F6-3466F76A0EAA}" type="parTrans" cxnId="{1C5B6F35-8A0D-441E-9DDE-90C33C4A05BB}">
      <dgm:prSet/>
      <dgm:spPr/>
      <dgm:t>
        <a:bodyPr/>
        <a:lstStyle/>
        <a:p>
          <a:endParaRPr lang="en-US" sz="2400"/>
        </a:p>
      </dgm:t>
    </dgm:pt>
    <dgm:pt modelId="{031705C2-5554-4515-951F-6A6E3E897FC2}" type="sibTrans" cxnId="{1C5B6F35-8A0D-441E-9DDE-90C33C4A05BB}">
      <dgm:prSet/>
      <dgm:spPr/>
      <dgm:t>
        <a:bodyPr/>
        <a:lstStyle/>
        <a:p>
          <a:endParaRPr lang="en-US" sz="2400"/>
        </a:p>
      </dgm:t>
    </dgm:pt>
    <dgm:pt modelId="{8C90A02C-ACF5-427F-B041-F85D47134876}" type="pres">
      <dgm:prSet presAssocID="{036BF8A4-CB26-4C9C-BB6B-0FEFFF7EC039}" presName="root" presStyleCnt="0">
        <dgm:presLayoutVars>
          <dgm:dir/>
          <dgm:resizeHandles val="exact"/>
        </dgm:presLayoutVars>
      </dgm:prSet>
      <dgm:spPr/>
    </dgm:pt>
    <dgm:pt modelId="{67CBDB08-E624-4F51-9140-B627D605E99A}" type="pres">
      <dgm:prSet presAssocID="{036BF8A4-CB26-4C9C-BB6B-0FEFFF7EC039}" presName="container" presStyleCnt="0">
        <dgm:presLayoutVars>
          <dgm:dir/>
          <dgm:resizeHandles val="exact"/>
        </dgm:presLayoutVars>
      </dgm:prSet>
      <dgm:spPr/>
    </dgm:pt>
    <dgm:pt modelId="{3AD534EA-E353-4650-9E40-21BE4EF852B8}" type="pres">
      <dgm:prSet presAssocID="{3EE28F20-6A37-4088-AD9C-1F31DE6A11A1}" presName="compNode" presStyleCnt="0"/>
      <dgm:spPr/>
    </dgm:pt>
    <dgm:pt modelId="{D3E6CF07-65AA-4ED0-A841-1379AA984BF0}" type="pres">
      <dgm:prSet presAssocID="{3EE28F20-6A37-4088-AD9C-1F31DE6A11A1}" presName="iconBgRect" presStyleLbl="bgShp" presStyleIdx="0" presStyleCnt="4"/>
      <dgm:spPr/>
    </dgm:pt>
    <dgm:pt modelId="{D7415366-5384-4461-8C0A-6DEB424D3E5D}" type="pres">
      <dgm:prSet presAssocID="{3EE28F20-6A37-4088-AD9C-1F31DE6A11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15372CD1-D454-4CFF-8F80-DF4E4AE2A560}" type="pres">
      <dgm:prSet presAssocID="{3EE28F20-6A37-4088-AD9C-1F31DE6A11A1}" presName="spaceRect" presStyleCnt="0"/>
      <dgm:spPr/>
    </dgm:pt>
    <dgm:pt modelId="{4D6C4FCD-C586-4A30-9423-FD1AD5C30F39}" type="pres">
      <dgm:prSet presAssocID="{3EE28F20-6A37-4088-AD9C-1F31DE6A11A1}" presName="textRect" presStyleLbl="revTx" presStyleIdx="0" presStyleCnt="4">
        <dgm:presLayoutVars>
          <dgm:chMax val="1"/>
          <dgm:chPref val="1"/>
        </dgm:presLayoutVars>
      </dgm:prSet>
      <dgm:spPr/>
    </dgm:pt>
    <dgm:pt modelId="{B8C22187-0A0A-455D-90DA-B6E4EDDCF295}" type="pres">
      <dgm:prSet presAssocID="{884B0921-1944-4DD0-BAE8-B7729198B97B}" presName="sibTrans" presStyleLbl="sibTrans2D1" presStyleIdx="0" presStyleCnt="0"/>
      <dgm:spPr/>
    </dgm:pt>
    <dgm:pt modelId="{B10F0442-C6EB-47EE-8E11-324717690C58}" type="pres">
      <dgm:prSet presAssocID="{EFE4A81A-8894-4E0F-995D-10AA23673D7D}" presName="compNode" presStyleCnt="0"/>
      <dgm:spPr/>
    </dgm:pt>
    <dgm:pt modelId="{D7564DF9-A1C0-4999-A670-B61874095411}" type="pres">
      <dgm:prSet presAssocID="{EFE4A81A-8894-4E0F-995D-10AA23673D7D}" presName="iconBgRect" presStyleLbl="bgShp" presStyleIdx="1" presStyleCnt="4"/>
      <dgm:spPr/>
    </dgm:pt>
    <dgm:pt modelId="{15A3A7EC-203B-4C86-8130-7746C2E7E48A}" type="pres">
      <dgm:prSet presAssocID="{EFE4A81A-8894-4E0F-995D-10AA23673D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ins"/>
        </a:ext>
      </dgm:extLst>
    </dgm:pt>
    <dgm:pt modelId="{6EA752A1-4ABB-4C21-9274-1EC881DE0924}" type="pres">
      <dgm:prSet presAssocID="{EFE4A81A-8894-4E0F-995D-10AA23673D7D}" presName="spaceRect" presStyleCnt="0"/>
      <dgm:spPr/>
    </dgm:pt>
    <dgm:pt modelId="{61040EDD-7FD1-4D64-82CC-6AD2D93A13F2}" type="pres">
      <dgm:prSet presAssocID="{EFE4A81A-8894-4E0F-995D-10AA23673D7D}" presName="textRect" presStyleLbl="revTx" presStyleIdx="1" presStyleCnt="4">
        <dgm:presLayoutVars>
          <dgm:chMax val="1"/>
          <dgm:chPref val="1"/>
        </dgm:presLayoutVars>
      </dgm:prSet>
      <dgm:spPr/>
    </dgm:pt>
    <dgm:pt modelId="{9850E62D-4652-4EE2-B76C-1E2E6B66ADBD}" type="pres">
      <dgm:prSet presAssocID="{01604DBC-89A1-45BB-9D4C-6A1A84FF2E90}" presName="sibTrans" presStyleLbl="sibTrans2D1" presStyleIdx="0" presStyleCnt="0"/>
      <dgm:spPr/>
    </dgm:pt>
    <dgm:pt modelId="{DB201862-B6FB-4E9A-8536-552566BB4A40}" type="pres">
      <dgm:prSet presAssocID="{ECF69F03-B96F-4ED7-9872-CE377A3B74D3}" presName="compNode" presStyleCnt="0"/>
      <dgm:spPr/>
    </dgm:pt>
    <dgm:pt modelId="{B325DB55-2B71-4EE5-B4A2-AE50CF9415BA}" type="pres">
      <dgm:prSet presAssocID="{ECF69F03-B96F-4ED7-9872-CE377A3B74D3}" presName="iconBgRect" presStyleLbl="bgShp" presStyleIdx="2" presStyleCnt="4"/>
      <dgm:spPr/>
    </dgm:pt>
    <dgm:pt modelId="{6193DA28-5A6D-4280-9E9C-F6FC5E7529FE}" type="pres">
      <dgm:prSet presAssocID="{ECF69F03-B96F-4ED7-9872-CE377A3B74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48985AD-699D-4247-A5D2-E435F68A6F9D}" type="pres">
      <dgm:prSet presAssocID="{ECF69F03-B96F-4ED7-9872-CE377A3B74D3}" presName="spaceRect" presStyleCnt="0"/>
      <dgm:spPr/>
    </dgm:pt>
    <dgm:pt modelId="{5531C3AE-BD3C-42F2-8F21-3370CFACC927}" type="pres">
      <dgm:prSet presAssocID="{ECF69F03-B96F-4ED7-9872-CE377A3B74D3}" presName="textRect" presStyleLbl="revTx" presStyleIdx="2" presStyleCnt="4">
        <dgm:presLayoutVars>
          <dgm:chMax val="1"/>
          <dgm:chPref val="1"/>
        </dgm:presLayoutVars>
      </dgm:prSet>
      <dgm:spPr/>
    </dgm:pt>
    <dgm:pt modelId="{F767D2CD-F1F8-456F-9870-85DB3B6F1E91}" type="pres">
      <dgm:prSet presAssocID="{917E581D-AE7D-4E1F-8E70-806FA8A743A0}" presName="sibTrans" presStyleLbl="sibTrans2D1" presStyleIdx="0" presStyleCnt="0"/>
      <dgm:spPr/>
    </dgm:pt>
    <dgm:pt modelId="{A9BC9B19-8C57-4B66-B6CE-A206D506083B}" type="pres">
      <dgm:prSet presAssocID="{D3039601-17D2-4ED1-AC5F-E4F1B490CBA9}" presName="compNode" presStyleCnt="0"/>
      <dgm:spPr/>
    </dgm:pt>
    <dgm:pt modelId="{6C1CB66D-ECC7-4914-AD60-FDDFD4946D93}" type="pres">
      <dgm:prSet presAssocID="{D3039601-17D2-4ED1-AC5F-E4F1B490CBA9}" presName="iconBgRect" presStyleLbl="bgShp" presStyleIdx="3" presStyleCnt="4"/>
      <dgm:spPr/>
    </dgm:pt>
    <dgm:pt modelId="{F681363C-4BA1-401E-8127-675341FDF430}" type="pres">
      <dgm:prSet presAssocID="{D3039601-17D2-4ED1-AC5F-E4F1B490CB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9B561106-2F8C-4D23-BC13-E1A39F5FA07B}" type="pres">
      <dgm:prSet presAssocID="{D3039601-17D2-4ED1-AC5F-E4F1B490CBA9}" presName="spaceRect" presStyleCnt="0"/>
      <dgm:spPr/>
    </dgm:pt>
    <dgm:pt modelId="{46B81048-9B57-46DC-87F6-EC1BEDDAE691}" type="pres">
      <dgm:prSet presAssocID="{D3039601-17D2-4ED1-AC5F-E4F1B490CBA9}" presName="textRect" presStyleLbl="revTx" presStyleIdx="3" presStyleCnt="4">
        <dgm:presLayoutVars>
          <dgm:chMax val="1"/>
          <dgm:chPref val="1"/>
        </dgm:presLayoutVars>
      </dgm:prSet>
      <dgm:spPr/>
    </dgm:pt>
  </dgm:ptLst>
  <dgm:cxnLst>
    <dgm:cxn modelId="{784E1D11-9311-41B1-AF8C-5E122CB1CC95}" type="presOf" srcId="{3EE28F20-6A37-4088-AD9C-1F31DE6A11A1}" destId="{4D6C4FCD-C586-4A30-9423-FD1AD5C30F39}" srcOrd="0" destOrd="0" presId="urn:microsoft.com/office/officeart/2018/2/layout/IconCircleList"/>
    <dgm:cxn modelId="{12972D1E-1B02-427D-81FE-B43ABFC5B331}" type="presOf" srcId="{ECF69F03-B96F-4ED7-9872-CE377A3B74D3}" destId="{5531C3AE-BD3C-42F2-8F21-3370CFACC927}" srcOrd="0" destOrd="0" presId="urn:microsoft.com/office/officeart/2018/2/layout/IconCircleList"/>
    <dgm:cxn modelId="{0CB74425-EB16-433C-9408-2994D503CE87}" type="presOf" srcId="{884B0921-1944-4DD0-BAE8-B7729198B97B}" destId="{B8C22187-0A0A-455D-90DA-B6E4EDDCF295}" srcOrd="0" destOrd="0" presId="urn:microsoft.com/office/officeart/2018/2/layout/IconCircleList"/>
    <dgm:cxn modelId="{1C5B6F35-8A0D-441E-9DDE-90C33C4A05BB}" srcId="{036BF8A4-CB26-4C9C-BB6B-0FEFFF7EC039}" destId="{D3039601-17D2-4ED1-AC5F-E4F1B490CBA9}" srcOrd="3" destOrd="0" parTransId="{0FC8ED56-9D74-447D-80F6-3466F76A0EAA}" sibTransId="{031705C2-5554-4515-951F-6A6E3E897FC2}"/>
    <dgm:cxn modelId="{DFBC2859-B288-4000-B255-81B5AB20340C}" type="presOf" srcId="{D3039601-17D2-4ED1-AC5F-E4F1B490CBA9}" destId="{46B81048-9B57-46DC-87F6-EC1BEDDAE691}" srcOrd="0" destOrd="0" presId="urn:microsoft.com/office/officeart/2018/2/layout/IconCircleList"/>
    <dgm:cxn modelId="{86AB7D6A-6D92-4AC7-A833-C718EB1C7611}" type="presOf" srcId="{917E581D-AE7D-4E1F-8E70-806FA8A743A0}" destId="{F767D2CD-F1F8-456F-9870-85DB3B6F1E91}" srcOrd="0" destOrd="0" presId="urn:microsoft.com/office/officeart/2018/2/layout/IconCircleList"/>
    <dgm:cxn modelId="{8C6C3A92-4D6F-48E0-9435-2BA174BB008F}" srcId="{036BF8A4-CB26-4C9C-BB6B-0FEFFF7EC039}" destId="{3EE28F20-6A37-4088-AD9C-1F31DE6A11A1}" srcOrd="0" destOrd="0" parTransId="{D325544D-D11E-4BC3-B527-2E7A9E084369}" sibTransId="{884B0921-1944-4DD0-BAE8-B7729198B97B}"/>
    <dgm:cxn modelId="{64F77695-8DCA-4F81-8CBB-DB6574D9D804}" srcId="{036BF8A4-CB26-4C9C-BB6B-0FEFFF7EC039}" destId="{EFE4A81A-8894-4E0F-995D-10AA23673D7D}" srcOrd="1" destOrd="0" parTransId="{80B50DC2-E071-48A3-ADF8-5919494193CC}" sibTransId="{01604DBC-89A1-45BB-9D4C-6A1A84FF2E90}"/>
    <dgm:cxn modelId="{AB014DB1-7BB0-4171-9A45-2F00200E97D5}" type="presOf" srcId="{EFE4A81A-8894-4E0F-995D-10AA23673D7D}" destId="{61040EDD-7FD1-4D64-82CC-6AD2D93A13F2}" srcOrd="0" destOrd="0" presId="urn:microsoft.com/office/officeart/2018/2/layout/IconCircleList"/>
    <dgm:cxn modelId="{2791D1B2-7ED4-4027-B8B6-F01B9234FCC4}" type="presOf" srcId="{036BF8A4-CB26-4C9C-BB6B-0FEFFF7EC039}" destId="{8C90A02C-ACF5-427F-B041-F85D47134876}" srcOrd="0" destOrd="0" presId="urn:microsoft.com/office/officeart/2018/2/layout/IconCircleList"/>
    <dgm:cxn modelId="{9F7000DE-AEA6-4778-989D-90C52DF64103}" type="presOf" srcId="{01604DBC-89A1-45BB-9D4C-6A1A84FF2E90}" destId="{9850E62D-4652-4EE2-B76C-1E2E6B66ADBD}" srcOrd="0" destOrd="0" presId="urn:microsoft.com/office/officeart/2018/2/layout/IconCircleList"/>
    <dgm:cxn modelId="{C7D8AEDE-5847-49A3-9094-DEFEB52D5B39}" srcId="{036BF8A4-CB26-4C9C-BB6B-0FEFFF7EC039}" destId="{ECF69F03-B96F-4ED7-9872-CE377A3B74D3}" srcOrd="2" destOrd="0" parTransId="{2B5A0533-6122-4998-94E2-E469828E4542}" sibTransId="{917E581D-AE7D-4E1F-8E70-806FA8A743A0}"/>
    <dgm:cxn modelId="{D25A2D5D-1684-451E-8FED-AC60C9D6B12A}" type="presParOf" srcId="{8C90A02C-ACF5-427F-B041-F85D47134876}" destId="{67CBDB08-E624-4F51-9140-B627D605E99A}" srcOrd="0" destOrd="0" presId="urn:microsoft.com/office/officeart/2018/2/layout/IconCircleList"/>
    <dgm:cxn modelId="{F2BB081E-085A-49E9-B64C-4CB00DFF8B85}" type="presParOf" srcId="{67CBDB08-E624-4F51-9140-B627D605E99A}" destId="{3AD534EA-E353-4650-9E40-21BE4EF852B8}" srcOrd="0" destOrd="0" presId="urn:microsoft.com/office/officeart/2018/2/layout/IconCircleList"/>
    <dgm:cxn modelId="{01EDFBF7-887D-4DC0-AA8E-F14AB845E965}" type="presParOf" srcId="{3AD534EA-E353-4650-9E40-21BE4EF852B8}" destId="{D3E6CF07-65AA-4ED0-A841-1379AA984BF0}" srcOrd="0" destOrd="0" presId="urn:microsoft.com/office/officeart/2018/2/layout/IconCircleList"/>
    <dgm:cxn modelId="{555C61A3-7C33-4FD8-A63E-8D0591831080}" type="presParOf" srcId="{3AD534EA-E353-4650-9E40-21BE4EF852B8}" destId="{D7415366-5384-4461-8C0A-6DEB424D3E5D}" srcOrd="1" destOrd="0" presId="urn:microsoft.com/office/officeart/2018/2/layout/IconCircleList"/>
    <dgm:cxn modelId="{3A556AFB-178E-4BD4-8A2A-448CEE2D8298}" type="presParOf" srcId="{3AD534EA-E353-4650-9E40-21BE4EF852B8}" destId="{15372CD1-D454-4CFF-8F80-DF4E4AE2A560}" srcOrd="2" destOrd="0" presId="urn:microsoft.com/office/officeart/2018/2/layout/IconCircleList"/>
    <dgm:cxn modelId="{814BA588-744E-48C3-A2E2-2C7ED68482BD}" type="presParOf" srcId="{3AD534EA-E353-4650-9E40-21BE4EF852B8}" destId="{4D6C4FCD-C586-4A30-9423-FD1AD5C30F39}" srcOrd="3" destOrd="0" presId="urn:microsoft.com/office/officeart/2018/2/layout/IconCircleList"/>
    <dgm:cxn modelId="{CE18F576-0B27-471F-8852-05F898C5568E}" type="presParOf" srcId="{67CBDB08-E624-4F51-9140-B627D605E99A}" destId="{B8C22187-0A0A-455D-90DA-B6E4EDDCF295}" srcOrd="1" destOrd="0" presId="urn:microsoft.com/office/officeart/2018/2/layout/IconCircleList"/>
    <dgm:cxn modelId="{206CB95F-4E36-452C-9438-B12DDE09274F}" type="presParOf" srcId="{67CBDB08-E624-4F51-9140-B627D605E99A}" destId="{B10F0442-C6EB-47EE-8E11-324717690C58}" srcOrd="2" destOrd="0" presId="urn:microsoft.com/office/officeart/2018/2/layout/IconCircleList"/>
    <dgm:cxn modelId="{F1AA1EFB-65E1-4E1F-81A6-79222A5B8578}" type="presParOf" srcId="{B10F0442-C6EB-47EE-8E11-324717690C58}" destId="{D7564DF9-A1C0-4999-A670-B61874095411}" srcOrd="0" destOrd="0" presId="urn:microsoft.com/office/officeart/2018/2/layout/IconCircleList"/>
    <dgm:cxn modelId="{02A9088D-21CE-4EA8-B653-CE5ED0054562}" type="presParOf" srcId="{B10F0442-C6EB-47EE-8E11-324717690C58}" destId="{15A3A7EC-203B-4C86-8130-7746C2E7E48A}" srcOrd="1" destOrd="0" presId="urn:microsoft.com/office/officeart/2018/2/layout/IconCircleList"/>
    <dgm:cxn modelId="{6761EEFB-64AD-4008-94A7-EE7BAE789D12}" type="presParOf" srcId="{B10F0442-C6EB-47EE-8E11-324717690C58}" destId="{6EA752A1-4ABB-4C21-9274-1EC881DE0924}" srcOrd="2" destOrd="0" presId="urn:microsoft.com/office/officeart/2018/2/layout/IconCircleList"/>
    <dgm:cxn modelId="{1D024270-2F2B-436F-B76F-0706FE8AA401}" type="presParOf" srcId="{B10F0442-C6EB-47EE-8E11-324717690C58}" destId="{61040EDD-7FD1-4D64-82CC-6AD2D93A13F2}" srcOrd="3" destOrd="0" presId="urn:microsoft.com/office/officeart/2018/2/layout/IconCircleList"/>
    <dgm:cxn modelId="{D058857A-F0F7-4730-B08E-5ED6596333D4}" type="presParOf" srcId="{67CBDB08-E624-4F51-9140-B627D605E99A}" destId="{9850E62D-4652-4EE2-B76C-1E2E6B66ADBD}" srcOrd="3" destOrd="0" presId="urn:microsoft.com/office/officeart/2018/2/layout/IconCircleList"/>
    <dgm:cxn modelId="{C824D024-87DE-4EF0-B8F6-FAF181C738DF}" type="presParOf" srcId="{67CBDB08-E624-4F51-9140-B627D605E99A}" destId="{DB201862-B6FB-4E9A-8536-552566BB4A40}" srcOrd="4" destOrd="0" presId="urn:microsoft.com/office/officeart/2018/2/layout/IconCircleList"/>
    <dgm:cxn modelId="{7E2CB85B-4D4B-4C0A-AC61-1FEF4E9C7A65}" type="presParOf" srcId="{DB201862-B6FB-4E9A-8536-552566BB4A40}" destId="{B325DB55-2B71-4EE5-B4A2-AE50CF9415BA}" srcOrd="0" destOrd="0" presId="urn:microsoft.com/office/officeart/2018/2/layout/IconCircleList"/>
    <dgm:cxn modelId="{F2713BE7-9269-4BC3-A21C-7743819F9580}" type="presParOf" srcId="{DB201862-B6FB-4E9A-8536-552566BB4A40}" destId="{6193DA28-5A6D-4280-9E9C-F6FC5E7529FE}" srcOrd="1" destOrd="0" presId="urn:microsoft.com/office/officeart/2018/2/layout/IconCircleList"/>
    <dgm:cxn modelId="{BDE651E0-C324-427C-BCF4-E3D8AA54AC86}" type="presParOf" srcId="{DB201862-B6FB-4E9A-8536-552566BB4A40}" destId="{A48985AD-699D-4247-A5D2-E435F68A6F9D}" srcOrd="2" destOrd="0" presId="urn:microsoft.com/office/officeart/2018/2/layout/IconCircleList"/>
    <dgm:cxn modelId="{3B94C33C-A779-49EF-99B1-630F2733858D}" type="presParOf" srcId="{DB201862-B6FB-4E9A-8536-552566BB4A40}" destId="{5531C3AE-BD3C-42F2-8F21-3370CFACC927}" srcOrd="3" destOrd="0" presId="urn:microsoft.com/office/officeart/2018/2/layout/IconCircleList"/>
    <dgm:cxn modelId="{C3F207AE-4FBA-4F79-A9AE-48FC768A8B5F}" type="presParOf" srcId="{67CBDB08-E624-4F51-9140-B627D605E99A}" destId="{F767D2CD-F1F8-456F-9870-85DB3B6F1E91}" srcOrd="5" destOrd="0" presId="urn:microsoft.com/office/officeart/2018/2/layout/IconCircleList"/>
    <dgm:cxn modelId="{667FC63C-5B99-4AAB-BFF5-98212CC5A67F}" type="presParOf" srcId="{67CBDB08-E624-4F51-9140-B627D605E99A}" destId="{A9BC9B19-8C57-4B66-B6CE-A206D506083B}" srcOrd="6" destOrd="0" presId="urn:microsoft.com/office/officeart/2018/2/layout/IconCircleList"/>
    <dgm:cxn modelId="{02880275-1E44-42BA-9117-ADCBF815F5BE}" type="presParOf" srcId="{A9BC9B19-8C57-4B66-B6CE-A206D506083B}" destId="{6C1CB66D-ECC7-4914-AD60-FDDFD4946D93}" srcOrd="0" destOrd="0" presId="urn:microsoft.com/office/officeart/2018/2/layout/IconCircleList"/>
    <dgm:cxn modelId="{148FBDA4-1E3C-4A1D-85BC-230075791F4D}" type="presParOf" srcId="{A9BC9B19-8C57-4B66-B6CE-A206D506083B}" destId="{F681363C-4BA1-401E-8127-675341FDF430}" srcOrd="1" destOrd="0" presId="urn:microsoft.com/office/officeart/2018/2/layout/IconCircleList"/>
    <dgm:cxn modelId="{25A8146C-5E48-4F4B-98AB-1C456F43CCB7}" type="presParOf" srcId="{A9BC9B19-8C57-4B66-B6CE-A206D506083B}" destId="{9B561106-2F8C-4D23-BC13-E1A39F5FA07B}" srcOrd="2" destOrd="0" presId="urn:microsoft.com/office/officeart/2018/2/layout/IconCircleList"/>
    <dgm:cxn modelId="{C2C2C6B2-9AD7-4E04-B014-906094AEE3C8}" type="presParOf" srcId="{A9BC9B19-8C57-4B66-B6CE-A206D506083B}" destId="{46B81048-9B57-46DC-87F6-EC1BEDDAE69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EDDFDC-38A7-4899-8275-681D8BEA34A0}"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2B2720B2-1E64-455D-B645-50790AA42D16}">
      <dgm:prSet/>
      <dgm:spPr/>
      <dgm:t>
        <a:bodyPr/>
        <a:lstStyle/>
        <a:p>
          <a:r>
            <a:rPr lang="en-GB"/>
            <a:t>The product is intangible.</a:t>
          </a:r>
          <a:endParaRPr lang="en-US"/>
        </a:p>
      </dgm:t>
    </dgm:pt>
    <dgm:pt modelId="{ABC22396-114C-475A-9572-0B0F2F888B66}" type="parTrans" cxnId="{66A6592C-7264-48BB-B769-DEFB6E14B40E}">
      <dgm:prSet/>
      <dgm:spPr/>
      <dgm:t>
        <a:bodyPr/>
        <a:lstStyle/>
        <a:p>
          <a:endParaRPr lang="en-US"/>
        </a:p>
      </dgm:t>
    </dgm:pt>
    <dgm:pt modelId="{13353628-1D49-49A5-8CD0-F787D72D5138}" type="sibTrans" cxnId="{66A6592C-7264-48BB-B769-DEFB6E14B40E}">
      <dgm:prSet/>
      <dgm:spPr/>
      <dgm:t>
        <a:bodyPr/>
        <a:lstStyle/>
        <a:p>
          <a:endParaRPr lang="en-US"/>
        </a:p>
      </dgm:t>
    </dgm:pt>
    <dgm:pt modelId="{8A397602-D923-4E4B-9FE2-369BF9BD0254}">
      <dgm:prSet/>
      <dgm:spPr/>
      <dgm:t>
        <a:bodyPr/>
        <a:lstStyle/>
        <a:p>
          <a:r>
            <a:rPr lang="en-GB"/>
            <a:t>Software cannot be seen or touched. Software project managers cannot see progress by simply looking at the artefact that is being constructed. </a:t>
          </a:r>
          <a:endParaRPr lang="en-US"/>
        </a:p>
      </dgm:t>
    </dgm:pt>
    <dgm:pt modelId="{F74A5BDD-45CD-4081-8699-48BA081D2A5C}" type="parTrans" cxnId="{527F65EA-4D21-4BA0-9142-DFDFEAF7D505}">
      <dgm:prSet/>
      <dgm:spPr/>
      <dgm:t>
        <a:bodyPr/>
        <a:lstStyle/>
        <a:p>
          <a:endParaRPr lang="en-US"/>
        </a:p>
      </dgm:t>
    </dgm:pt>
    <dgm:pt modelId="{BF0E9751-2754-4221-910B-C1BB3AC993BA}" type="sibTrans" cxnId="{527F65EA-4D21-4BA0-9142-DFDFEAF7D505}">
      <dgm:prSet/>
      <dgm:spPr/>
      <dgm:t>
        <a:bodyPr/>
        <a:lstStyle/>
        <a:p>
          <a:endParaRPr lang="en-US"/>
        </a:p>
      </dgm:t>
    </dgm:pt>
    <dgm:pt modelId="{6EEFA63C-5AE3-4F6A-979B-6D14C8F6790C}">
      <dgm:prSet/>
      <dgm:spPr/>
      <dgm:t>
        <a:bodyPr/>
        <a:lstStyle/>
        <a:p>
          <a:r>
            <a:rPr lang="en-GB"/>
            <a:t>Many software projects are 'one-off' projects.</a:t>
          </a:r>
          <a:endParaRPr lang="en-US"/>
        </a:p>
      </dgm:t>
    </dgm:pt>
    <dgm:pt modelId="{5BF7CFB2-8B0A-479F-BA3B-12E925B2C1F7}" type="parTrans" cxnId="{28B37A4E-55D3-43E2-9285-E9642FF7B359}">
      <dgm:prSet/>
      <dgm:spPr/>
      <dgm:t>
        <a:bodyPr/>
        <a:lstStyle/>
        <a:p>
          <a:endParaRPr lang="en-US"/>
        </a:p>
      </dgm:t>
    </dgm:pt>
    <dgm:pt modelId="{8F839D33-02CA-4428-B485-E9F97A50C0DA}" type="sibTrans" cxnId="{28B37A4E-55D3-43E2-9285-E9642FF7B359}">
      <dgm:prSet/>
      <dgm:spPr/>
      <dgm:t>
        <a:bodyPr/>
        <a:lstStyle/>
        <a:p>
          <a:endParaRPr lang="en-US"/>
        </a:p>
      </dgm:t>
    </dgm:pt>
    <dgm:pt modelId="{EB188B84-3959-40CE-9F8D-426E31688E1A}">
      <dgm:prSet/>
      <dgm:spPr/>
      <dgm:t>
        <a:bodyPr/>
        <a:lstStyle/>
        <a:p>
          <a:r>
            <a:rPr lang="en-GB"/>
            <a:t>Large software projects are usually different in some ways from previous projects. Even managers who have lots of previous experience may find it difficult to anticipate problems. </a:t>
          </a:r>
          <a:endParaRPr lang="en-US"/>
        </a:p>
      </dgm:t>
    </dgm:pt>
    <dgm:pt modelId="{7533B11C-21B1-4F20-B706-7C3A7980B1BA}" type="parTrans" cxnId="{B34BB2A8-0832-4D72-ACB4-49E1F8CE3F41}">
      <dgm:prSet/>
      <dgm:spPr/>
      <dgm:t>
        <a:bodyPr/>
        <a:lstStyle/>
        <a:p>
          <a:endParaRPr lang="en-US"/>
        </a:p>
      </dgm:t>
    </dgm:pt>
    <dgm:pt modelId="{16BED827-3EB7-4880-A217-360EA45E291F}" type="sibTrans" cxnId="{B34BB2A8-0832-4D72-ACB4-49E1F8CE3F41}">
      <dgm:prSet/>
      <dgm:spPr/>
      <dgm:t>
        <a:bodyPr/>
        <a:lstStyle/>
        <a:p>
          <a:endParaRPr lang="en-US"/>
        </a:p>
      </dgm:t>
    </dgm:pt>
    <dgm:pt modelId="{8784ADF1-3E84-41B8-827B-212E8BCC1E80}">
      <dgm:prSet/>
      <dgm:spPr/>
      <dgm:t>
        <a:bodyPr/>
        <a:lstStyle/>
        <a:p>
          <a:r>
            <a:rPr lang="en-GB"/>
            <a:t>Software processes are variable and organization specific.</a:t>
          </a:r>
          <a:endParaRPr lang="en-US"/>
        </a:p>
      </dgm:t>
    </dgm:pt>
    <dgm:pt modelId="{02920A8B-AE44-428E-A8B1-FFC6109CECFF}" type="parTrans" cxnId="{BB4963A1-A2E7-4286-B9DA-CD6FE5199F3A}">
      <dgm:prSet/>
      <dgm:spPr/>
      <dgm:t>
        <a:bodyPr/>
        <a:lstStyle/>
        <a:p>
          <a:endParaRPr lang="en-US"/>
        </a:p>
      </dgm:t>
    </dgm:pt>
    <dgm:pt modelId="{1CFEF3E9-FC4A-4BE9-B790-0F3F75229AD0}" type="sibTrans" cxnId="{BB4963A1-A2E7-4286-B9DA-CD6FE5199F3A}">
      <dgm:prSet/>
      <dgm:spPr/>
      <dgm:t>
        <a:bodyPr/>
        <a:lstStyle/>
        <a:p>
          <a:endParaRPr lang="en-US"/>
        </a:p>
      </dgm:t>
    </dgm:pt>
    <dgm:pt modelId="{889C4FC1-018B-4D95-94FA-5F523DF43853}">
      <dgm:prSet/>
      <dgm:spPr/>
      <dgm:t>
        <a:bodyPr/>
        <a:lstStyle/>
        <a:p>
          <a:r>
            <a:rPr lang="en-GB"/>
            <a:t>We still cannot reliably predict when a particular software process is likely to lead to development problems. </a:t>
          </a:r>
          <a:endParaRPr lang="en-US"/>
        </a:p>
      </dgm:t>
    </dgm:pt>
    <dgm:pt modelId="{A87C755C-55CA-436D-81B0-2359D4520F21}" type="parTrans" cxnId="{14B94880-8173-4CAB-A9C0-EF6173DB3BA8}">
      <dgm:prSet/>
      <dgm:spPr/>
      <dgm:t>
        <a:bodyPr/>
        <a:lstStyle/>
        <a:p>
          <a:endParaRPr lang="en-US"/>
        </a:p>
      </dgm:t>
    </dgm:pt>
    <dgm:pt modelId="{99B7446D-6A8F-4D4E-A275-A26D1DB4899E}" type="sibTrans" cxnId="{14B94880-8173-4CAB-A9C0-EF6173DB3BA8}">
      <dgm:prSet/>
      <dgm:spPr/>
      <dgm:t>
        <a:bodyPr/>
        <a:lstStyle/>
        <a:p>
          <a:endParaRPr lang="en-US"/>
        </a:p>
      </dgm:t>
    </dgm:pt>
    <dgm:pt modelId="{4112FDAF-73D1-4514-81A1-050139A2A7F5}" type="pres">
      <dgm:prSet presAssocID="{9DEDDFDC-38A7-4899-8275-681D8BEA34A0}" presName="linear" presStyleCnt="0">
        <dgm:presLayoutVars>
          <dgm:dir/>
          <dgm:animLvl val="lvl"/>
          <dgm:resizeHandles val="exact"/>
        </dgm:presLayoutVars>
      </dgm:prSet>
      <dgm:spPr/>
    </dgm:pt>
    <dgm:pt modelId="{600DDB14-FACE-4A32-8C6C-92EFEE939EC8}" type="pres">
      <dgm:prSet presAssocID="{2B2720B2-1E64-455D-B645-50790AA42D16}" presName="parentLin" presStyleCnt="0"/>
      <dgm:spPr/>
    </dgm:pt>
    <dgm:pt modelId="{D4755385-87C7-4252-B0D2-CDE2BE2EBE7E}" type="pres">
      <dgm:prSet presAssocID="{2B2720B2-1E64-455D-B645-50790AA42D16}" presName="parentLeftMargin" presStyleLbl="node1" presStyleIdx="0" presStyleCnt="3"/>
      <dgm:spPr/>
    </dgm:pt>
    <dgm:pt modelId="{AE2DE756-D02C-4713-9021-C7C565B99752}" type="pres">
      <dgm:prSet presAssocID="{2B2720B2-1E64-455D-B645-50790AA42D16}" presName="parentText" presStyleLbl="node1" presStyleIdx="0" presStyleCnt="3">
        <dgm:presLayoutVars>
          <dgm:chMax val="0"/>
          <dgm:bulletEnabled val="1"/>
        </dgm:presLayoutVars>
      </dgm:prSet>
      <dgm:spPr/>
    </dgm:pt>
    <dgm:pt modelId="{F847291B-AF97-4183-B8F4-E078AEC23345}" type="pres">
      <dgm:prSet presAssocID="{2B2720B2-1E64-455D-B645-50790AA42D16}" presName="negativeSpace" presStyleCnt="0"/>
      <dgm:spPr/>
    </dgm:pt>
    <dgm:pt modelId="{DAC3A072-4BD5-44D8-BB43-CCA71C01DA2A}" type="pres">
      <dgm:prSet presAssocID="{2B2720B2-1E64-455D-B645-50790AA42D16}" presName="childText" presStyleLbl="conFgAcc1" presStyleIdx="0" presStyleCnt="3">
        <dgm:presLayoutVars>
          <dgm:bulletEnabled val="1"/>
        </dgm:presLayoutVars>
      </dgm:prSet>
      <dgm:spPr/>
    </dgm:pt>
    <dgm:pt modelId="{D8FE0588-40C5-4DCE-B4D5-6876601CCFE5}" type="pres">
      <dgm:prSet presAssocID="{13353628-1D49-49A5-8CD0-F787D72D5138}" presName="spaceBetweenRectangles" presStyleCnt="0"/>
      <dgm:spPr/>
    </dgm:pt>
    <dgm:pt modelId="{D3E1170E-509B-4974-AE3F-18FA0B863A79}" type="pres">
      <dgm:prSet presAssocID="{6EEFA63C-5AE3-4F6A-979B-6D14C8F6790C}" presName="parentLin" presStyleCnt="0"/>
      <dgm:spPr/>
    </dgm:pt>
    <dgm:pt modelId="{DA9DC095-B093-40BB-9DE5-9A10DC8AFFF9}" type="pres">
      <dgm:prSet presAssocID="{6EEFA63C-5AE3-4F6A-979B-6D14C8F6790C}" presName="parentLeftMargin" presStyleLbl="node1" presStyleIdx="0" presStyleCnt="3"/>
      <dgm:spPr/>
    </dgm:pt>
    <dgm:pt modelId="{1BC616DA-3F58-47DE-8337-5EAFE4C9A400}" type="pres">
      <dgm:prSet presAssocID="{6EEFA63C-5AE3-4F6A-979B-6D14C8F6790C}" presName="parentText" presStyleLbl="node1" presStyleIdx="1" presStyleCnt="3">
        <dgm:presLayoutVars>
          <dgm:chMax val="0"/>
          <dgm:bulletEnabled val="1"/>
        </dgm:presLayoutVars>
      </dgm:prSet>
      <dgm:spPr/>
    </dgm:pt>
    <dgm:pt modelId="{4F5EF35E-123F-4BC5-9EC2-7787B00DC8AC}" type="pres">
      <dgm:prSet presAssocID="{6EEFA63C-5AE3-4F6A-979B-6D14C8F6790C}" presName="negativeSpace" presStyleCnt="0"/>
      <dgm:spPr/>
    </dgm:pt>
    <dgm:pt modelId="{E9BE8417-A56B-48E6-A9C4-E0521DFC5BB7}" type="pres">
      <dgm:prSet presAssocID="{6EEFA63C-5AE3-4F6A-979B-6D14C8F6790C}" presName="childText" presStyleLbl="conFgAcc1" presStyleIdx="1" presStyleCnt="3">
        <dgm:presLayoutVars>
          <dgm:bulletEnabled val="1"/>
        </dgm:presLayoutVars>
      </dgm:prSet>
      <dgm:spPr/>
    </dgm:pt>
    <dgm:pt modelId="{831F21D7-31F7-47DA-9472-DA6F0769566C}" type="pres">
      <dgm:prSet presAssocID="{8F839D33-02CA-4428-B485-E9F97A50C0DA}" presName="spaceBetweenRectangles" presStyleCnt="0"/>
      <dgm:spPr/>
    </dgm:pt>
    <dgm:pt modelId="{8C88F09F-A665-4A65-AFFF-20127BA331EF}" type="pres">
      <dgm:prSet presAssocID="{8784ADF1-3E84-41B8-827B-212E8BCC1E80}" presName="parentLin" presStyleCnt="0"/>
      <dgm:spPr/>
    </dgm:pt>
    <dgm:pt modelId="{FCEAEBA2-EC9B-44AB-AE53-F77C6D5AE077}" type="pres">
      <dgm:prSet presAssocID="{8784ADF1-3E84-41B8-827B-212E8BCC1E80}" presName="parentLeftMargin" presStyleLbl="node1" presStyleIdx="1" presStyleCnt="3"/>
      <dgm:spPr/>
    </dgm:pt>
    <dgm:pt modelId="{1DC0D1F9-4B74-4D29-9DBA-A1DAF7933506}" type="pres">
      <dgm:prSet presAssocID="{8784ADF1-3E84-41B8-827B-212E8BCC1E80}" presName="parentText" presStyleLbl="node1" presStyleIdx="2" presStyleCnt="3">
        <dgm:presLayoutVars>
          <dgm:chMax val="0"/>
          <dgm:bulletEnabled val="1"/>
        </dgm:presLayoutVars>
      </dgm:prSet>
      <dgm:spPr/>
    </dgm:pt>
    <dgm:pt modelId="{6EE8874D-AA0F-4DE1-98D0-556101133903}" type="pres">
      <dgm:prSet presAssocID="{8784ADF1-3E84-41B8-827B-212E8BCC1E80}" presName="negativeSpace" presStyleCnt="0"/>
      <dgm:spPr/>
    </dgm:pt>
    <dgm:pt modelId="{240CB235-C5A5-45D2-AF50-57CEF3DC7E1D}" type="pres">
      <dgm:prSet presAssocID="{8784ADF1-3E84-41B8-827B-212E8BCC1E80}" presName="childText" presStyleLbl="conFgAcc1" presStyleIdx="2" presStyleCnt="3">
        <dgm:presLayoutVars>
          <dgm:bulletEnabled val="1"/>
        </dgm:presLayoutVars>
      </dgm:prSet>
      <dgm:spPr/>
    </dgm:pt>
  </dgm:ptLst>
  <dgm:cxnLst>
    <dgm:cxn modelId="{66A6592C-7264-48BB-B769-DEFB6E14B40E}" srcId="{9DEDDFDC-38A7-4899-8275-681D8BEA34A0}" destId="{2B2720B2-1E64-455D-B645-50790AA42D16}" srcOrd="0" destOrd="0" parTransId="{ABC22396-114C-475A-9572-0B0F2F888B66}" sibTransId="{13353628-1D49-49A5-8CD0-F787D72D5138}"/>
    <dgm:cxn modelId="{137A6533-E6CB-4E97-8840-9740258A80B9}" type="presOf" srcId="{6EEFA63C-5AE3-4F6A-979B-6D14C8F6790C}" destId="{1BC616DA-3F58-47DE-8337-5EAFE4C9A400}" srcOrd="1" destOrd="0" presId="urn:microsoft.com/office/officeart/2005/8/layout/list1"/>
    <dgm:cxn modelId="{28B37A4E-55D3-43E2-9285-E9642FF7B359}" srcId="{9DEDDFDC-38A7-4899-8275-681D8BEA34A0}" destId="{6EEFA63C-5AE3-4F6A-979B-6D14C8F6790C}" srcOrd="1" destOrd="0" parTransId="{5BF7CFB2-8B0A-479F-BA3B-12E925B2C1F7}" sibTransId="{8F839D33-02CA-4428-B485-E9F97A50C0DA}"/>
    <dgm:cxn modelId="{85F05C51-E40A-4A39-83DE-2A25B286653C}" type="presOf" srcId="{2B2720B2-1E64-455D-B645-50790AA42D16}" destId="{AE2DE756-D02C-4713-9021-C7C565B99752}" srcOrd="1" destOrd="0" presId="urn:microsoft.com/office/officeart/2005/8/layout/list1"/>
    <dgm:cxn modelId="{FF581D52-AD6C-4E1B-9AE7-511EB082E2D2}" type="presOf" srcId="{889C4FC1-018B-4D95-94FA-5F523DF43853}" destId="{240CB235-C5A5-45D2-AF50-57CEF3DC7E1D}" srcOrd="0" destOrd="0" presId="urn:microsoft.com/office/officeart/2005/8/layout/list1"/>
    <dgm:cxn modelId="{5D08645C-E912-4CB6-B2F7-DD6E85CF8E68}" type="presOf" srcId="{EB188B84-3959-40CE-9F8D-426E31688E1A}" destId="{E9BE8417-A56B-48E6-A9C4-E0521DFC5BB7}" srcOrd="0" destOrd="0" presId="urn:microsoft.com/office/officeart/2005/8/layout/list1"/>
    <dgm:cxn modelId="{93ECBB6B-3498-43E4-9FE5-4BADD641A8F3}" type="presOf" srcId="{6EEFA63C-5AE3-4F6A-979B-6D14C8F6790C}" destId="{DA9DC095-B093-40BB-9DE5-9A10DC8AFFF9}" srcOrd="0" destOrd="0" presId="urn:microsoft.com/office/officeart/2005/8/layout/list1"/>
    <dgm:cxn modelId="{37794A77-5BA1-4671-9045-1408FB60388E}" type="presOf" srcId="{8A397602-D923-4E4B-9FE2-369BF9BD0254}" destId="{DAC3A072-4BD5-44D8-BB43-CCA71C01DA2A}" srcOrd="0" destOrd="0" presId="urn:microsoft.com/office/officeart/2005/8/layout/list1"/>
    <dgm:cxn modelId="{14B94880-8173-4CAB-A9C0-EF6173DB3BA8}" srcId="{8784ADF1-3E84-41B8-827B-212E8BCC1E80}" destId="{889C4FC1-018B-4D95-94FA-5F523DF43853}" srcOrd="0" destOrd="0" parTransId="{A87C755C-55CA-436D-81B0-2359D4520F21}" sibTransId="{99B7446D-6A8F-4D4E-A275-A26D1DB4899E}"/>
    <dgm:cxn modelId="{BB4963A1-A2E7-4286-B9DA-CD6FE5199F3A}" srcId="{9DEDDFDC-38A7-4899-8275-681D8BEA34A0}" destId="{8784ADF1-3E84-41B8-827B-212E8BCC1E80}" srcOrd="2" destOrd="0" parTransId="{02920A8B-AE44-428E-A8B1-FFC6109CECFF}" sibTransId="{1CFEF3E9-FC4A-4BE9-B790-0F3F75229AD0}"/>
    <dgm:cxn modelId="{CFA36DA7-E111-484C-8414-7D73F0061E68}" type="presOf" srcId="{2B2720B2-1E64-455D-B645-50790AA42D16}" destId="{D4755385-87C7-4252-B0D2-CDE2BE2EBE7E}" srcOrd="0" destOrd="0" presId="urn:microsoft.com/office/officeart/2005/8/layout/list1"/>
    <dgm:cxn modelId="{B34BB2A8-0832-4D72-ACB4-49E1F8CE3F41}" srcId="{6EEFA63C-5AE3-4F6A-979B-6D14C8F6790C}" destId="{EB188B84-3959-40CE-9F8D-426E31688E1A}" srcOrd="0" destOrd="0" parTransId="{7533B11C-21B1-4F20-B706-7C3A7980B1BA}" sibTransId="{16BED827-3EB7-4880-A217-360EA45E291F}"/>
    <dgm:cxn modelId="{728535E3-110D-4415-B114-3C701C6CCF32}" type="presOf" srcId="{9DEDDFDC-38A7-4899-8275-681D8BEA34A0}" destId="{4112FDAF-73D1-4514-81A1-050139A2A7F5}" srcOrd="0" destOrd="0" presId="urn:microsoft.com/office/officeart/2005/8/layout/list1"/>
    <dgm:cxn modelId="{527F65EA-4D21-4BA0-9142-DFDFEAF7D505}" srcId="{2B2720B2-1E64-455D-B645-50790AA42D16}" destId="{8A397602-D923-4E4B-9FE2-369BF9BD0254}" srcOrd="0" destOrd="0" parTransId="{F74A5BDD-45CD-4081-8699-48BA081D2A5C}" sibTransId="{BF0E9751-2754-4221-910B-C1BB3AC993BA}"/>
    <dgm:cxn modelId="{CBB1EBF9-1156-428F-AF18-DC7D6FCEFB5B}" type="presOf" srcId="{8784ADF1-3E84-41B8-827B-212E8BCC1E80}" destId="{FCEAEBA2-EC9B-44AB-AE53-F77C6D5AE077}" srcOrd="0" destOrd="0" presId="urn:microsoft.com/office/officeart/2005/8/layout/list1"/>
    <dgm:cxn modelId="{82D9FCFF-2B64-4B44-8220-6FD984963B47}" type="presOf" srcId="{8784ADF1-3E84-41B8-827B-212E8BCC1E80}" destId="{1DC0D1F9-4B74-4D29-9DBA-A1DAF7933506}" srcOrd="1" destOrd="0" presId="urn:microsoft.com/office/officeart/2005/8/layout/list1"/>
    <dgm:cxn modelId="{DCADABBE-E97A-41C6-B691-A3A08D8C9C1A}" type="presParOf" srcId="{4112FDAF-73D1-4514-81A1-050139A2A7F5}" destId="{600DDB14-FACE-4A32-8C6C-92EFEE939EC8}" srcOrd="0" destOrd="0" presId="urn:microsoft.com/office/officeart/2005/8/layout/list1"/>
    <dgm:cxn modelId="{7702AB19-E78E-4F59-ADDC-541AB2807265}" type="presParOf" srcId="{600DDB14-FACE-4A32-8C6C-92EFEE939EC8}" destId="{D4755385-87C7-4252-B0D2-CDE2BE2EBE7E}" srcOrd="0" destOrd="0" presId="urn:microsoft.com/office/officeart/2005/8/layout/list1"/>
    <dgm:cxn modelId="{5E622494-7B43-4E85-8DFB-C4255D4CB44B}" type="presParOf" srcId="{600DDB14-FACE-4A32-8C6C-92EFEE939EC8}" destId="{AE2DE756-D02C-4713-9021-C7C565B99752}" srcOrd="1" destOrd="0" presId="urn:microsoft.com/office/officeart/2005/8/layout/list1"/>
    <dgm:cxn modelId="{0F4E571A-505B-448B-83DD-3C47119EF648}" type="presParOf" srcId="{4112FDAF-73D1-4514-81A1-050139A2A7F5}" destId="{F847291B-AF97-4183-B8F4-E078AEC23345}" srcOrd="1" destOrd="0" presId="urn:microsoft.com/office/officeart/2005/8/layout/list1"/>
    <dgm:cxn modelId="{73393B53-243D-43FF-B674-7BC0AD7D9BBB}" type="presParOf" srcId="{4112FDAF-73D1-4514-81A1-050139A2A7F5}" destId="{DAC3A072-4BD5-44D8-BB43-CCA71C01DA2A}" srcOrd="2" destOrd="0" presId="urn:microsoft.com/office/officeart/2005/8/layout/list1"/>
    <dgm:cxn modelId="{53CDE713-F4B8-4F7A-ACAF-86FB5C23337C}" type="presParOf" srcId="{4112FDAF-73D1-4514-81A1-050139A2A7F5}" destId="{D8FE0588-40C5-4DCE-B4D5-6876601CCFE5}" srcOrd="3" destOrd="0" presId="urn:microsoft.com/office/officeart/2005/8/layout/list1"/>
    <dgm:cxn modelId="{33D7C989-D095-48EE-A394-62953CFA9BF7}" type="presParOf" srcId="{4112FDAF-73D1-4514-81A1-050139A2A7F5}" destId="{D3E1170E-509B-4974-AE3F-18FA0B863A79}" srcOrd="4" destOrd="0" presId="urn:microsoft.com/office/officeart/2005/8/layout/list1"/>
    <dgm:cxn modelId="{865BB40A-BEDD-4371-95EA-8436CFC6BF9D}" type="presParOf" srcId="{D3E1170E-509B-4974-AE3F-18FA0B863A79}" destId="{DA9DC095-B093-40BB-9DE5-9A10DC8AFFF9}" srcOrd="0" destOrd="0" presId="urn:microsoft.com/office/officeart/2005/8/layout/list1"/>
    <dgm:cxn modelId="{6A01437B-4506-4BEE-A4AE-DD3334673625}" type="presParOf" srcId="{D3E1170E-509B-4974-AE3F-18FA0B863A79}" destId="{1BC616DA-3F58-47DE-8337-5EAFE4C9A400}" srcOrd="1" destOrd="0" presId="urn:microsoft.com/office/officeart/2005/8/layout/list1"/>
    <dgm:cxn modelId="{E29B13A3-D01B-478C-A217-AB078C2BB93E}" type="presParOf" srcId="{4112FDAF-73D1-4514-81A1-050139A2A7F5}" destId="{4F5EF35E-123F-4BC5-9EC2-7787B00DC8AC}" srcOrd="5" destOrd="0" presId="urn:microsoft.com/office/officeart/2005/8/layout/list1"/>
    <dgm:cxn modelId="{1FAE3644-BCA9-4238-BCCA-6FE454FAEE2E}" type="presParOf" srcId="{4112FDAF-73D1-4514-81A1-050139A2A7F5}" destId="{E9BE8417-A56B-48E6-A9C4-E0521DFC5BB7}" srcOrd="6" destOrd="0" presId="urn:microsoft.com/office/officeart/2005/8/layout/list1"/>
    <dgm:cxn modelId="{56228ECA-1C56-442D-B107-C765E780B17C}" type="presParOf" srcId="{4112FDAF-73D1-4514-81A1-050139A2A7F5}" destId="{831F21D7-31F7-47DA-9472-DA6F0769566C}" srcOrd="7" destOrd="0" presId="urn:microsoft.com/office/officeart/2005/8/layout/list1"/>
    <dgm:cxn modelId="{2E0D4E93-1A55-4905-AB5C-BACD9F20552A}" type="presParOf" srcId="{4112FDAF-73D1-4514-81A1-050139A2A7F5}" destId="{8C88F09F-A665-4A65-AFFF-20127BA331EF}" srcOrd="8" destOrd="0" presId="urn:microsoft.com/office/officeart/2005/8/layout/list1"/>
    <dgm:cxn modelId="{B2B9CE7C-3B4B-4557-82BD-4EDA096353BD}" type="presParOf" srcId="{8C88F09F-A665-4A65-AFFF-20127BA331EF}" destId="{FCEAEBA2-EC9B-44AB-AE53-F77C6D5AE077}" srcOrd="0" destOrd="0" presId="urn:microsoft.com/office/officeart/2005/8/layout/list1"/>
    <dgm:cxn modelId="{31C3B304-2FF8-4F97-AAC2-8A970675B333}" type="presParOf" srcId="{8C88F09F-A665-4A65-AFFF-20127BA331EF}" destId="{1DC0D1F9-4B74-4D29-9DBA-A1DAF7933506}" srcOrd="1" destOrd="0" presId="urn:microsoft.com/office/officeart/2005/8/layout/list1"/>
    <dgm:cxn modelId="{87025730-9100-43DB-BBC2-A3953BD97F83}" type="presParOf" srcId="{4112FDAF-73D1-4514-81A1-050139A2A7F5}" destId="{6EE8874D-AA0F-4DE1-98D0-556101133903}" srcOrd="9" destOrd="0" presId="urn:microsoft.com/office/officeart/2005/8/layout/list1"/>
    <dgm:cxn modelId="{6F5724AC-7D81-4288-85AA-385CC5897D72}" type="presParOf" srcId="{4112FDAF-73D1-4514-81A1-050139A2A7F5}" destId="{240CB235-C5A5-45D2-AF50-57CEF3DC7E1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02E49C-D965-4448-9DC0-FF1A6C5B810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B5A15A2-3ED3-4137-B81E-B7574AC96BB7}">
      <dgm:prSet custT="1"/>
      <dgm:spPr/>
      <dgm:t>
        <a:bodyPr/>
        <a:lstStyle/>
        <a:p>
          <a:r>
            <a:rPr lang="en-GB" sz="2400"/>
            <a:t>Risk identification</a:t>
          </a:r>
          <a:endParaRPr lang="en-US" sz="2400"/>
        </a:p>
      </dgm:t>
    </dgm:pt>
    <dgm:pt modelId="{AD0C5CEF-758C-4279-9ADE-A226A8A235E4}" type="parTrans" cxnId="{3A386900-1708-49DB-98D1-494576BD0CF8}">
      <dgm:prSet/>
      <dgm:spPr/>
      <dgm:t>
        <a:bodyPr/>
        <a:lstStyle/>
        <a:p>
          <a:endParaRPr lang="en-US" sz="2400"/>
        </a:p>
      </dgm:t>
    </dgm:pt>
    <dgm:pt modelId="{EB6C47DE-4CCE-4FF8-BE4D-35A2043C4318}" type="sibTrans" cxnId="{3A386900-1708-49DB-98D1-494576BD0CF8}">
      <dgm:prSet/>
      <dgm:spPr/>
      <dgm:t>
        <a:bodyPr/>
        <a:lstStyle/>
        <a:p>
          <a:endParaRPr lang="en-US" sz="2400"/>
        </a:p>
      </dgm:t>
    </dgm:pt>
    <dgm:pt modelId="{79325A61-1AE0-4CA0-BF8A-58967F98B9C3}">
      <dgm:prSet custT="1"/>
      <dgm:spPr/>
      <dgm:t>
        <a:bodyPr/>
        <a:lstStyle/>
        <a:p>
          <a:r>
            <a:rPr lang="en-GB" sz="2400" dirty="0"/>
            <a:t>Identify project, product and business risks</a:t>
          </a:r>
          <a:endParaRPr lang="en-US" sz="2400" dirty="0"/>
        </a:p>
      </dgm:t>
    </dgm:pt>
    <dgm:pt modelId="{33AF1B17-A10A-4D47-AC7A-B71A066EE754}" type="parTrans" cxnId="{19E77EA1-7A39-4AD0-9938-B9A75F402FC5}">
      <dgm:prSet/>
      <dgm:spPr/>
      <dgm:t>
        <a:bodyPr/>
        <a:lstStyle/>
        <a:p>
          <a:endParaRPr lang="en-US" sz="2400"/>
        </a:p>
      </dgm:t>
    </dgm:pt>
    <dgm:pt modelId="{5007C686-E1D2-46B5-8F41-E7C3E5C1FDAA}" type="sibTrans" cxnId="{19E77EA1-7A39-4AD0-9938-B9A75F402FC5}">
      <dgm:prSet/>
      <dgm:spPr/>
      <dgm:t>
        <a:bodyPr/>
        <a:lstStyle/>
        <a:p>
          <a:endParaRPr lang="en-US" sz="2400"/>
        </a:p>
      </dgm:t>
    </dgm:pt>
    <dgm:pt modelId="{44B28277-05D0-4906-BF03-24C689509804}">
      <dgm:prSet custT="1"/>
      <dgm:spPr/>
      <dgm:t>
        <a:bodyPr/>
        <a:lstStyle/>
        <a:p>
          <a:r>
            <a:rPr lang="en-GB" sz="2400"/>
            <a:t>Risk analysis</a:t>
          </a:r>
          <a:endParaRPr lang="en-US" sz="2400"/>
        </a:p>
      </dgm:t>
    </dgm:pt>
    <dgm:pt modelId="{05988D8D-AD60-4C39-812A-C53DE92E1294}" type="parTrans" cxnId="{CF892FCB-076E-4D2E-83B5-D43B89D3ABEB}">
      <dgm:prSet/>
      <dgm:spPr/>
      <dgm:t>
        <a:bodyPr/>
        <a:lstStyle/>
        <a:p>
          <a:endParaRPr lang="en-US" sz="2400"/>
        </a:p>
      </dgm:t>
    </dgm:pt>
    <dgm:pt modelId="{457DC5FB-CA4F-42F2-B015-58536D66BEA4}" type="sibTrans" cxnId="{CF892FCB-076E-4D2E-83B5-D43B89D3ABEB}">
      <dgm:prSet/>
      <dgm:spPr/>
      <dgm:t>
        <a:bodyPr/>
        <a:lstStyle/>
        <a:p>
          <a:endParaRPr lang="en-US" sz="2400"/>
        </a:p>
      </dgm:t>
    </dgm:pt>
    <dgm:pt modelId="{ABE1E63E-F47F-4FED-A363-8C462AB015D7}">
      <dgm:prSet custT="1"/>
      <dgm:spPr/>
      <dgm:t>
        <a:bodyPr/>
        <a:lstStyle/>
        <a:p>
          <a:r>
            <a:rPr lang="en-GB" sz="2400" dirty="0"/>
            <a:t>Assess the likelihood and consequences of these risks</a:t>
          </a:r>
          <a:endParaRPr lang="en-US" sz="2400" dirty="0"/>
        </a:p>
      </dgm:t>
    </dgm:pt>
    <dgm:pt modelId="{87B5CD71-DB3E-4CAA-921B-AA2918CEEACA}" type="parTrans" cxnId="{87A81F03-1DE1-4FD9-9286-91A25DD32D2A}">
      <dgm:prSet/>
      <dgm:spPr/>
      <dgm:t>
        <a:bodyPr/>
        <a:lstStyle/>
        <a:p>
          <a:endParaRPr lang="en-US" sz="2400"/>
        </a:p>
      </dgm:t>
    </dgm:pt>
    <dgm:pt modelId="{D9A2884D-227F-4211-B637-8A9522C49B8A}" type="sibTrans" cxnId="{87A81F03-1DE1-4FD9-9286-91A25DD32D2A}">
      <dgm:prSet/>
      <dgm:spPr/>
      <dgm:t>
        <a:bodyPr/>
        <a:lstStyle/>
        <a:p>
          <a:endParaRPr lang="en-US" sz="2400"/>
        </a:p>
      </dgm:t>
    </dgm:pt>
    <dgm:pt modelId="{FE724247-6A34-4211-B700-24261C3FDD18}">
      <dgm:prSet custT="1"/>
      <dgm:spPr/>
      <dgm:t>
        <a:bodyPr/>
        <a:lstStyle/>
        <a:p>
          <a:r>
            <a:rPr lang="en-GB" sz="2400"/>
            <a:t>Risk planning</a:t>
          </a:r>
          <a:endParaRPr lang="en-US" sz="2400"/>
        </a:p>
      </dgm:t>
    </dgm:pt>
    <dgm:pt modelId="{339B4CF8-5D9B-44DD-B20E-441334CED2E1}" type="parTrans" cxnId="{8DD50751-2650-48E5-ADCA-2E7E8BC8E20F}">
      <dgm:prSet/>
      <dgm:spPr/>
      <dgm:t>
        <a:bodyPr/>
        <a:lstStyle/>
        <a:p>
          <a:endParaRPr lang="en-US" sz="2400"/>
        </a:p>
      </dgm:t>
    </dgm:pt>
    <dgm:pt modelId="{08CC51D8-E92A-45F0-9F58-6FAEA6625005}" type="sibTrans" cxnId="{8DD50751-2650-48E5-ADCA-2E7E8BC8E20F}">
      <dgm:prSet/>
      <dgm:spPr/>
      <dgm:t>
        <a:bodyPr/>
        <a:lstStyle/>
        <a:p>
          <a:endParaRPr lang="en-US" sz="2400"/>
        </a:p>
      </dgm:t>
    </dgm:pt>
    <dgm:pt modelId="{773F723D-BA39-4154-A5FE-0444A4AAD2AF}">
      <dgm:prSet custT="1"/>
      <dgm:spPr/>
      <dgm:t>
        <a:bodyPr/>
        <a:lstStyle/>
        <a:p>
          <a:r>
            <a:rPr lang="en-GB" sz="2400" dirty="0"/>
            <a:t>Draw up plans to avoid or minimise the effects of the risk</a:t>
          </a:r>
          <a:endParaRPr lang="en-US" sz="2400" dirty="0"/>
        </a:p>
      </dgm:t>
    </dgm:pt>
    <dgm:pt modelId="{4916C7A9-34E9-48AD-8178-6D0B71BC9A45}" type="parTrans" cxnId="{8990C9CA-E1B9-43E5-9527-FCE5B9217FFF}">
      <dgm:prSet/>
      <dgm:spPr/>
      <dgm:t>
        <a:bodyPr/>
        <a:lstStyle/>
        <a:p>
          <a:endParaRPr lang="en-US" sz="2400"/>
        </a:p>
      </dgm:t>
    </dgm:pt>
    <dgm:pt modelId="{7B4F0F0B-DFA5-4FB5-8B53-138D865D6392}" type="sibTrans" cxnId="{8990C9CA-E1B9-43E5-9527-FCE5B9217FFF}">
      <dgm:prSet/>
      <dgm:spPr/>
      <dgm:t>
        <a:bodyPr/>
        <a:lstStyle/>
        <a:p>
          <a:endParaRPr lang="en-US" sz="2400"/>
        </a:p>
      </dgm:t>
    </dgm:pt>
    <dgm:pt modelId="{A19169A1-E4B2-4AB9-8D3E-08F8CB7CCE43}">
      <dgm:prSet custT="1"/>
      <dgm:spPr/>
      <dgm:t>
        <a:bodyPr/>
        <a:lstStyle/>
        <a:p>
          <a:r>
            <a:rPr lang="en-GB" sz="2400"/>
            <a:t>Risk monitoring</a:t>
          </a:r>
          <a:endParaRPr lang="en-US" sz="2400"/>
        </a:p>
      </dgm:t>
    </dgm:pt>
    <dgm:pt modelId="{EFBC62FF-9AD8-44A2-8C80-1AD4E4CFAE29}" type="parTrans" cxnId="{77C1F511-1A29-4B83-8A1C-427205C7C565}">
      <dgm:prSet/>
      <dgm:spPr/>
      <dgm:t>
        <a:bodyPr/>
        <a:lstStyle/>
        <a:p>
          <a:endParaRPr lang="en-US" sz="2400"/>
        </a:p>
      </dgm:t>
    </dgm:pt>
    <dgm:pt modelId="{30C9F432-7D2B-4AC9-A8E6-78FC15087ADD}" type="sibTrans" cxnId="{77C1F511-1A29-4B83-8A1C-427205C7C565}">
      <dgm:prSet/>
      <dgm:spPr/>
      <dgm:t>
        <a:bodyPr/>
        <a:lstStyle/>
        <a:p>
          <a:endParaRPr lang="en-US" sz="2400"/>
        </a:p>
      </dgm:t>
    </dgm:pt>
    <dgm:pt modelId="{380BBC4B-DBFA-4F09-B359-FE69E2C166F4}">
      <dgm:prSet custT="1"/>
      <dgm:spPr/>
      <dgm:t>
        <a:bodyPr/>
        <a:lstStyle/>
        <a:p>
          <a:r>
            <a:rPr lang="en-GB" sz="2400" dirty="0"/>
            <a:t>Monitor the risks throughout the project</a:t>
          </a:r>
          <a:endParaRPr lang="en-US" sz="2400" dirty="0"/>
        </a:p>
      </dgm:t>
    </dgm:pt>
    <dgm:pt modelId="{3FC9A363-B109-424D-8865-AF78F3F2B623}" type="parTrans" cxnId="{7CCFAD54-D2C4-419B-8C5F-338EE82D1F99}">
      <dgm:prSet/>
      <dgm:spPr/>
      <dgm:t>
        <a:bodyPr/>
        <a:lstStyle/>
        <a:p>
          <a:endParaRPr lang="en-US" sz="2400"/>
        </a:p>
      </dgm:t>
    </dgm:pt>
    <dgm:pt modelId="{E657A93F-CB76-4FB8-84CC-3CD7A073D7EC}" type="sibTrans" cxnId="{7CCFAD54-D2C4-419B-8C5F-338EE82D1F99}">
      <dgm:prSet/>
      <dgm:spPr/>
      <dgm:t>
        <a:bodyPr/>
        <a:lstStyle/>
        <a:p>
          <a:endParaRPr lang="en-US" sz="2400"/>
        </a:p>
      </dgm:t>
    </dgm:pt>
    <dgm:pt modelId="{81621E08-C6A1-44A6-AD2B-037319F800D3}" type="pres">
      <dgm:prSet presAssocID="{9902E49C-D965-4448-9DC0-FF1A6C5B8102}" presName="linear" presStyleCnt="0">
        <dgm:presLayoutVars>
          <dgm:dir/>
          <dgm:animLvl val="lvl"/>
          <dgm:resizeHandles val="exact"/>
        </dgm:presLayoutVars>
      </dgm:prSet>
      <dgm:spPr/>
    </dgm:pt>
    <dgm:pt modelId="{F1444407-8674-4EE5-B0AA-BADB6940EAE3}" type="pres">
      <dgm:prSet presAssocID="{1B5A15A2-3ED3-4137-B81E-B7574AC96BB7}" presName="parentLin" presStyleCnt="0"/>
      <dgm:spPr/>
    </dgm:pt>
    <dgm:pt modelId="{2C5FAFF1-2314-4608-93E0-FD68314D07C4}" type="pres">
      <dgm:prSet presAssocID="{1B5A15A2-3ED3-4137-B81E-B7574AC96BB7}" presName="parentLeftMargin" presStyleLbl="node1" presStyleIdx="0" presStyleCnt="4"/>
      <dgm:spPr/>
    </dgm:pt>
    <dgm:pt modelId="{D8747BBD-DE27-4649-B72E-B9CF16A5EF0E}" type="pres">
      <dgm:prSet presAssocID="{1B5A15A2-3ED3-4137-B81E-B7574AC96BB7}" presName="parentText" presStyleLbl="node1" presStyleIdx="0" presStyleCnt="4">
        <dgm:presLayoutVars>
          <dgm:chMax val="0"/>
          <dgm:bulletEnabled val="1"/>
        </dgm:presLayoutVars>
      </dgm:prSet>
      <dgm:spPr/>
    </dgm:pt>
    <dgm:pt modelId="{7401410E-4855-4681-AE73-2483CE5A6F34}" type="pres">
      <dgm:prSet presAssocID="{1B5A15A2-3ED3-4137-B81E-B7574AC96BB7}" presName="negativeSpace" presStyleCnt="0"/>
      <dgm:spPr/>
    </dgm:pt>
    <dgm:pt modelId="{569AF709-397B-4517-9D89-1786AC458715}" type="pres">
      <dgm:prSet presAssocID="{1B5A15A2-3ED3-4137-B81E-B7574AC96BB7}" presName="childText" presStyleLbl="conFgAcc1" presStyleIdx="0" presStyleCnt="4">
        <dgm:presLayoutVars>
          <dgm:bulletEnabled val="1"/>
        </dgm:presLayoutVars>
      </dgm:prSet>
      <dgm:spPr/>
    </dgm:pt>
    <dgm:pt modelId="{EC651AB2-1A6F-49B9-B9A6-35D59D7895C5}" type="pres">
      <dgm:prSet presAssocID="{EB6C47DE-4CCE-4FF8-BE4D-35A2043C4318}" presName="spaceBetweenRectangles" presStyleCnt="0"/>
      <dgm:spPr/>
    </dgm:pt>
    <dgm:pt modelId="{1A2A5CF1-0003-4E4F-B3F9-920B6D566C9F}" type="pres">
      <dgm:prSet presAssocID="{44B28277-05D0-4906-BF03-24C689509804}" presName="parentLin" presStyleCnt="0"/>
      <dgm:spPr/>
    </dgm:pt>
    <dgm:pt modelId="{B9C4974C-09F4-4EDC-8220-8454AB100E53}" type="pres">
      <dgm:prSet presAssocID="{44B28277-05D0-4906-BF03-24C689509804}" presName="parentLeftMargin" presStyleLbl="node1" presStyleIdx="0" presStyleCnt="4"/>
      <dgm:spPr/>
    </dgm:pt>
    <dgm:pt modelId="{B1F5A338-3A4C-4DFB-9028-B576F19AEE70}" type="pres">
      <dgm:prSet presAssocID="{44B28277-05D0-4906-BF03-24C689509804}" presName="parentText" presStyleLbl="node1" presStyleIdx="1" presStyleCnt="4">
        <dgm:presLayoutVars>
          <dgm:chMax val="0"/>
          <dgm:bulletEnabled val="1"/>
        </dgm:presLayoutVars>
      </dgm:prSet>
      <dgm:spPr/>
    </dgm:pt>
    <dgm:pt modelId="{2AAE46E2-BC30-4F51-AEBA-FF7B23DEE6EA}" type="pres">
      <dgm:prSet presAssocID="{44B28277-05D0-4906-BF03-24C689509804}" presName="negativeSpace" presStyleCnt="0"/>
      <dgm:spPr/>
    </dgm:pt>
    <dgm:pt modelId="{94D5FE9C-954F-46ED-9CC7-2D525E62A978}" type="pres">
      <dgm:prSet presAssocID="{44B28277-05D0-4906-BF03-24C689509804}" presName="childText" presStyleLbl="conFgAcc1" presStyleIdx="1" presStyleCnt="4">
        <dgm:presLayoutVars>
          <dgm:bulletEnabled val="1"/>
        </dgm:presLayoutVars>
      </dgm:prSet>
      <dgm:spPr/>
    </dgm:pt>
    <dgm:pt modelId="{A97EBA4B-A475-4A28-BC8F-ABE1991FB85A}" type="pres">
      <dgm:prSet presAssocID="{457DC5FB-CA4F-42F2-B015-58536D66BEA4}" presName="spaceBetweenRectangles" presStyleCnt="0"/>
      <dgm:spPr/>
    </dgm:pt>
    <dgm:pt modelId="{3B0619F6-1A12-4EEA-864E-87BE637767EA}" type="pres">
      <dgm:prSet presAssocID="{FE724247-6A34-4211-B700-24261C3FDD18}" presName="parentLin" presStyleCnt="0"/>
      <dgm:spPr/>
    </dgm:pt>
    <dgm:pt modelId="{D23D7CBC-B66B-48EC-969F-C88FF0F92D6B}" type="pres">
      <dgm:prSet presAssocID="{FE724247-6A34-4211-B700-24261C3FDD18}" presName="parentLeftMargin" presStyleLbl="node1" presStyleIdx="1" presStyleCnt="4"/>
      <dgm:spPr/>
    </dgm:pt>
    <dgm:pt modelId="{CE564DB7-0FC4-40DA-AFAF-3EF36745206D}" type="pres">
      <dgm:prSet presAssocID="{FE724247-6A34-4211-B700-24261C3FDD18}" presName="parentText" presStyleLbl="node1" presStyleIdx="2" presStyleCnt="4">
        <dgm:presLayoutVars>
          <dgm:chMax val="0"/>
          <dgm:bulletEnabled val="1"/>
        </dgm:presLayoutVars>
      </dgm:prSet>
      <dgm:spPr/>
    </dgm:pt>
    <dgm:pt modelId="{C8491950-21E0-4CDD-A859-8C3E776129CA}" type="pres">
      <dgm:prSet presAssocID="{FE724247-6A34-4211-B700-24261C3FDD18}" presName="negativeSpace" presStyleCnt="0"/>
      <dgm:spPr/>
    </dgm:pt>
    <dgm:pt modelId="{C59E3A48-BC27-426E-A0C8-FAB4725348CA}" type="pres">
      <dgm:prSet presAssocID="{FE724247-6A34-4211-B700-24261C3FDD18}" presName="childText" presStyleLbl="conFgAcc1" presStyleIdx="2" presStyleCnt="4">
        <dgm:presLayoutVars>
          <dgm:bulletEnabled val="1"/>
        </dgm:presLayoutVars>
      </dgm:prSet>
      <dgm:spPr/>
    </dgm:pt>
    <dgm:pt modelId="{13B21DC8-F2B5-4317-B246-32B3968A5525}" type="pres">
      <dgm:prSet presAssocID="{08CC51D8-E92A-45F0-9F58-6FAEA6625005}" presName="spaceBetweenRectangles" presStyleCnt="0"/>
      <dgm:spPr/>
    </dgm:pt>
    <dgm:pt modelId="{0CD36E06-6BA1-49E5-BC6A-8767CCFFBD27}" type="pres">
      <dgm:prSet presAssocID="{A19169A1-E4B2-4AB9-8D3E-08F8CB7CCE43}" presName="parentLin" presStyleCnt="0"/>
      <dgm:spPr/>
    </dgm:pt>
    <dgm:pt modelId="{596F1706-2B31-4DFF-8A70-5C1DE09DBE3F}" type="pres">
      <dgm:prSet presAssocID="{A19169A1-E4B2-4AB9-8D3E-08F8CB7CCE43}" presName="parentLeftMargin" presStyleLbl="node1" presStyleIdx="2" presStyleCnt="4"/>
      <dgm:spPr/>
    </dgm:pt>
    <dgm:pt modelId="{8F82C4D0-9FDC-48CC-BAA4-A04D16034A11}" type="pres">
      <dgm:prSet presAssocID="{A19169A1-E4B2-4AB9-8D3E-08F8CB7CCE43}" presName="parentText" presStyleLbl="node1" presStyleIdx="3" presStyleCnt="4">
        <dgm:presLayoutVars>
          <dgm:chMax val="0"/>
          <dgm:bulletEnabled val="1"/>
        </dgm:presLayoutVars>
      </dgm:prSet>
      <dgm:spPr/>
    </dgm:pt>
    <dgm:pt modelId="{C0004E79-55F4-4E9E-B869-298603A3414B}" type="pres">
      <dgm:prSet presAssocID="{A19169A1-E4B2-4AB9-8D3E-08F8CB7CCE43}" presName="negativeSpace" presStyleCnt="0"/>
      <dgm:spPr/>
    </dgm:pt>
    <dgm:pt modelId="{BFB4F622-34FB-44D2-92DF-8762E05AF88B}" type="pres">
      <dgm:prSet presAssocID="{A19169A1-E4B2-4AB9-8D3E-08F8CB7CCE43}" presName="childText" presStyleLbl="conFgAcc1" presStyleIdx="3" presStyleCnt="4">
        <dgm:presLayoutVars>
          <dgm:bulletEnabled val="1"/>
        </dgm:presLayoutVars>
      </dgm:prSet>
      <dgm:spPr/>
    </dgm:pt>
  </dgm:ptLst>
  <dgm:cxnLst>
    <dgm:cxn modelId="{3A386900-1708-49DB-98D1-494576BD0CF8}" srcId="{9902E49C-D965-4448-9DC0-FF1A6C5B8102}" destId="{1B5A15A2-3ED3-4137-B81E-B7574AC96BB7}" srcOrd="0" destOrd="0" parTransId="{AD0C5CEF-758C-4279-9ADE-A226A8A235E4}" sibTransId="{EB6C47DE-4CCE-4FF8-BE4D-35A2043C4318}"/>
    <dgm:cxn modelId="{87A81F03-1DE1-4FD9-9286-91A25DD32D2A}" srcId="{44B28277-05D0-4906-BF03-24C689509804}" destId="{ABE1E63E-F47F-4FED-A363-8C462AB015D7}" srcOrd="0" destOrd="0" parTransId="{87B5CD71-DB3E-4CAA-921B-AA2918CEEACA}" sibTransId="{D9A2884D-227F-4211-B637-8A9522C49B8A}"/>
    <dgm:cxn modelId="{887E4209-FC95-406F-BC51-18BB62B48BE6}" type="presOf" srcId="{FE724247-6A34-4211-B700-24261C3FDD18}" destId="{D23D7CBC-B66B-48EC-969F-C88FF0F92D6B}" srcOrd="0" destOrd="0" presId="urn:microsoft.com/office/officeart/2005/8/layout/list1"/>
    <dgm:cxn modelId="{77C1F511-1A29-4B83-8A1C-427205C7C565}" srcId="{9902E49C-D965-4448-9DC0-FF1A6C5B8102}" destId="{A19169A1-E4B2-4AB9-8D3E-08F8CB7CCE43}" srcOrd="3" destOrd="0" parTransId="{EFBC62FF-9AD8-44A2-8C80-1AD4E4CFAE29}" sibTransId="{30C9F432-7D2B-4AC9-A8E6-78FC15087ADD}"/>
    <dgm:cxn modelId="{DAF2913C-C23F-43DA-9D35-955699A0187E}" type="presOf" srcId="{ABE1E63E-F47F-4FED-A363-8C462AB015D7}" destId="{94D5FE9C-954F-46ED-9CC7-2D525E62A978}" srcOrd="0" destOrd="0" presId="urn:microsoft.com/office/officeart/2005/8/layout/list1"/>
    <dgm:cxn modelId="{9225693E-4DC8-4AD7-9168-E077BD53A04F}" type="presOf" srcId="{773F723D-BA39-4154-A5FE-0444A4AAD2AF}" destId="{C59E3A48-BC27-426E-A0C8-FAB4725348CA}" srcOrd="0" destOrd="0" presId="urn:microsoft.com/office/officeart/2005/8/layout/list1"/>
    <dgm:cxn modelId="{1C93F14D-46FD-43AA-84D7-40B04F6BA6B7}" type="presOf" srcId="{A19169A1-E4B2-4AB9-8D3E-08F8CB7CCE43}" destId="{8F82C4D0-9FDC-48CC-BAA4-A04D16034A11}" srcOrd="1" destOrd="0" presId="urn:microsoft.com/office/officeart/2005/8/layout/list1"/>
    <dgm:cxn modelId="{8DD50751-2650-48E5-ADCA-2E7E8BC8E20F}" srcId="{9902E49C-D965-4448-9DC0-FF1A6C5B8102}" destId="{FE724247-6A34-4211-B700-24261C3FDD18}" srcOrd="2" destOrd="0" parTransId="{339B4CF8-5D9B-44DD-B20E-441334CED2E1}" sibTransId="{08CC51D8-E92A-45F0-9F58-6FAEA6625005}"/>
    <dgm:cxn modelId="{7CCFAD54-D2C4-419B-8C5F-338EE82D1F99}" srcId="{A19169A1-E4B2-4AB9-8D3E-08F8CB7CCE43}" destId="{380BBC4B-DBFA-4F09-B359-FE69E2C166F4}" srcOrd="0" destOrd="0" parTransId="{3FC9A363-B109-424D-8865-AF78F3F2B623}" sibTransId="{E657A93F-CB76-4FB8-84CC-3CD7A073D7EC}"/>
    <dgm:cxn modelId="{F7F1737B-B2E5-4D11-92FA-D21357EFB207}" type="presOf" srcId="{380BBC4B-DBFA-4F09-B359-FE69E2C166F4}" destId="{BFB4F622-34FB-44D2-92DF-8762E05AF88B}" srcOrd="0" destOrd="0" presId="urn:microsoft.com/office/officeart/2005/8/layout/list1"/>
    <dgm:cxn modelId="{19236AA0-D14B-4AB3-9C13-BE6980B5CC2F}" type="presOf" srcId="{FE724247-6A34-4211-B700-24261C3FDD18}" destId="{CE564DB7-0FC4-40DA-AFAF-3EF36745206D}" srcOrd="1" destOrd="0" presId="urn:microsoft.com/office/officeart/2005/8/layout/list1"/>
    <dgm:cxn modelId="{19E77EA1-7A39-4AD0-9938-B9A75F402FC5}" srcId="{1B5A15A2-3ED3-4137-B81E-B7574AC96BB7}" destId="{79325A61-1AE0-4CA0-BF8A-58967F98B9C3}" srcOrd="0" destOrd="0" parTransId="{33AF1B17-A10A-4D47-AC7A-B71A066EE754}" sibTransId="{5007C686-E1D2-46B5-8F41-E7C3E5C1FDAA}"/>
    <dgm:cxn modelId="{D0F2C6A8-92DF-41E2-B92E-ADCAFB4F71EF}" type="presOf" srcId="{44B28277-05D0-4906-BF03-24C689509804}" destId="{B1F5A338-3A4C-4DFB-9028-B576F19AEE70}" srcOrd="1" destOrd="0" presId="urn:microsoft.com/office/officeart/2005/8/layout/list1"/>
    <dgm:cxn modelId="{27A3F9BB-CC92-43CB-B154-DFB06E976F04}" type="presOf" srcId="{44B28277-05D0-4906-BF03-24C689509804}" destId="{B9C4974C-09F4-4EDC-8220-8454AB100E53}" srcOrd="0" destOrd="0" presId="urn:microsoft.com/office/officeart/2005/8/layout/list1"/>
    <dgm:cxn modelId="{E39118BF-8899-41F2-958F-5D8EF3221651}" type="presOf" srcId="{1B5A15A2-3ED3-4137-B81E-B7574AC96BB7}" destId="{2C5FAFF1-2314-4608-93E0-FD68314D07C4}" srcOrd="0" destOrd="0" presId="urn:microsoft.com/office/officeart/2005/8/layout/list1"/>
    <dgm:cxn modelId="{2C2260C5-9007-443D-922B-2DFA851FCD32}" type="presOf" srcId="{1B5A15A2-3ED3-4137-B81E-B7574AC96BB7}" destId="{D8747BBD-DE27-4649-B72E-B9CF16A5EF0E}" srcOrd="1" destOrd="0" presId="urn:microsoft.com/office/officeart/2005/8/layout/list1"/>
    <dgm:cxn modelId="{8990C9CA-E1B9-43E5-9527-FCE5B9217FFF}" srcId="{FE724247-6A34-4211-B700-24261C3FDD18}" destId="{773F723D-BA39-4154-A5FE-0444A4AAD2AF}" srcOrd="0" destOrd="0" parTransId="{4916C7A9-34E9-48AD-8178-6D0B71BC9A45}" sibTransId="{7B4F0F0B-DFA5-4FB5-8B53-138D865D6392}"/>
    <dgm:cxn modelId="{CF892FCB-076E-4D2E-83B5-D43B89D3ABEB}" srcId="{9902E49C-D965-4448-9DC0-FF1A6C5B8102}" destId="{44B28277-05D0-4906-BF03-24C689509804}" srcOrd="1" destOrd="0" parTransId="{05988D8D-AD60-4C39-812A-C53DE92E1294}" sibTransId="{457DC5FB-CA4F-42F2-B015-58536D66BEA4}"/>
    <dgm:cxn modelId="{09F32ECD-9E04-4FB9-99AE-FCAA34DB54B9}" type="presOf" srcId="{9902E49C-D965-4448-9DC0-FF1A6C5B8102}" destId="{81621E08-C6A1-44A6-AD2B-037319F800D3}" srcOrd="0" destOrd="0" presId="urn:microsoft.com/office/officeart/2005/8/layout/list1"/>
    <dgm:cxn modelId="{27FC1FE9-525F-458E-A5FB-8BFBD50F7AC7}" type="presOf" srcId="{A19169A1-E4B2-4AB9-8D3E-08F8CB7CCE43}" destId="{596F1706-2B31-4DFF-8A70-5C1DE09DBE3F}" srcOrd="0" destOrd="0" presId="urn:microsoft.com/office/officeart/2005/8/layout/list1"/>
    <dgm:cxn modelId="{611DA7FE-CD98-468C-89F4-B181382218C7}" type="presOf" srcId="{79325A61-1AE0-4CA0-BF8A-58967F98B9C3}" destId="{569AF709-397B-4517-9D89-1786AC458715}" srcOrd="0" destOrd="0" presId="urn:microsoft.com/office/officeart/2005/8/layout/list1"/>
    <dgm:cxn modelId="{E2D6E7CE-210D-4B6C-8DB2-2CFDE704E42B}" type="presParOf" srcId="{81621E08-C6A1-44A6-AD2B-037319F800D3}" destId="{F1444407-8674-4EE5-B0AA-BADB6940EAE3}" srcOrd="0" destOrd="0" presId="urn:microsoft.com/office/officeart/2005/8/layout/list1"/>
    <dgm:cxn modelId="{2D9E1647-29B8-405D-ABFB-2319C7B73290}" type="presParOf" srcId="{F1444407-8674-4EE5-B0AA-BADB6940EAE3}" destId="{2C5FAFF1-2314-4608-93E0-FD68314D07C4}" srcOrd="0" destOrd="0" presId="urn:microsoft.com/office/officeart/2005/8/layout/list1"/>
    <dgm:cxn modelId="{32250892-1C03-4941-9093-9D5C0FFDF064}" type="presParOf" srcId="{F1444407-8674-4EE5-B0AA-BADB6940EAE3}" destId="{D8747BBD-DE27-4649-B72E-B9CF16A5EF0E}" srcOrd="1" destOrd="0" presId="urn:microsoft.com/office/officeart/2005/8/layout/list1"/>
    <dgm:cxn modelId="{3DF2270A-45D6-48EA-8C72-C87D80DC57A7}" type="presParOf" srcId="{81621E08-C6A1-44A6-AD2B-037319F800D3}" destId="{7401410E-4855-4681-AE73-2483CE5A6F34}" srcOrd="1" destOrd="0" presId="urn:microsoft.com/office/officeart/2005/8/layout/list1"/>
    <dgm:cxn modelId="{14B292CB-6E36-4144-9E97-876581E7EE1F}" type="presParOf" srcId="{81621E08-C6A1-44A6-AD2B-037319F800D3}" destId="{569AF709-397B-4517-9D89-1786AC458715}" srcOrd="2" destOrd="0" presId="urn:microsoft.com/office/officeart/2005/8/layout/list1"/>
    <dgm:cxn modelId="{B72E664D-1406-43DE-BF42-ED10CEA86FD6}" type="presParOf" srcId="{81621E08-C6A1-44A6-AD2B-037319F800D3}" destId="{EC651AB2-1A6F-49B9-B9A6-35D59D7895C5}" srcOrd="3" destOrd="0" presId="urn:microsoft.com/office/officeart/2005/8/layout/list1"/>
    <dgm:cxn modelId="{EC2FC267-4DF7-41ED-BAEC-50F41D820CDA}" type="presParOf" srcId="{81621E08-C6A1-44A6-AD2B-037319F800D3}" destId="{1A2A5CF1-0003-4E4F-B3F9-920B6D566C9F}" srcOrd="4" destOrd="0" presId="urn:microsoft.com/office/officeart/2005/8/layout/list1"/>
    <dgm:cxn modelId="{09646FB5-AE54-40E5-A2B8-FBF3E43705E7}" type="presParOf" srcId="{1A2A5CF1-0003-4E4F-B3F9-920B6D566C9F}" destId="{B9C4974C-09F4-4EDC-8220-8454AB100E53}" srcOrd="0" destOrd="0" presId="urn:microsoft.com/office/officeart/2005/8/layout/list1"/>
    <dgm:cxn modelId="{586CB4B2-5A3A-4A82-9A34-79767E89C620}" type="presParOf" srcId="{1A2A5CF1-0003-4E4F-B3F9-920B6D566C9F}" destId="{B1F5A338-3A4C-4DFB-9028-B576F19AEE70}" srcOrd="1" destOrd="0" presId="urn:microsoft.com/office/officeart/2005/8/layout/list1"/>
    <dgm:cxn modelId="{4193353B-4BE9-4494-9520-E66EA533744A}" type="presParOf" srcId="{81621E08-C6A1-44A6-AD2B-037319F800D3}" destId="{2AAE46E2-BC30-4F51-AEBA-FF7B23DEE6EA}" srcOrd="5" destOrd="0" presId="urn:microsoft.com/office/officeart/2005/8/layout/list1"/>
    <dgm:cxn modelId="{FDDFBE49-27DF-47F5-B1EA-7303AC7997A2}" type="presParOf" srcId="{81621E08-C6A1-44A6-AD2B-037319F800D3}" destId="{94D5FE9C-954F-46ED-9CC7-2D525E62A978}" srcOrd="6" destOrd="0" presId="urn:microsoft.com/office/officeart/2005/8/layout/list1"/>
    <dgm:cxn modelId="{005512D8-BAF5-413F-AB01-247CF64C440A}" type="presParOf" srcId="{81621E08-C6A1-44A6-AD2B-037319F800D3}" destId="{A97EBA4B-A475-4A28-BC8F-ABE1991FB85A}" srcOrd="7" destOrd="0" presId="urn:microsoft.com/office/officeart/2005/8/layout/list1"/>
    <dgm:cxn modelId="{A0884640-1492-49CC-B42B-9CF05F9167BF}" type="presParOf" srcId="{81621E08-C6A1-44A6-AD2B-037319F800D3}" destId="{3B0619F6-1A12-4EEA-864E-87BE637767EA}" srcOrd="8" destOrd="0" presId="urn:microsoft.com/office/officeart/2005/8/layout/list1"/>
    <dgm:cxn modelId="{CB0F8C1B-2347-4DE1-BDF9-6E101609F04D}" type="presParOf" srcId="{3B0619F6-1A12-4EEA-864E-87BE637767EA}" destId="{D23D7CBC-B66B-48EC-969F-C88FF0F92D6B}" srcOrd="0" destOrd="0" presId="urn:microsoft.com/office/officeart/2005/8/layout/list1"/>
    <dgm:cxn modelId="{47C2B654-B82C-4B4B-AF62-0892B344D4C4}" type="presParOf" srcId="{3B0619F6-1A12-4EEA-864E-87BE637767EA}" destId="{CE564DB7-0FC4-40DA-AFAF-3EF36745206D}" srcOrd="1" destOrd="0" presId="urn:microsoft.com/office/officeart/2005/8/layout/list1"/>
    <dgm:cxn modelId="{B9731EE9-3C1A-4475-A130-7DA80EFA34F6}" type="presParOf" srcId="{81621E08-C6A1-44A6-AD2B-037319F800D3}" destId="{C8491950-21E0-4CDD-A859-8C3E776129CA}" srcOrd="9" destOrd="0" presId="urn:microsoft.com/office/officeart/2005/8/layout/list1"/>
    <dgm:cxn modelId="{EA93A427-0D4A-4FE7-BFDB-D8DBB95C906A}" type="presParOf" srcId="{81621E08-C6A1-44A6-AD2B-037319F800D3}" destId="{C59E3A48-BC27-426E-A0C8-FAB4725348CA}" srcOrd="10" destOrd="0" presId="urn:microsoft.com/office/officeart/2005/8/layout/list1"/>
    <dgm:cxn modelId="{810C064B-997C-4B45-972E-717464CB6490}" type="presParOf" srcId="{81621E08-C6A1-44A6-AD2B-037319F800D3}" destId="{13B21DC8-F2B5-4317-B246-32B3968A5525}" srcOrd="11" destOrd="0" presId="urn:microsoft.com/office/officeart/2005/8/layout/list1"/>
    <dgm:cxn modelId="{F232DDC9-1D2A-4B90-9BFE-C2C877EB68DB}" type="presParOf" srcId="{81621E08-C6A1-44A6-AD2B-037319F800D3}" destId="{0CD36E06-6BA1-49E5-BC6A-8767CCFFBD27}" srcOrd="12" destOrd="0" presId="urn:microsoft.com/office/officeart/2005/8/layout/list1"/>
    <dgm:cxn modelId="{6002E6B2-85C0-4309-A6D7-7AFE8B956B58}" type="presParOf" srcId="{0CD36E06-6BA1-49E5-BC6A-8767CCFFBD27}" destId="{596F1706-2B31-4DFF-8A70-5C1DE09DBE3F}" srcOrd="0" destOrd="0" presId="urn:microsoft.com/office/officeart/2005/8/layout/list1"/>
    <dgm:cxn modelId="{2B0B6AF6-7C81-4C57-B542-A1357A3EE419}" type="presParOf" srcId="{0CD36E06-6BA1-49E5-BC6A-8767CCFFBD27}" destId="{8F82C4D0-9FDC-48CC-BAA4-A04D16034A11}" srcOrd="1" destOrd="0" presId="urn:microsoft.com/office/officeart/2005/8/layout/list1"/>
    <dgm:cxn modelId="{B80BB80B-5037-40F9-BF67-E5031972AD4E}" type="presParOf" srcId="{81621E08-C6A1-44A6-AD2B-037319F800D3}" destId="{C0004E79-55F4-4E9E-B869-298603A3414B}" srcOrd="13" destOrd="0" presId="urn:microsoft.com/office/officeart/2005/8/layout/list1"/>
    <dgm:cxn modelId="{096001EF-F272-4AB6-9FBE-908BCF63700C}" type="presParOf" srcId="{81621E08-C6A1-44A6-AD2B-037319F800D3}" destId="{BFB4F622-34FB-44D2-92DF-8762E05AF88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E7061C-0613-475D-AA50-5E02393ADE9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95AA9EF-89F9-4A78-88B1-101AFB8B2950}">
      <dgm:prSet/>
      <dgm:spPr/>
      <dgm:t>
        <a:bodyPr/>
        <a:lstStyle/>
        <a:p>
          <a:r>
            <a:rPr lang="en-GB" dirty="0"/>
            <a:t>May be a team activities or based on the individual project manager’s experience.</a:t>
          </a:r>
          <a:endParaRPr lang="en-US" dirty="0"/>
        </a:p>
      </dgm:t>
    </dgm:pt>
    <dgm:pt modelId="{FD05616F-F387-42F1-98DA-75A5D778EB4D}" type="parTrans" cxnId="{1A7310FB-096E-4FC9-BFDF-7EE556AAFE31}">
      <dgm:prSet/>
      <dgm:spPr/>
      <dgm:t>
        <a:bodyPr/>
        <a:lstStyle/>
        <a:p>
          <a:endParaRPr lang="en-US"/>
        </a:p>
      </dgm:t>
    </dgm:pt>
    <dgm:pt modelId="{033D0D97-C49F-4A5D-AEDA-F820485F076B}" type="sibTrans" cxnId="{1A7310FB-096E-4FC9-BFDF-7EE556AAFE31}">
      <dgm:prSet/>
      <dgm:spPr/>
      <dgm:t>
        <a:bodyPr/>
        <a:lstStyle/>
        <a:p>
          <a:endParaRPr lang="en-US"/>
        </a:p>
      </dgm:t>
    </dgm:pt>
    <dgm:pt modelId="{D35FA793-35C8-481C-B219-F527634EDFF3}">
      <dgm:prSet/>
      <dgm:spPr/>
      <dgm:t>
        <a:bodyPr/>
        <a:lstStyle/>
        <a:p>
          <a:r>
            <a:rPr lang="en-GB" dirty="0"/>
            <a:t>A checklist of common risks may be used to identify risks in a project</a:t>
          </a:r>
          <a:endParaRPr lang="en-US" dirty="0"/>
        </a:p>
      </dgm:t>
    </dgm:pt>
    <dgm:pt modelId="{837C029E-46F3-460A-935A-75FBB0DB6711}" type="parTrans" cxnId="{85D73BA0-5A65-4850-BA98-5F0255738BCF}">
      <dgm:prSet/>
      <dgm:spPr/>
      <dgm:t>
        <a:bodyPr/>
        <a:lstStyle/>
        <a:p>
          <a:endParaRPr lang="en-US"/>
        </a:p>
      </dgm:t>
    </dgm:pt>
    <dgm:pt modelId="{3C0A392A-BC7B-4A15-994A-8E0A5AEF387B}" type="sibTrans" cxnId="{85D73BA0-5A65-4850-BA98-5F0255738BCF}">
      <dgm:prSet/>
      <dgm:spPr/>
      <dgm:t>
        <a:bodyPr/>
        <a:lstStyle/>
        <a:p>
          <a:endParaRPr lang="en-US"/>
        </a:p>
      </dgm:t>
    </dgm:pt>
    <dgm:pt modelId="{82CD7B0C-E48D-427D-A7A8-EBCF192E7F92}">
      <dgm:prSet custT="1"/>
      <dgm:spPr/>
      <dgm:t>
        <a:bodyPr/>
        <a:lstStyle/>
        <a:p>
          <a:pPr>
            <a:buClr>
              <a:srgbClr val="00B050"/>
            </a:buClr>
            <a:buFontTx/>
            <a:buChar char="►"/>
          </a:pPr>
          <a:r>
            <a:rPr lang="en-GB" sz="2400" dirty="0"/>
            <a:t>Technology risks.</a:t>
          </a:r>
          <a:endParaRPr lang="en-US" sz="2400" dirty="0"/>
        </a:p>
      </dgm:t>
    </dgm:pt>
    <dgm:pt modelId="{FD3C8ADA-7484-4485-B2D8-F8186346C7C3}" type="parTrans" cxnId="{24D9EFC7-EB3D-4C85-85DB-93A97288F6E2}">
      <dgm:prSet/>
      <dgm:spPr/>
      <dgm:t>
        <a:bodyPr/>
        <a:lstStyle/>
        <a:p>
          <a:endParaRPr lang="en-US"/>
        </a:p>
      </dgm:t>
    </dgm:pt>
    <dgm:pt modelId="{253F5510-CEF6-439C-995A-29C2CC109F5A}" type="sibTrans" cxnId="{24D9EFC7-EB3D-4C85-85DB-93A97288F6E2}">
      <dgm:prSet/>
      <dgm:spPr/>
      <dgm:t>
        <a:bodyPr/>
        <a:lstStyle/>
        <a:p>
          <a:endParaRPr lang="en-US"/>
        </a:p>
      </dgm:t>
    </dgm:pt>
    <dgm:pt modelId="{5045A526-937D-4191-BBA9-7984074F50CD}">
      <dgm:prSet custT="1"/>
      <dgm:spPr/>
      <dgm:t>
        <a:bodyPr/>
        <a:lstStyle/>
        <a:p>
          <a:pPr>
            <a:buClr>
              <a:srgbClr val="00B050"/>
            </a:buClr>
            <a:buFontTx/>
            <a:buChar char="►"/>
          </a:pPr>
          <a:r>
            <a:rPr lang="en-GB" sz="2400" dirty="0"/>
            <a:t>Organizational risks.</a:t>
          </a:r>
          <a:endParaRPr lang="en-US" sz="2400" dirty="0"/>
        </a:p>
      </dgm:t>
    </dgm:pt>
    <dgm:pt modelId="{E0376B53-70CF-4D19-8C93-97EE6B452E8C}" type="parTrans" cxnId="{429C2BEA-6C7B-4AAF-8923-F5466190FDD9}">
      <dgm:prSet/>
      <dgm:spPr/>
      <dgm:t>
        <a:bodyPr/>
        <a:lstStyle/>
        <a:p>
          <a:endParaRPr lang="en-US"/>
        </a:p>
      </dgm:t>
    </dgm:pt>
    <dgm:pt modelId="{FC039D80-1F3F-4FE6-9CDC-6B8FB16AE7BB}" type="sibTrans" cxnId="{429C2BEA-6C7B-4AAF-8923-F5466190FDD9}">
      <dgm:prSet/>
      <dgm:spPr/>
      <dgm:t>
        <a:bodyPr/>
        <a:lstStyle/>
        <a:p>
          <a:endParaRPr lang="en-US"/>
        </a:p>
      </dgm:t>
    </dgm:pt>
    <dgm:pt modelId="{99302C97-A9E8-4A68-AF5E-05EFEA51BD6F}">
      <dgm:prSet custT="1"/>
      <dgm:spPr/>
      <dgm:t>
        <a:bodyPr/>
        <a:lstStyle/>
        <a:p>
          <a:pPr>
            <a:buClr>
              <a:srgbClr val="00B050"/>
            </a:buClr>
            <a:buFontTx/>
            <a:buChar char="►"/>
          </a:pPr>
          <a:r>
            <a:rPr lang="en-GB" sz="2400" dirty="0"/>
            <a:t>People risks.</a:t>
          </a:r>
          <a:endParaRPr lang="en-US" sz="2400" dirty="0"/>
        </a:p>
      </dgm:t>
    </dgm:pt>
    <dgm:pt modelId="{155B3B38-7CFE-4EE6-BD76-6AFD8E9A74CE}" type="parTrans" cxnId="{A7CEC63B-3809-4E71-BA80-0015A85EE83B}">
      <dgm:prSet/>
      <dgm:spPr/>
      <dgm:t>
        <a:bodyPr/>
        <a:lstStyle/>
        <a:p>
          <a:endParaRPr lang="en-US"/>
        </a:p>
      </dgm:t>
    </dgm:pt>
    <dgm:pt modelId="{92219CF9-54A7-420F-A760-EFDFE0788818}" type="sibTrans" cxnId="{A7CEC63B-3809-4E71-BA80-0015A85EE83B}">
      <dgm:prSet/>
      <dgm:spPr/>
      <dgm:t>
        <a:bodyPr/>
        <a:lstStyle/>
        <a:p>
          <a:endParaRPr lang="en-US"/>
        </a:p>
      </dgm:t>
    </dgm:pt>
    <dgm:pt modelId="{2B557C9A-54CE-4561-B311-0465B30B7A57}">
      <dgm:prSet custT="1"/>
      <dgm:spPr/>
      <dgm:t>
        <a:bodyPr/>
        <a:lstStyle/>
        <a:p>
          <a:pPr>
            <a:buClr>
              <a:srgbClr val="00B050"/>
            </a:buClr>
            <a:buFontTx/>
            <a:buChar char="►"/>
          </a:pPr>
          <a:r>
            <a:rPr lang="en-GB" sz="2400" dirty="0"/>
            <a:t>Requirements risks.</a:t>
          </a:r>
          <a:endParaRPr lang="en-US" sz="2400" dirty="0"/>
        </a:p>
      </dgm:t>
    </dgm:pt>
    <dgm:pt modelId="{EAD1EA0A-4636-4BA3-9108-4C12B2A2DA17}" type="parTrans" cxnId="{8446C0FA-825A-4734-A49B-EE58C2B4A7CB}">
      <dgm:prSet/>
      <dgm:spPr/>
      <dgm:t>
        <a:bodyPr/>
        <a:lstStyle/>
        <a:p>
          <a:endParaRPr lang="en-US"/>
        </a:p>
      </dgm:t>
    </dgm:pt>
    <dgm:pt modelId="{1C3706D4-09E3-4772-8BEB-25E46F768CB5}" type="sibTrans" cxnId="{8446C0FA-825A-4734-A49B-EE58C2B4A7CB}">
      <dgm:prSet/>
      <dgm:spPr/>
      <dgm:t>
        <a:bodyPr/>
        <a:lstStyle/>
        <a:p>
          <a:endParaRPr lang="en-US"/>
        </a:p>
      </dgm:t>
    </dgm:pt>
    <dgm:pt modelId="{657A9E46-2A4A-400A-B12C-07DEBB5CC9B6}">
      <dgm:prSet custT="1"/>
      <dgm:spPr/>
      <dgm:t>
        <a:bodyPr/>
        <a:lstStyle/>
        <a:p>
          <a:pPr>
            <a:buClr>
              <a:srgbClr val="00B050"/>
            </a:buClr>
            <a:buFontTx/>
            <a:buChar char="►"/>
          </a:pPr>
          <a:r>
            <a:rPr lang="en-GB" sz="2400" dirty="0"/>
            <a:t>Estimation risks.</a:t>
          </a:r>
          <a:endParaRPr lang="en-US" sz="2400" dirty="0"/>
        </a:p>
      </dgm:t>
    </dgm:pt>
    <dgm:pt modelId="{2C7E5234-7387-4709-961D-096070EAB901}" type="parTrans" cxnId="{0878E8D3-32FF-41EA-9E2A-41792B03E4A3}">
      <dgm:prSet/>
      <dgm:spPr/>
      <dgm:t>
        <a:bodyPr/>
        <a:lstStyle/>
        <a:p>
          <a:endParaRPr lang="en-US"/>
        </a:p>
      </dgm:t>
    </dgm:pt>
    <dgm:pt modelId="{759C1D68-079A-49E8-9DFC-D0BD3F1F2611}" type="sibTrans" cxnId="{0878E8D3-32FF-41EA-9E2A-41792B03E4A3}">
      <dgm:prSet/>
      <dgm:spPr/>
      <dgm:t>
        <a:bodyPr/>
        <a:lstStyle/>
        <a:p>
          <a:endParaRPr lang="en-US"/>
        </a:p>
      </dgm:t>
    </dgm:pt>
    <dgm:pt modelId="{BBC79E3B-989F-498B-ABF5-B7C62997BC49}" type="pres">
      <dgm:prSet presAssocID="{F4E7061C-0613-475D-AA50-5E02393ADE92}" presName="linear" presStyleCnt="0">
        <dgm:presLayoutVars>
          <dgm:animLvl val="lvl"/>
          <dgm:resizeHandles val="exact"/>
        </dgm:presLayoutVars>
      </dgm:prSet>
      <dgm:spPr/>
    </dgm:pt>
    <dgm:pt modelId="{F88AF7E4-8C03-4627-8617-252D5AF3FBEF}" type="pres">
      <dgm:prSet presAssocID="{D95AA9EF-89F9-4A78-88B1-101AFB8B2950}" presName="parentText" presStyleLbl="node1" presStyleIdx="0" presStyleCnt="2">
        <dgm:presLayoutVars>
          <dgm:chMax val="0"/>
          <dgm:bulletEnabled val="1"/>
        </dgm:presLayoutVars>
      </dgm:prSet>
      <dgm:spPr/>
    </dgm:pt>
    <dgm:pt modelId="{3CAAFBE1-5B93-4674-BDFA-3DF47DE308C7}" type="pres">
      <dgm:prSet presAssocID="{033D0D97-C49F-4A5D-AEDA-F820485F076B}" presName="spacer" presStyleCnt="0"/>
      <dgm:spPr/>
    </dgm:pt>
    <dgm:pt modelId="{4273028B-19B2-4773-AE42-FE9B9A3275CA}" type="pres">
      <dgm:prSet presAssocID="{D35FA793-35C8-481C-B219-F527634EDFF3}" presName="parentText" presStyleLbl="node1" presStyleIdx="1" presStyleCnt="2">
        <dgm:presLayoutVars>
          <dgm:chMax val="0"/>
          <dgm:bulletEnabled val="1"/>
        </dgm:presLayoutVars>
      </dgm:prSet>
      <dgm:spPr/>
    </dgm:pt>
    <dgm:pt modelId="{70127108-0A11-4876-BADF-DBBBDB92DCA3}" type="pres">
      <dgm:prSet presAssocID="{D35FA793-35C8-481C-B219-F527634EDFF3}" presName="childText" presStyleLbl="revTx" presStyleIdx="0" presStyleCnt="1">
        <dgm:presLayoutVars>
          <dgm:bulletEnabled val="1"/>
        </dgm:presLayoutVars>
      </dgm:prSet>
      <dgm:spPr/>
    </dgm:pt>
  </dgm:ptLst>
  <dgm:cxnLst>
    <dgm:cxn modelId="{69C1172B-2004-48D6-ADE6-027525BE26B9}" type="presOf" srcId="{D95AA9EF-89F9-4A78-88B1-101AFB8B2950}" destId="{F88AF7E4-8C03-4627-8617-252D5AF3FBEF}" srcOrd="0" destOrd="0" presId="urn:microsoft.com/office/officeart/2005/8/layout/vList2"/>
    <dgm:cxn modelId="{ED3EAB39-98D5-4439-9737-C3617E8F8E14}" type="presOf" srcId="{D35FA793-35C8-481C-B219-F527634EDFF3}" destId="{4273028B-19B2-4773-AE42-FE9B9A3275CA}" srcOrd="0" destOrd="0" presId="urn:microsoft.com/office/officeart/2005/8/layout/vList2"/>
    <dgm:cxn modelId="{A7CEC63B-3809-4E71-BA80-0015A85EE83B}" srcId="{D35FA793-35C8-481C-B219-F527634EDFF3}" destId="{99302C97-A9E8-4A68-AF5E-05EFEA51BD6F}" srcOrd="2" destOrd="0" parTransId="{155B3B38-7CFE-4EE6-BD76-6AFD8E9A74CE}" sibTransId="{92219CF9-54A7-420F-A760-EFDFE0788818}"/>
    <dgm:cxn modelId="{5222095B-8F37-4090-8978-E5B31459266F}" type="presOf" srcId="{F4E7061C-0613-475D-AA50-5E02393ADE92}" destId="{BBC79E3B-989F-498B-ABF5-B7C62997BC49}" srcOrd="0" destOrd="0" presId="urn:microsoft.com/office/officeart/2005/8/layout/vList2"/>
    <dgm:cxn modelId="{9E30385F-1393-4E37-B2C8-DC1DB5FEC7EE}" type="presOf" srcId="{5045A526-937D-4191-BBA9-7984074F50CD}" destId="{70127108-0A11-4876-BADF-DBBBDB92DCA3}" srcOrd="0" destOrd="1" presId="urn:microsoft.com/office/officeart/2005/8/layout/vList2"/>
    <dgm:cxn modelId="{090D5477-4625-4C68-BB37-7EC7350E34AC}" type="presOf" srcId="{82CD7B0C-E48D-427D-A7A8-EBCF192E7F92}" destId="{70127108-0A11-4876-BADF-DBBBDB92DCA3}" srcOrd="0" destOrd="0" presId="urn:microsoft.com/office/officeart/2005/8/layout/vList2"/>
    <dgm:cxn modelId="{3120C499-C358-41D3-9402-E397D1A1AD6A}" type="presOf" srcId="{2B557C9A-54CE-4561-B311-0465B30B7A57}" destId="{70127108-0A11-4876-BADF-DBBBDB92DCA3}" srcOrd="0" destOrd="3" presId="urn:microsoft.com/office/officeart/2005/8/layout/vList2"/>
    <dgm:cxn modelId="{85D73BA0-5A65-4850-BA98-5F0255738BCF}" srcId="{F4E7061C-0613-475D-AA50-5E02393ADE92}" destId="{D35FA793-35C8-481C-B219-F527634EDFF3}" srcOrd="1" destOrd="0" parTransId="{837C029E-46F3-460A-935A-75FBB0DB6711}" sibTransId="{3C0A392A-BC7B-4A15-994A-8E0A5AEF387B}"/>
    <dgm:cxn modelId="{24D9EFC7-EB3D-4C85-85DB-93A97288F6E2}" srcId="{D35FA793-35C8-481C-B219-F527634EDFF3}" destId="{82CD7B0C-E48D-427D-A7A8-EBCF192E7F92}" srcOrd="0" destOrd="0" parTransId="{FD3C8ADA-7484-4485-B2D8-F8186346C7C3}" sibTransId="{253F5510-CEF6-439C-995A-29C2CC109F5A}"/>
    <dgm:cxn modelId="{0878E8D3-32FF-41EA-9E2A-41792B03E4A3}" srcId="{D35FA793-35C8-481C-B219-F527634EDFF3}" destId="{657A9E46-2A4A-400A-B12C-07DEBB5CC9B6}" srcOrd="4" destOrd="0" parTransId="{2C7E5234-7387-4709-961D-096070EAB901}" sibTransId="{759C1D68-079A-49E8-9DFC-D0BD3F1F2611}"/>
    <dgm:cxn modelId="{454639DC-F074-493E-A2D6-58D672E9B203}" type="presOf" srcId="{657A9E46-2A4A-400A-B12C-07DEBB5CC9B6}" destId="{70127108-0A11-4876-BADF-DBBBDB92DCA3}" srcOrd="0" destOrd="4" presId="urn:microsoft.com/office/officeart/2005/8/layout/vList2"/>
    <dgm:cxn modelId="{2B7979DE-C333-40BA-8E76-F1244F102E82}" type="presOf" srcId="{99302C97-A9E8-4A68-AF5E-05EFEA51BD6F}" destId="{70127108-0A11-4876-BADF-DBBBDB92DCA3}" srcOrd="0" destOrd="2" presId="urn:microsoft.com/office/officeart/2005/8/layout/vList2"/>
    <dgm:cxn modelId="{429C2BEA-6C7B-4AAF-8923-F5466190FDD9}" srcId="{D35FA793-35C8-481C-B219-F527634EDFF3}" destId="{5045A526-937D-4191-BBA9-7984074F50CD}" srcOrd="1" destOrd="0" parTransId="{E0376B53-70CF-4D19-8C93-97EE6B452E8C}" sibTransId="{FC039D80-1F3F-4FE6-9CDC-6B8FB16AE7BB}"/>
    <dgm:cxn modelId="{8446C0FA-825A-4734-A49B-EE58C2B4A7CB}" srcId="{D35FA793-35C8-481C-B219-F527634EDFF3}" destId="{2B557C9A-54CE-4561-B311-0465B30B7A57}" srcOrd="3" destOrd="0" parTransId="{EAD1EA0A-4636-4BA3-9108-4C12B2A2DA17}" sibTransId="{1C3706D4-09E3-4772-8BEB-25E46F768CB5}"/>
    <dgm:cxn modelId="{1A7310FB-096E-4FC9-BFDF-7EE556AAFE31}" srcId="{F4E7061C-0613-475D-AA50-5E02393ADE92}" destId="{D95AA9EF-89F9-4A78-88B1-101AFB8B2950}" srcOrd="0" destOrd="0" parTransId="{FD05616F-F387-42F1-98DA-75A5D778EB4D}" sibTransId="{033D0D97-C49F-4A5D-AEDA-F820485F076B}"/>
    <dgm:cxn modelId="{8EBE0819-F529-4D1F-8A76-0D140C92E061}" type="presParOf" srcId="{BBC79E3B-989F-498B-ABF5-B7C62997BC49}" destId="{F88AF7E4-8C03-4627-8617-252D5AF3FBEF}" srcOrd="0" destOrd="0" presId="urn:microsoft.com/office/officeart/2005/8/layout/vList2"/>
    <dgm:cxn modelId="{7C67D0E2-0A2B-4CF6-BC96-731A3D7D5EFA}" type="presParOf" srcId="{BBC79E3B-989F-498B-ABF5-B7C62997BC49}" destId="{3CAAFBE1-5B93-4674-BDFA-3DF47DE308C7}" srcOrd="1" destOrd="0" presId="urn:microsoft.com/office/officeart/2005/8/layout/vList2"/>
    <dgm:cxn modelId="{BD78F975-DC01-483B-AA6C-2A42FE224A30}" type="presParOf" srcId="{BBC79E3B-989F-498B-ABF5-B7C62997BC49}" destId="{4273028B-19B2-4773-AE42-FE9B9A3275CA}" srcOrd="2" destOrd="0" presId="urn:microsoft.com/office/officeart/2005/8/layout/vList2"/>
    <dgm:cxn modelId="{B29F34DD-7AD3-4294-8D31-E55022766359}" type="presParOf" srcId="{BBC79E3B-989F-498B-ABF5-B7C62997BC49}" destId="{70127108-0A11-4876-BADF-DBBBDB92DCA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CCE6AB-4B7D-4351-8DE6-4FC6A2662D4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BCA063A-CC3C-4B82-9EBC-B0B57A2B02CB}">
      <dgm:prSet/>
      <dgm:spPr/>
      <dgm:t>
        <a:bodyPr/>
        <a:lstStyle/>
        <a:p>
          <a:r>
            <a:rPr lang="en-GB" dirty="0"/>
            <a:t>Assess probability and seriousness of each risk.</a:t>
          </a:r>
          <a:endParaRPr lang="en-US" dirty="0"/>
        </a:p>
      </dgm:t>
    </dgm:pt>
    <dgm:pt modelId="{75E78633-6A59-44D5-845A-322AE5A9EE0F}" type="parTrans" cxnId="{55FBFB8E-2BC7-4B46-BFF7-7768C1CB838C}">
      <dgm:prSet/>
      <dgm:spPr/>
      <dgm:t>
        <a:bodyPr/>
        <a:lstStyle/>
        <a:p>
          <a:endParaRPr lang="en-US"/>
        </a:p>
      </dgm:t>
    </dgm:pt>
    <dgm:pt modelId="{DE716896-BA0D-42EC-81A6-2A4244E45376}" type="sibTrans" cxnId="{55FBFB8E-2BC7-4B46-BFF7-7768C1CB838C}">
      <dgm:prSet/>
      <dgm:spPr/>
      <dgm:t>
        <a:bodyPr/>
        <a:lstStyle/>
        <a:p>
          <a:endParaRPr lang="en-US"/>
        </a:p>
      </dgm:t>
    </dgm:pt>
    <dgm:pt modelId="{CE8D0F74-6D63-4DB8-9F83-4C3C9DE3CF96}">
      <dgm:prSet/>
      <dgm:spPr/>
      <dgm:t>
        <a:bodyPr/>
        <a:lstStyle/>
        <a:p>
          <a:r>
            <a:rPr lang="en-GB" dirty="0"/>
            <a:t>Probability may be </a:t>
          </a:r>
          <a:r>
            <a:rPr lang="en-GB" dirty="0">
              <a:solidFill>
                <a:srgbClr val="0070C0"/>
              </a:solidFill>
            </a:rPr>
            <a:t>very low, low, moderate, high </a:t>
          </a:r>
          <a:r>
            <a:rPr lang="en-GB" dirty="0">
              <a:solidFill>
                <a:schemeClr val="tx1"/>
              </a:solidFill>
            </a:rPr>
            <a:t>or</a:t>
          </a:r>
          <a:r>
            <a:rPr lang="en-GB" dirty="0">
              <a:solidFill>
                <a:srgbClr val="0070C0"/>
              </a:solidFill>
            </a:rPr>
            <a:t> very high</a:t>
          </a:r>
          <a:r>
            <a:rPr lang="en-GB" dirty="0"/>
            <a:t>.</a:t>
          </a:r>
          <a:endParaRPr lang="en-US" dirty="0"/>
        </a:p>
      </dgm:t>
    </dgm:pt>
    <dgm:pt modelId="{9D3D9009-A4A7-4292-90D9-C1871B43BBD1}" type="parTrans" cxnId="{510156B0-B4DA-448B-8344-28D41704AFDC}">
      <dgm:prSet/>
      <dgm:spPr/>
      <dgm:t>
        <a:bodyPr/>
        <a:lstStyle/>
        <a:p>
          <a:endParaRPr lang="en-US"/>
        </a:p>
      </dgm:t>
    </dgm:pt>
    <dgm:pt modelId="{4B5591D7-B9FC-4E32-A822-3B592D57ED6D}" type="sibTrans" cxnId="{510156B0-B4DA-448B-8344-28D41704AFDC}">
      <dgm:prSet/>
      <dgm:spPr/>
      <dgm:t>
        <a:bodyPr/>
        <a:lstStyle/>
        <a:p>
          <a:endParaRPr lang="en-US"/>
        </a:p>
      </dgm:t>
    </dgm:pt>
    <dgm:pt modelId="{98B9AC79-1B52-41A2-A044-1923F42DB21D}">
      <dgm:prSet/>
      <dgm:spPr/>
      <dgm:t>
        <a:bodyPr/>
        <a:lstStyle/>
        <a:p>
          <a:r>
            <a:rPr lang="en-GB" dirty="0"/>
            <a:t>Risk consequences might be </a:t>
          </a:r>
          <a:r>
            <a:rPr lang="en-GB" dirty="0">
              <a:solidFill>
                <a:srgbClr val="0070C0"/>
              </a:solidFill>
            </a:rPr>
            <a:t>catastrophic, serious, tolerable </a:t>
          </a:r>
          <a:r>
            <a:rPr lang="en-GB" dirty="0">
              <a:solidFill>
                <a:schemeClr val="tx1"/>
              </a:solidFill>
            </a:rPr>
            <a:t>or</a:t>
          </a:r>
          <a:r>
            <a:rPr lang="en-GB" dirty="0">
              <a:solidFill>
                <a:srgbClr val="0070C0"/>
              </a:solidFill>
            </a:rPr>
            <a:t> insignificant</a:t>
          </a:r>
          <a:r>
            <a:rPr lang="en-GB" dirty="0"/>
            <a:t>.</a:t>
          </a:r>
          <a:endParaRPr lang="en-US" dirty="0"/>
        </a:p>
      </dgm:t>
    </dgm:pt>
    <dgm:pt modelId="{D2BD88EE-DE67-47C1-B8E4-76F61ABBA7A6}" type="parTrans" cxnId="{70EF5469-ED83-40FB-AE0A-FF5C708A9A00}">
      <dgm:prSet/>
      <dgm:spPr/>
      <dgm:t>
        <a:bodyPr/>
        <a:lstStyle/>
        <a:p>
          <a:endParaRPr lang="en-US"/>
        </a:p>
      </dgm:t>
    </dgm:pt>
    <dgm:pt modelId="{2351CF03-AF9B-473D-A978-6AE35762DCDD}" type="sibTrans" cxnId="{70EF5469-ED83-40FB-AE0A-FF5C708A9A00}">
      <dgm:prSet/>
      <dgm:spPr/>
      <dgm:t>
        <a:bodyPr/>
        <a:lstStyle/>
        <a:p>
          <a:endParaRPr lang="en-US"/>
        </a:p>
      </dgm:t>
    </dgm:pt>
    <dgm:pt modelId="{1B5EC896-E442-4CCF-9BA0-8A83C2962B28}" type="pres">
      <dgm:prSet presAssocID="{63CCE6AB-4B7D-4351-8DE6-4FC6A2662D44}" presName="vert0" presStyleCnt="0">
        <dgm:presLayoutVars>
          <dgm:dir/>
          <dgm:animOne val="branch"/>
          <dgm:animLvl val="lvl"/>
        </dgm:presLayoutVars>
      </dgm:prSet>
      <dgm:spPr/>
    </dgm:pt>
    <dgm:pt modelId="{D328BB94-C749-4D77-830E-838FA93498E8}" type="pres">
      <dgm:prSet presAssocID="{4BCA063A-CC3C-4B82-9EBC-B0B57A2B02CB}" presName="thickLine" presStyleLbl="alignNode1" presStyleIdx="0" presStyleCnt="3"/>
      <dgm:spPr/>
    </dgm:pt>
    <dgm:pt modelId="{03977131-A274-41A3-AB39-42C6F10B8993}" type="pres">
      <dgm:prSet presAssocID="{4BCA063A-CC3C-4B82-9EBC-B0B57A2B02CB}" presName="horz1" presStyleCnt="0"/>
      <dgm:spPr/>
    </dgm:pt>
    <dgm:pt modelId="{5BE946C1-3DE9-45F6-A789-07FA50160083}" type="pres">
      <dgm:prSet presAssocID="{4BCA063A-CC3C-4B82-9EBC-B0B57A2B02CB}" presName="tx1" presStyleLbl="revTx" presStyleIdx="0" presStyleCnt="3" custLinFactNeighborY="-147"/>
      <dgm:spPr/>
    </dgm:pt>
    <dgm:pt modelId="{DAE3AFFB-EFCD-4BED-B07C-4EE92A326552}" type="pres">
      <dgm:prSet presAssocID="{4BCA063A-CC3C-4B82-9EBC-B0B57A2B02CB}" presName="vert1" presStyleCnt="0"/>
      <dgm:spPr/>
    </dgm:pt>
    <dgm:pt modelId="{6AC2AA0A-A2C5-4578-8673-0B9F8371CD73}" type="pres">
      <dgm:prSet presAssocID="{CE8D0F74-6D63-4DB8-9F83-4C3C9DE3CF96}" presName="thickLine" presStyleLbl="alignNode1" presStyleIdx="1" presStyleCnt="3"/>
      <dgm:spPr/>
    </dgm:pt>
    <dgm:pt modelId="{0AB88B46-AE46-4940-8E08-9F0B7933C4E5}" type="pres">
      <dgm:prSet presAssocID="{CE8D0F74-6D63-4DB8-9F83-4C3C9DE3CF96}" presName="horz1" presStyleCnt="0"/>
      <dgm:spPr/>
    </dgm:pt>
    <dgm:pt modelId="{C74B9225-DCBA-4D4F-94E9-6A72349CEC08}" type="pres">
      <dgm:prSet presAssocID="{CE8D0F74-6D63-4DB8-9F83-4C3C9DE3CF96}" presName="tx1" presStyleLbl="revTx" presStyleIdx="1" presStyleCnt="3"/>
      <dgm:spPr/>
    </dgm:pt>
    <dgm:pt modelId="{498F25F1-ABCD-41A2-9090-9DF694C96231}" type="pres">
      <dgm:prSet presAssocID="{CE8D0F74-6D63-4DB8-9F83-4C3C9DE3CF96}" presName="vert1" presStyleCnt="0"/>
      <dgm:spPr/>
    </dgm:pt>
    <dgm:pt modelId="{62F93DD3-133D-4710-AB5B-1A374B328822}" type="pres">
      <dgm:prSet presAssocID="{98B9AC79-1B52-41A2-A044-1923F42DB21D}" presName="thickLine" presStyleLbl="alignNode1" presStyleIdx="2" presStyleCnt="3"/>
      <dgm:spPr/>
    </dgm:pt>
    <dgm:pt modelId="{77D1E99C-3402-4654-AEB5-F988EFE662FC}" type="pres">
      <dgm:prSet presAssocID="{98B9AC79-1B52-41A2-A044-1923F42DB21D}" presName="horz1" presStyleCnt="0"/>
      <dgm:spPr/>
    </dgm:pt>
    <dgm:pt modelId="{4E1D0CC6-81AE-401D-9EA7-44A01B45EB7B}" type="pres">
      <dgm:prSet presAssocID="{98B9AC79-1B52-41A2-A044-1923F42DB21D}" presName="tx1" presStyleLbl="revTx" presStyleIdx="2" presStyleCnt="3"/>
      <dgm:spPr/>
    </dgm:pt>
    <dgm:pt modelId="{39CEB806-C8C7-4F62-83AE-2845277FEC08}" type="pres">
      <dgm:prSet presAssocID="{98B9AC79-1B52-41A2-A044-1923F42DB21D}" presName="vert1" presStyleCnt="0"/>
      <dgm:spPr/>
    </dgm:pt>
  </dgm:ptLst>
  <dgm:cxnLst>
    <dgm:cxn modelId="{4A4EE210-821A-4D75-8F5A-26BE94917047}" type="presOf" srcId="{98B9AC79-1B52-41A2-A044-1923F42DB21D}" destId="{4E1D0CC6-81AE-401D-9EA7-44A01B45EB7B}" srcOrd="0" destOrd="0" presId="urn:microsoft.com/office/officeart/2008/layout/LinedList"/>
    <dgm:cxn modelId="{D62ADB53-FC13-4C9E-B6A5-E07456CDF592}" type="presOf" srcId="{4BCA063A-CC3C-4B82-9EBC-B0B57A2B02CB}" destId="{5BE946C1-3DE9-45F6-A789-07FA50160083}" srcOrd="0" destOrd="0" presId="urn:microsoft.com/office/officeart/2008/layout/LinedList"/>
    <dgm:cxn modelId="{70EF5469-ED83-40FB-AE0A-FF5C708A9A00}" srcId="{63CCE6AB-4B7D-4351-8DE6-4FC6A2662D44}" destId="{98B9AC79-1B52-41A2-A044-1923F42DB21D}" srcOrd="2" destOrd="0" parTransId="{D2BD88EE-DE67-47C1-B8E4-76F61ABBA7A6}" sibTransId="{2351CF03-AF9B-473D-A978-6AE35762DCDD}"/>
    <dgm:cxn modelId="{55FBFB8E-2BC7-4B46-BFF7-7768C1CB838C}" srcId="{63CCE6AB-4B7D-4351-8DE6-4FC6A2662D44}" destId="{4BCA063A-CC3C-4B82-9EBC-B0B57A2B02CB}" srcOrd="0" destOrd="0" parTransId="{75E78633-6A59-44D5-845A-322AE5A9EE0F}" sibTransId="{DE716896-BA0D-42EC-81A6-2A4244E45376}"/>
    <dgm:cxn modelId="{510156B0-B4DA-448B-8344-28D41704AFDC}" srcId="{63CCE6AB-4B7D-4351-8DE6-4FC6A2662D44}" destId="{CE8D0F74-6D63-4DB8-9F83-4C3C9DE3CF96}" srcOrd="1" destOrd="0" parTransId="{9D3D9009-A4A7-4292-90D9-C1871B43BBD1}" sibTransId="{4B5591D7-B9FC-4E32-A822-3B592D57ED6D}"/>
    <dgm:cxn modelId="{F25255DE-00C5-4AC1-BB16-709A57258514}" type="presOf" srcId="{63CCE6AB-4B7D-4351-8DE6-4FC6A2662D44}" destId="{1B5EC896-E442-4CCF-9BA0-8A83C2962B28}" srcOrd="0" destOrd="0" presId="urn:microsoft.com/office/officeart/2008/layout/LinedList"/>
    <dgm:cxn modelId="{111A13E2-B0DB-490A-A1A7-60F594F20979}" type="presOf" srcId="{CE8D0F74-6D63-4DB8-9F83-4C3C9DE3CF96}" destId="{C74B9225-DCBA-4D4F-94E9-6A72349CEC08}" srcOrd="0" destOrd="0" presId="urn:microsoft.com/office/officeart/2008/layout/LinedList"/>
    <dgm:cxn modelId="{0D1F09A8-E256-4281-9A9F-96E8985F2393}" type="presParOf" srcId="{1B5EC896-E442-4CCF-9BA0-8A83C2962B28}" destId="{D328BB94-C749-4D77-830E-838FA93498E8}" srcOrd="0" destOrd="0" presId="urn:microsoft.com/office/officeart/2008/layout/LinedList"/>
    <dgm:cxn modelId="{4DB98204-22A4-4DBA-9C17-4FAAB85E755C}" type="presParOf" srcId="{1B5EC896-E442-4CCF-9BA0-8A83C2962B28}" destId="{03977131-A274-41A3-AB39-42C6F10B8993}" srcOrd="1" destOrd="0" presId="urn:microsoft.com/office/officeart/2008/layout/LinedList"/>
    <dgm:cxn modelId="{96E8DA5D-24AB-460B-967E-57CB9FE24C48}" type="presParOf" srcId="{03977131-A274-41A3-AB39-42C6F10B8993}" destId="{5BE946C1-3DE9-45F6-A789-07FA50160083}" srcOrd="0" destOrd="0" presId="urn:microsoft.com/office/officeart/2008/layout/LinedList"/>
    <dgm:cxn modelId="{158EEA15-9E65-4922-A38F-EDE32419F21B}" type="presParOf" srcId="{03977131-A274-41A3-AB39-42C6F10B8993}" destId="{DAE3AFFB-EFCD-4BED-B07C-4EE92A326552}" srcOrd="1" destOrd="0" presId="urn:microsoft.com/office/officeart/2008/layout/LinedList"/>
    <dgm:cxn modelId="{8D88D50A-C6A5-4C4F-BCEC-05DDEB24F159}" type="presParOf" srcId="{1B5EC896-E442-4CCF-9BA0-8A83C2962B28}" destId="{6AC2AA0A-A2C5-4578-8673-0B9F8371CD73}" srcOrd="2" destOrd="0" presId="urn:microsoft.com/office/officeart/2008/layout/LinedList"/>
    <dgm:cxn modelId="{7E0F3E8A-69C4-4196-B017-ECBB3AF6575F}" type="presParOf" srcId="{1B5EC896-E442-4CCF-9BA0-8A83C2962B28}" destId="{0AB88B46-AE46-4940-8E08-9F0B7933C4E5}" srcOrd="3" destOrd="0" presId="urn:microsoft.com/office/officeart/2008/layout/LinedList"/>
    <dgm:cxn modelId="{954D0BC2-90C3-4888-970D-3D2A5F66EBA2}" type="presParOf" srcId="{0AB88B46-AE46-4940-8E08-9F0B7933C4E5}" destId="{C74B9225-DCBA-4D4F-94E9-6A72349CEC08}" srcOrd="0" destOrd="0" presId="urn:microsoft.com/office/officeart/2008/layout/LinedList"/>
    <dgm:cxn modelId="{79B46D74-6A3E-487A-8D26-07749D71C30B}" type="presParOf" srcId="{0AB88B46-AE46-4940-8E08-9F0B7933C4E5}" destId="{498F25F1-ABCD-41A2-9090-9DF694C96231}" srcOrd="1" destOrd="0" presId="urn:microsoft.com/office/officeart/2008/layout/LinedList"/>
    <dgm:cxn modelId="{B73A982D-E14A-4235-A0DF-AE810922E541}" type="presParOf" srcId="{1B5EC896-E442-4CCF-9BA0-8A83C2962B28}" destId="{62F93DD3-133D-4710-AB5B-1A374B328822}" srcOrd="4" destOrd="0" presId="urn:microsoft.com/office/officeart/2008/layout/LinedList"/>
    <dgm:cxn modelId="{34E8D42E-B0DF-45D3-A3FD-8D6EED590F61}" type="presParOf" srcId="{1B5EC896-E442-4CCF-9BA0-8A83C2962B28}" destId="{77D1E99C-3402-4654-AEB5-F988EFE662FC}" srcOrd="5" destOrd="0" presId="urn:microsoft.com/office/officeart/2008/layout/LinedList"/>
    <dgm:cxn modelId="{B63DC813-062C-48BC-A021-28587F9C9AAA}" type="presParOf" srcId="{77D1E99C-3402-4654-AEB5-F988EFE662FC}" destId="{4E1D0CC6-81AE-401D-9EA7-44A01B45EB7B}" srcOrd="0" destOrd="0" presId="urn:microsoft.com/office/officeart/2008/layout/LinedList"/>
    <dgm:cxn modelId="{58B14E87-E814-4008-83E5-782137CFA0DD}" type="presParOf" srcId="{77D1E99C-3402-4654-AEB5-F988EFE662FC}" destId="{39CEB806-C8C7-4F62-83AE-2845277FEC0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7ADAA1-F6B8-4F23-B1BB-1E02BC86D0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2842-76BE-4B56-922F-FC5A6A1A10BD}">
      <dgm:prSet custT="1"/>
      <dgm:spPr>
        <a:solidFill>
          <a:schemeClr val="accent6">
            <a:lumMod val="20000"/>
            <a:lumOff val="80000"/>
          </a:schemeClr>
        </a:solidFill>
      </dgm:spPr>
      <dgm:t>
        <a:bodyPr/>
        <a:lstStyle/>
        <a:p>
          <a:r>
            <a:rPr lang="en-GB" sz="2400" dirty="0">
              <a:solidFill>
                <a:srgbClr val="7030A0"/>
              </a:solidFill>
            </a:rPr>
            <a:t>Consider each risk and develop a strategy to manage that risk.</a:t>
          </a:r>
          <a:endParaRPr lang="en-US" sz="2400" dirty="0">
            <a:solidFill>
              <a:srgbClr val="7030A0"/>
            </a:solidFill>
          </a:endParaRPr>
        </a:p>
      </dgm:t>
    </dgm:pt>
    <dgm:pt modelId="{77136DA7-70EF-4554-9BDC-89A44F74C7A4}" type="parTrans" cxnId="{5B5D8352-5759-4BCA-BD34-79FFBF563B52}">
      <dgm:prSet/>
      <dgm:spPr/>
      <dgm:t>
        <a:bodyPr/>
        <a:lstStyle/>
        <a:p>
          <a:endParaRPr lang="en-US" sz="2400"/>
        </a:p>
      </dgm:t>
    </dgm:pt>
    <dgm:pt modelId="{F31B8FD4-CA22-4969-BDE5-0556098E3E08}" type="sibTrans" cxnId="{5B5D8352-5759-4BCA-BD34-79FFBF563B52}">
      <dgm:prSet/>
      <dgm:spPr/>
      <dgm:t>
        <a:bodyPr/>
        <a:lstStyle/>
        <a:p>
          <a:endParaRPr lang="en-US" sz="2400"/>
        </a:p>
      </dgm:t>
    </dgm:pt>
    <dgm:pt modelId="{6F1615F8-F46E-4F65-A7FD-E43A602CEDF7}">
      <dgm:prSet custT="1"/>
      <dgm:spPr/>
      <dgm:t>
        <a:bodyPr/>
        <a:lstStyle/>
        <a:p>
          <a:r>
            <a:rPr lang="en-GB" sz="2400"/>
            <a:t>Avoidance strategies</a:t>
          </a:r>
          <a:endParaRPr lang="en-US" sz="2400"/>
        </a:p>
      </dgm:t>
    </dgm:pt>
    <dgm:pt modelId="{306F9071-3F2F-449A-963D-02D533CE0800}" type="parTrans" cxnId="{5AC4C27A-738E-43AD-9B4D-776AE60FA57A}">
      <dgm:prSet/>
      <dgm:spPr/>
      <dgm:t>
        <a:bodyPr/>
        <a:lstStyle/>
        <a:p>
          <a:endParaRPr lang="en-US" sz="2400"/>
        </a:p>
      </dgm:t>
    </dgm:pt>
    <dgm:pt modelId="{408D24E6-200B-4139-AF42-C10B71D51AE6}" type="sibTrans" cxnId="{5AC4C27A-738E-43AD-9B4D-776AE60FA57A}">
      <dgm:prSet/>
      <dgm:spPr/>
      <dgm:t>
        <a:bodyPr/>
        <a:lstStyle/>
        <a:p>
          <a:endParaRPr lang="en-US" sz="2400"/>
        </a:p>
      </dgm:t>
    </dgm:pt>
    <dgm:pt modelId="{4F962EDB-FE1B-4FD7-9575-E4A70D45FA98}">
      <dgm:prSet custT="1"/>
      <dgm:spPr/>
      <dgm:t>
        <a:bodyPr/>
        <a:lstStyle/>
        <a:p>
          <a:r>
            <a:rPr lang="en-GB" sz="2400" dirty="0"/>
            <a:t>The probability that the risk will arise is reduced</a:t>
          </a:r>
          <a:endParaRPr lang="en-US" sz="2400" dirty="0"/>
        </a:p>
      </dgm:t>
    </dgm:pt>
    <dgm:pt modelId="{4EA18058-13CD-473E-94EC-D9A528C29E00}" type="parTrans" cxnId="{94C39B50-7D6D-4404-BF25-3489C81C044E}">
      <dgm:prSet/>
      <dgm:spPr/>
      <dgm:t>
        <a:bodyPr/>
        <a:lstStyle/>
        <a:p>
          <a:endParaRPr lang="en-US" sz="2400"/>
        </a:p>
      </dgm:t>
    </dgm:pt>
    <dgm:pt modelId="{9CE6DDFF-20B3-4D56-A339-5D2B2DB848C5}" type="sibTrans" cxnId="{94C39B50-7D6D-4404-BF25-3489C81C044E}">
      <dgm:prSet/>
      <dgm:spPr/>
      <dgm:t>
        <a:bodyPr/>
        <a:lstStyle/>
        <a:p>
          <a:endParaRPr lang="en-US" sz="2400"/>
        </a:p>
      </dgm:t>
    </dgm:pt>
    <dgm:pt modelId="{7D9E1C64-8335-4F40-8E37-B2D1A08C0494}">
      <dgm:prSet custT="1"/>
      <dgm:spPr/>
      <dgm:t>
        <a:bodyPr/>
        <a:lstStyle/>
        <a:p>
          <a:r>
            <a:rPr lang="en-GB" sz="2400"/>
            <a:t>Minimization strategies</a:t>
          </a:r>
          <a:endParaRPr lang="en-US" sz="2400"/>
        </a:p>
      </dgm:t>
    </dgm:pt>
    <dgm:pt modelId="{316D467A-2F06-4957-80B4-D0B175E5E1E7}" type="parTrans" cxnId="{1F7FC051-96BC-4E24-B692-AE6CD56A7D21}">
      <dgm:prSet/>
      <dgm:spPr/>
      <dgm:t>
        <a:bodyPr/>
        <a:lstStyle/>
        <a:p>
          <a:endParaRPr lang="en-US" sz="2400"/>
        </a:p>
      </dgm:t>
    </dgm:pt>
    <dgm:pt modelId="{6259EAF2-B4B4-408D-817F-5CF3539A317F}" type="sibTrans" cxnId="{1F7FC051-96BC-4E24-B692-AE6CD56A7D21}">
      <dgm:prSet/>
      <dgm:spPr/>
      <dgm:t>
        <a:bodyPr/>
        <a:lstStyle/>
        <a:p>
          <a:endParaRPr lang="en-US" sz="2400"/>
        </a:p>
      </dgm:t>
    </dgm:pt>
    <dgm:pt modelId="{7D6D2DE0-7B39-4DBC-BC9B-F7BDD5EF0FFA}">
      <dgm:prSet custT="1"/>
      <dgm:spPr/>
      <dgm:t>
        <a:bodyPr/>
        <a:lstStyle/>
        <a:p>
          <a:r>
            <a:rPr lang="en-GB" sz="2400" dirty="0"/>
            <a:t>The impact of the risk on the project or product will be reduced</a:t>
          </a:r>
          <a:endParaRPr lang="en-US" sz="2400" dirty="0"/>
        </a:p>
      </dgm:t>
    </dgm:pt>
    <dgm:pt modelId="{8A50363A-CB9A-445B-944A-4D847983543C}" type="parTrans" cxnId="{A14704B9-2FB2-4847-AAFD-6F3D137DC22E}">
      <dgm:prSet/>
      <dgm:spPr/>
      <dgm:t>
        <a:bodyPr/>
        <a:lstStyle/>
        <a:p>
          <a:endParaRPr lang="en-US" sz="2400"/>
        </a:p>
      </dgm:t>
    </dgm:pt>
    <dgm:pt modelId="{20D038E8-9657-4E66-A4DD-3F2E8010043E}" type="sibTrans" cxnId="{A14704B9-2FB2-4847-AAFD-6F3D137DC22E}">
      <dgm:prSet/>
      <dgm:spPr/>
      <dgm:t>
        <a:bodyPr/>
        <a:lstStyle/>
        <a:p>
          <a:endParaRPr lang="en-US" sz="2400"/>
        </a:p>
      </dgm:t>
    </dgm:pt>
    <dgm:pt modelId="{2BF63DED-EA6D-49DA-86DE-0B49131EE89D}">
      <dgm:prSet custT="1"/>
      <dgm:spPr/>
      <dgm:t>
        <a:bodyPr/>
        <a:lstStyle/>
        <a:p>
          <a:r>
            <a:rPr lang="en-GB" sz="2400"/>
            <a:t>Contingency plans</a:t>
          </a:r>
          <a:endParaRPr lang="en-US" sz="2400"/>
        </a:p>
      </dgm:t>
    </dgm:pt>
    <dgm:pt modelId="{037635FF-3755-4441-8B47-A63AD608486E}" type="parTrans" cxnId="{B35C70E9-FB2C-4097-98E6-913CE4C2510F}">
      <dgm:prSet/>
      <dgm:spPr/>
      <dgm:t>
        <a:bodyPr/>
        <a:lstStyle/>
        <a:p>
          <a:endParaRPr lang="en-US" sz="2400"/>
        </a:p>
      </dgm:t>
    </dgm:pt>
    <dgm:pt modelId="{A7220875-7E93-4731-B5EE-B59D7D295AD9}" type="sibTrans" cxnId="{B35C70E9-FB2C-4097-98E6-913CE4C2510F}">
      <dgm:prSet/>
      <dgm:spPr/>
      <dgm:t>
        <a:bodyPr/>
        <a:lstStyle/>
        <a:p>
          <a:endParaRPr lang="en-US" sz="2400"/>
        </a:p>
      </dgm:t>
    </dgm:pt>
    <dgm:pt modelId="{2C214FBD-D54E-4459-83AB-0C0E14CF2F33}">
      <dgm:prSet custT="1"/>
      <dgm:spPr/>
      <dgm:t>
        <a:bodyPr/>
        <a:lstStyle/>
        <a:p>
          <a:r>
            <a:rPr lang="en-GB" sz="2400" dirty="0"/>
            <a:t>If the risk arises, contingency plans are plans to deal with that risk</a:t>
          </a:r>
          <a:endParaRPr lang="en-US" sz="2400" dirty="0"/>
        </a:p>
      </dgm:t>
    </dgm:pt>
    <dgm:pt modelId="{0A4E2CF0-64F8-408A-9462-A5D5B5D20EC6}" type="parTrans" cxnId="{BA69BF71-9648-4E0F-862A-9966C1FBE95E}">
      <dgm:prSet/>
      <dgm:spPr/>
      <dgm:t>
        <a:bodyPr/>
        <a:lstStyle/>
        <a:p>
          <a:endParaRPr lang="en-US" sz="2400"/>
        </a:p>
      </dgm:t>
    </dgm:pt>
    <dgm:pt modelId="{81DE25F1-F053-4C7F-8144-255C07BAEAA9}" type="sibTrans" cxnId="{BA69BF71-9648-4E0F-862A-9966C1FBE95E}">
      <dgm:prSet/>
      <dgm:spPr/>
      <dgm:t>
        <a:bodyPr/>
        <a:lstStyle/>
        <a:p>
          <a:endParaRPr lang="en-US" sz="2400"/>
        </a:p>
      </dgm:t>
    </dgm:pt>
    <dgm:pt modelId="{EE48784C-40A8-4E9A-A0B7-5F2CB3B82614}" type="pres">
      <dgm:prSet presAssocID="{E57ADAA1-F6B8-4F23-B1BB-1E02BC86D0A6}" presName="linear" presStyleCnt="0">
        <dgm:presLayoutVars>
          <dgm:animLvl val="lvl"/>
          <dgm:resizeHandles val="exact"/>
        </dgm:presLayoutVars>
      </dgm:prSet>
      <dgm:spPr/>
    </dgm:pt>
    <dgm:pt modelId="{094895E3-85B4-40E1-ADC6-418739AA22A1}" type="pres">
      <dgm:prSet presAssocID="{9EB82842-76BE-4B56-922F-FC5A6A1A10BD}" presName="parentText" presStyleLbl="node1" presStyleIdx="0" presStyleCnt="4" custScaleY="144659">
        <dgm:presLayoutVars>
          <dgm:chMax val="0"/>
          <dgm:bulletEnabled val="1"/>
        </dgm:presLayoutVars>
      </dgm:prSet>
      <dgm:spPr/>
    </dgm:pt>
    <dgm:pt modelId="{4C4B90E1-8F5E-4771-AF69-3A20E428260C}" type="pres">
      <dgm:prSet presAssocID="{F31B8FD4-CA22-4969-BDE5-0556098E3E08}" presName="spacer" presStyleCnt="0"/>
      <dgm:spPr/>
    </dgm:pt>
    <dgm:pt modelId="{527B18BE-81C4-450F-BF2F-3BE3236504E5}" type="pres">
      <dgm:prSet presAssocID="{6F1615F8-F46E-4F65-A7FD-E43A602CEDF7}" presName="parentText" presStyleLbl="node1" presStyleIdx="1" presStyleCnt="4">
        <dgm:presLayoutVars>
          <dgm:chMax val="0"/>
          <dgm:bulletEnabled val="1"/>
        </dgm:presLayoutVars>
      </dgm:prSet>
      <dgm:spPr/>
    </dgm:pt>
    <dgm:pt modelId="{B677097A-CB1D-4A8C-8A78-A441C9012ACE}" type="pres">
      <dgm:prSet presAssocID="{6F1615F8-F46E-4F65-A7FD-E43A602CEDF7}" presName="childText" presStyleLbl="revTx" presStyleIdx="0" presStyleCnt="3">
        <dgm:presLayoutVars>
          <dgm:bulletEnabled val="1"/>
        </dgm:presLayoutVars>
      </dgm:prSet>
      <dgm:spPr/>
    </dgm:pt>
    <dgm:pt modelId="{D39C97D3-A9B7-4C46-93C8-A4D1CE95C04B}" type="pres">
      <dgm:prSet presAssocID="{7D9E1C64-8335-4F40-8E37-B2D1A08C0494}" presName="parentText" presStyleLbl="node1" presStyleIdx="2" presStyleCnt="4">
        <dgm:presLayoutVars>
          <dgm:chMax val="0"/>
          <dgm:bulletEnabled val="1"/>
        </dgm:presLayoutVars>
      </dgm:prSet>
      <dgm:spPr/>
    </dgm:pt>
    <dgm:pt modelId="{F6055B94-04F2-44BD-BC09-A6822EE3FAB7}" type="pres">
      <dgm:prSet presAssocID="{7D9E1C64-8335-4F40-8E37-B2D1A08C0494}" presName="childText" presStyleLbl="revTx" presStyleIdx="1" presStyleCnt="3">
        <dgm:presLayoutVars>
          <dgm:bulletEnabled val="1"/>
        </dgm:presLayoutVars>
      </dgm:prSet>
      <dgm:spPr/>
    </dgm:pt>
    <dgm:pt modelId="{03496B1B-A392-4CD7-8515-9BC7107AC740}" type="pres">
      <dgm:prSet presAssocID="{2BF63DED-EA6D-49DA-86DE-0B49131EE89D}" presName="parentText" presStyleLbl="node1" presStyleIdx="3" presStyleCnt="4">
        <dgm:presLayoutVars>
          <dgm:chMax val="0"/>
          <dgm:bulletEnabled val="1"/>
        </dgm:presLayoutVars>
      </dgm:prSet>
      <dgm:spPr/>
    </dgm:pt>
    <dgm:pt modelId="{4CC4F18E-C833-401E-B736-791326CB129D}" type="pres">
      <dgm:prSet presAssocID="{2BF63DED-EA6D-49DA-86DE-0B49131EE89D}" presName="childText" presStyleLbl="revTx" presStyleIdx="2" presStyleCnt="3">
        <dgm:presLayoutVars>
          <dgm:bulletEnabled val="1"/>
        </dgm:presLayoutVars>
      </dgm:prSet>
      <dgm:spPr/>
    </dgm:pt>
  </dgm:ptLst>
  <dgm:cxnLst>
    <dgm:cxn modelId="{BD3D4E17-F1AC-4CD4-B79B-4CF8E5895EAC}" type="presOf" srcId="{4F962EDB-FE1B-4FD7-9575-E4A70D45FA98}" destId="{B677097A-CB1D-4A8C-8A78-A441C9012ACE}" srcOrd="0" destOrd="0" presId="urn:microsoft.com/office/officeart/2005/8/layout/vList2"/>
    <dgm:cxn modelId="{86C2DA26-7A8C-4FA2-B384-42F8AC9BDEFE}" type="presOf" srcId="{7D6D2DE0-7B39-4DBC-BC9B-F7BDD5EF0FFA}" destId="{F6055B94-04F2-44BD-BC09-A6822EE3FAB7}" srcOrd="0" destOrd="0" presId="urn:microsoft.com/office/officeart/2005/8/layout/vList2"/>
    <dgm:cxn modelId="{D2BCC733-4488-4C41-8EB3-7D46BD5856EC}" type="presOf" srcId="{2C214FBD-D54E-4459-83AB-0C0E14CF2F33}" destId="{4CC4F18E-C833-401E-B736-791326CB129D}" srcOrd="0" destOrd="0" presId="urn:microsoft.com/office/officeart/2005/8/layout/vList2"/>
    <dgm:cxn modelId="{2B82244A-52F2-4A7F-AD4E-161B73106664}" type="presOf" srcId="{2BF63DED-EA6D-49DA-86DE-0B49131EE89D}" destId="{03496B1B-A392-4CD7-8515-9BC7107AC740}" srcOrd="0" destOrd="0" presId="urn:microsoft.com/office/officeart/2005/8/layout/vList2"/>
    <dgm:cxn modelId="{94C39B50-7D6D-4404-BF25-3489C81C044E}" srcId="{6F1615F8-F46E-4F65-A7FD-E43A602CEDF7}" destId="{4F962EDB-FE1B-4FD7-9575-E4A70D45FA98}" srcOrd="0" destOrd="0" parTransId="{4EA18058-13CD-473E-94EC-D9A528C29E00}" sibTransId="{9CE6DDFF-20B3-4D56-A339-5D2B2DB848C5}"/>
    <dgm:cxn modelId="{1F7FC051-96BC-4E24-B692-AE6CD56A7D21}" srcId="{E57ADAA1-F6B8-4F23-B1BB-1E02BC86D0A6}" destId="{7D9E1C64-8335-4F40-8E37-B2D1A08C0494}" srcOrd="2" destOrd="0" parTransId="{316D467A-2F06-4957-80B4-D0B175E5E1E7}" sibTransId="{6259EAF2-B4B4-408D-817F-5CF3539A317F}"/>
    <dgm:cxn modelId="{5B5D8352-5759-4BCA-BD34-79FFBF563B52}" srcId="{E57ADAA1-F6B8-4F23-B1BB-1E02BC86D0A6}" destId="{9EB82842-76BE-4B56-922F-FC5A6A1A10BD}" srcOrd="0" destOrd="0" parTransId="{77136DA7-70EF-4554-9BDC-89A44F74C7A4}" sibTransId="{F31B8FD4-CA22-4969-BDE5-0556098E3E08}"/>
    <dgm:cxn modelId="{12F07F5E-91BB-485E-A632-6A0CA18D97F8}" type="presOf" srcId="{7D9E1C64-8335-4F40-8E37-B2D1A08C0494}" destId="{D39C97D3-A9B7-4C46-93C8-A4D1CE95C04B}" srcOrd="0" destOrd="0" presId="urn:microsoft.com/office/officeart/2005/8/layout/vList2"/>
    <dgm:cxn modelId="{786E6761-1116-4DCE-9D1B-2F9DCFDB4849}" type="presOf" srcId="{9EB82842-76BE-4B56-922F-FC5A6A1A10BD}" destId="{094895E3-85B4-40E1-ADC6-418739AA22A1}" srcOrd="0" destOrd="0" presId="urn:microsoft.com/office/officeart/2005/8/layout/vList2"/>
    <dgm:cxn modelId="{BA69BF71-9648-4E0F-862A-9966C1FBE95E}" srcId="{2BF63DED-EA6D-49DA-86DE-0B49131EE89D}" destId="{2C214FBD-D54E-4459-83AB-0C0E14CF2F33}" srcOrd="0" destOrd="0" parTransId="{0A4E2CF0-64F8-408A-9462-A5D5B5D20EC6}" sibTransId="{81DE25F1-F053-4C7F-8144-255C07BAEAA9}"/>
    <dgm:cxn modelId="{5AC4C27A-738E-43AD-9B4D-776AE60FA57A}" srcId="{E57ADAA1-F6B8-4F23-B1BB-1E02BC86D0A6}" destId="{6F1615F8-F46E-4F65-A7FD-E43A602CEDF7}" srcOrd="1" destOrd="0" parTransId="{306F9071-3F2F-449A-963D-02D533CE0800}" sibTransId="{408D24E6-200B-4139-AF42-C10B71D51AE6}"/>
    <dgm:cxn modelId="{A14704B9-2FB2-4847-AAFD-6F3D137DC22E}" srcId="{7D9E1C64-8335-4F40-8E37-B2D1A08C0494}" destId="{7D6D2DE0-7B39-4DBC-BC9B-F7BDD5EF0FFA}" srcOrd="0" destOrd="0" parTransId="{8A50363A-CB9A-445B-944A-4D847983543C}" sibTransId="{20D038E8-9657-4E66-A4DD-3F2E8010043E}"/>
    <dgm:cxn modelId="{90345BCB-AA88-4503-98C9-7B1DC9FF4665}" type="presOf" srcId="{6F1615F8-F46E-4F65-A7FD-E43A602CEDF7}" destId="{527B18BE-81C4-450F-BF2F-3BE3236504E5}" srcOrd="0" destOrd="0" presId="urn:microsoft.com/office/officeart/2005/8/layout/vList2"/>
    <dgm:cxn modelId="{4AACEECF-7663-4132-8F92-C1E10FF6D20D}" type="presOf" srcId="{E57ADAA1-F6B8-4F23-B1BB-1E02BC86D0A6}" destId="{EE48784C-40A8-4E9A-A0B7-5F2CB3B82614}" srcOrd="0" destOrd="0" presId="urn:microsoft.com/office/officeart/2005/8/layout/vList2"/>
    <dgm:cxn modelId="{B35C70E9-FB2C-4097-98E6-913CE4C2510F}" srcId="{E57ADAA1-F6B8-4F23-B1BB-1E02BC86D0A6}" destId="{2BF63DED-EA6D-49DA-86DE-0B49131EE89D}" srcOrd="3" destOrd="0" parTransId="{037635FF-3755-4441-8B47-A63AD608486E}" sibTransId="{A7220875-7E93-4731-B5EE-B59D7D295AD9}"/>
    <dgm:cxn modelId="{26C7F1C0-D10D-4481-B213-DDE06F19754C}" type="presParOf" srcId="{EE48784C-40A8-4E9A-A0B7-5F2CB3B82614}" destId="{094895E3-85B4-40E1-ADC6-418739AA22A1}" srcOrd="0" destOrd="0" presId="urn:microsoft.com/office/officeart/2005/8/layout/vList2"/>
    <dgm:cxn modelId="{B9958863-B6A2-411F-B556-597CBDC5D43A}" type="presParOf" srcId="{EE48784C-40A8-4E9A-A0B7-5F2CB3B82614}" destId="{4C4B90E1-8F5E-4771-AF69-3A20E428260C}" srcOrd="1" destOrd="0" presId="urn:microsoft.com/office/officeart/2005/8/layout/vList2"/>
    <dgm:cxn modelId="{DD60C21C-6333-40AA-8FA1-13DC6C4ABB85}" type="presParOf" srcId="{EE48784C-40A8-4E9A-A0B7-5F2CB3B82614}" destId="{527B18BE-81C4-450F-BF2F-3BE3236504E5}" srcOrd="2" destOrd="0" presId="urn:microsoft.com/office/officeart/2005/8/layout/vList2"/>
    <dgm:cxn modelId="{ABE229F8-8A5D-41DA-9956-AD397DE3B8A4}" type="presParOf" srcId="{EE48784C-40A8-4E9A-A0B7-5F2CB3B82614}" destId="{B677097A-CB1D-4A8C-8A78-A441C9012ACE}" srcOrd="3" destOrd="0" presId="urn:microsoft.com/office/officeart/2005/8/layout/vList2"/>
    <dgm:cxn modelId="{04BB2AE4-2F17-456D-A221-DADF69E028FC}" type="presParOf" srcId="{EE48784C-40A8-4E9A-A0B7-5F2CB3B82614}" destId="{D39C97D3-A9B7-4C46-93C8-A4D1CE95C04B}" srcOrd="4" destOrd="0" presId="urn:microsoft.com/office/officeart/2005/8/layout/vList2"/>
    <dgm:cxn modelId="{D9A95605-95EE-4165-8E48-E5EAB6D9614C}" type="presParOf" srcId="{EE48784C-40A8-4E9A-A0B7-5F2CB3B82614}" destId="{F6055B94-04F2-44BD-BC09-A6822EE3FAB7}" srcOrd="5" destOrd="0" presId="urn:microsoft.com/office/officeart/2005/8/layout/vList2"/>
    <dgm:cxn modelId="{8B5BA3F5-1A23-46E5-9E03-1A3139B86351}" type="presParOf" srcId="{EE48784C-40A8-4E9A-A0B7-5F2CB3B82614}" destId="{03496B1B-A392-4CD7-8515-9BC7107AC740}" srcOrd="6" destOrd="0" presId="urn:microsoft.com/office/officeart/2005/8/layout/vList2"/>
    <dgm:cxn modelId="{6CB2C480-37E4-446F-807D-D8982CCE18D3}" type="presParOf" srcId="{EE48784C-40A8-4E9A-A0B7-5F2CB3B82614}" destId="{4CC4F18E-C833-401E-B736-791326CB129D}"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25BC86-24BA-4BC0-AC47-7229D090E3F2}"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0FB7D15-AE48-474C-8D97-44E48A3973CB}">
      <dgm:prSet/>
      <dgm:spPr/>
      <dgm:t>
        <a:bodyPr/>
        <a:lstStyle/>
        <a:p>
          <a:r>
            <a:rPr lang="en-GB"/>
            <a:t>Assess each identified risks regularly to decide whether or not it is becoming less or more probable.</a:t>
          </a:r>
          <a:endParaRPr lang="en-US"/>
        </a:p>
      </dgm:t>
    </dgm:pt>
    <dgm:pt modelId="{D234288F-6BDE-4245-B6B2-3C6E00FD1E12}" type="parTrans" cxnId="{A17BFC31-C6E8-48AE-9F70-1FE24CB0D40C}">
      <dgm:prSet/>
      <dgm:spPr/>
      <dgm:t>
        <a:bodyPr/>
        <a:lstStyle/>
        <a:p>
          <a:endParaRPr lang="en-US"/>
        </a:p>
      </dgm:t>
    </dgm:pt>
    <dgm:pt modelId="{4CF95710-7B59-4F91-B19C-7E60C8D392B6}" type="sibTrans" cxnId="{A17BFC31-C6E8-48AE-9F70-1FE24CB0D40C}">
      <dgm:prSet/>
      <dgm:spPr/>
      <dgm:t>
        <a:bodyPr/>
        <a:lstStyle/>
        <a:p>
          <a:endParaRPr lang="en-US"/>
        </a:p>
      </dgm:t>
    </dgm:pt>
    <dgm:pt modelId="{9C73D70A-EF0C-48EF-AB84-E92AEFD33C09}">
      <dgm:prSet/>
      <dgm:spPr/>
      <dgm:t>
        <a:bodyPr/>
        <a:lstStyle/>
        <a:p>
          <a:r>
            <a:rPr lang="en-GB"/>
            <a:t>Also assess whether the effects of the risk have changed.</a:t>
          </a:r>
          <a:endParaRPr lang="en-US"/>
        </a:p>
      </dgm:t>
    </dgm:pt>
    <dgm:pt modelId="{C3525138-34DE-4F0B-A5B9-75E553B277AB}" type="parTrans" cxnId="{AF8CAFEC-F498-4CF6-9E55-B9627AC31003}">
      <dgm:prSet/>
      <dgm:spPr/>
      <dgm:t>
        <a:bodyPr/>
        <a:lstStyle/>
        <a:p>
          <a:endParaRPr lang="en-US"/>
        </a:p>
      </dgm:t>
    </dgm:pt>
    <dgm:pt modelId="{BB8B0D74-12CE-4FB6-8072-21E674CDCE5E}" type="sibTrans" cxnId="{AF8CAFEC-F498-4CF6-9E55-B9627AC31003}">
      <dgm:prSet/>
      <dgm:spPr/>
      <dgm:t>
        <a:bodyPr/>
        <a:lstStyle/>
        <a:p>
          <a:endParaRPr lang="en-US"/>
        </a:p>
      </dgm:t>
    </dgm:pt>
    <dgm:pt modelId="{F6B12533-DFCE-4387-9278-B443DE88E8D3}">
      <dgm:prSet/>
      <dgm:spPr/>
      <dgm:t>
        <a:bodyPr/>
        <a:lstStyle/>
        <a:p>
          <a:r>
            <a:rPr lang="en-GB"/>
            <a:t>Each key risk should be discussed at management progress meetings.</a:t>
          </a:r>
          <a:endParaRPr lang="en-US"/>
        </a:p>
      </dgm:t>
    </dgm:pt>
    <dgm:pt modelId="{6323CC37-7624-4D2A-8D1B-CFDA59D51B9B}" type="parTrans" cxnId="{2C491E42-F9C9-4170-BE92-79949BA40219}">
      <dgm:prSet/>
      <dgm:spPr/>
      <dgm:t>
        <a:bodyPr/>
        <a:lstStyle/>
        <a:p>
          <a:endParaRPr lang="en-US"/>
        </a:p>
      </dgm:t>
    </dgm:pt>
    <dgm:pt modelId="{ABA2485F-D1AB-4F41-A9A9-113738CB7429}" type="sibTrans" cxnId="{2C491E42-F9C9-4170-BE92-79949BA40219}">
      <dgm:prSet/>
      <dgm:spPr/>
      <dgm:t>
        <a:bodyPr/>
        <a:lstStyle/>
        <a:p>
          <a:endParaRPr lang="en-US"/>
        </a:p>
      </dgm:t>
    </dgm:pt>
    <dgm:pt modelId="{E24C949C-4E6D-4C2F-87C4-B7ADD58317DC}" type="pres">
      <dgm:prSet presAssocID="{7B25BC86-24BA-4BC0-AC47-7229D090E3F2}" presName="vert0" presStyleCnt="0">
        <dgm:presLayoutVars>
          <dgm:dir/>
          <dgm:animOne val="branch"/>
          <dgm:animLvl val="lvl"/>
        </dgm:presLayoutVars>
      </dgm:prSet>
      <dgm:spPr/>
    </dgm:pt>
    <dgm:pt modelId="{D05144B0-6178-4850-8220-6D9477E4C468}" type="pres">
      <dgm:prSet presAssocID="{70FB7D15-AE48-474C-8D97-44E48A3973CB}" presName="thickLine" presStyleLbl="alignNode1" presStyleIdx="0" presStyleCnt="3"/>
      <dgm:spPr/>
    </dgm:pt>
    <dgm:pt modelId="{82E96D91-C289-4458-9034-6F5BDF8C9E9B}" type="pres">
      <dgm:prSet presAssocID="{70FB7D15-AE48-474C-8D97-44E48A3973CB}" presName="horz1" presStyleCnt="0"/>
      <dgm:spPr/>
    </dgm:pt>
    <dgm:pt modelId="{2BCBD001-2814-4BB1-867A-D472E1245037}" type="pres">
      <dgm:prSet presAssocID="{70FB7D15-AE48-474C-8D97-44E48A3973CB}" presName="tx1" presStyleLbl="revTx" presStyleIdx="0" presStyleCnt="3"/>
      <dgm:spPr/>
    </dgm:pt>
    <dgm:pt modelId="{B27E28FA-992E-4AAE-8DF2-B941ED26B447}" type="pres">
      <dgm:prSet presAssocID="{70FB7D15-AE48-474C-8D97-44E48A3973CB}" presName="vert1" presStyleCnt="0"/>
      <dgm:spPr/>
    </dgm:pt>
    <dgm:pt modelId="{9F9A5E99-3FD2-4412-91C8-2269560D6BC2}" type="pres">
      <dgm:prSet presAssocID="{9C73D70A-EF0C-48EF-AB84-E92AEFD33C09}" presName="thickLine" presStyleLbl="alignNode1" presStyleIdx="1" presStyleCnt="3"/>
      <dgm:spPr/>
    </dgm:pt>
    <dgm:pt modelId="{455EAB4A-1438-4AD7-9802-F25920FBC467}" type="pres">
      <dgm:prSet presAssocID="{9C73D70A-EF0C-48EF-AB84-E92AEFD33C09}" presName="horz1" presStyleCnt="0"/>
      <dgm:spPr/>
    </dgm:pt>
    <dgm:pt modelId="{7B496EBC-D84F-478A-8DA0-38D13BEA669B}" type="pres">
      <dgm:prSet presAssocID="{9C73D70A-EF0C-48EF-AB84-E92AEFD33C09}" presName="tx1" presStyleLbl="revTx" presStyleIdx="1" presStyleCnt="3"/>
      <dgm:spPr/>
    </dgm:pt>
    <dgm:pt modelId="{FE11C6DE-67AB-4B7A-80C8-5A0601E4B4BA}" type="pres">
      <dgm:prSet presAssocID="{9C73D70A-EF0C-48EF-AB84-E92AEFD33C09}" presName="vert1" presStyleCnt="0"/>
      <dgm:spPr/>
    </dgm:pt>
    <dgm:pt modelId="{0A7A8F3C-7712-46DB-A1DE-F485DB76B476}" type="pres">
      <dgm:prSet presAssocID="{F6B12533-DFCE-4387-9278-B443DE88E8D3}" presName="thickLine" presStyleLbl="alignNode1" presStyleIdx="2" presStyleCnt="3"/>
      <dgm:spPr/>
    </dgm:pt>
    <dgm:pt modelId="{CBAEA17E-6BAD-4257-9ACC-2F272C4D1D0F}" type="pres">
      <dgm:prSet presAssocID="{F6B12533-DFCE-4387-9278-B443DE88E8D3}" presName="horz1" presStyleCnt="0"/>
      <dgm:spPr/>
    </dgm:pt>
    <dgm:pt modelId="{A417763B-4F0F-4114-B08F-8B07110FB328}" type="pres">
      <dgm:prSet presAssocID="{F6B12533-DFCE-4387-9278-B443DE88E8D3}" presName="tx1" presStyleLbl="revTx" presStyleIdx="2" presStyleCnt="3"/>
      <dgm:spPr/>
    </dgm:pt>
    <dgm:pt modelId="{7557ABA4-0D53-4F04-B459-553A1A2C913C}" type="pres">
      <dgm:prSet presAssocID="{F6B12533-DFCE-4387-9278-B443DE88E8D3}" presName="vert1" presStyleCnt="0"/>
      <dgm:spPr/>
    </dgm:pt>
  </dgm:ptLst>
  <dgm:cxnLst>
    <dgm:cxn modelId="{55F12425-F2DB-4EC1-ADAB-D9899B6EA89D}" type="presOf" srcId="{F6B12533-DFCE-4387-9278-B443DE88E8D3}" destId="{A417763B-4F0F-4114-B08F-8B07110FB328}" srcOrd="0" destOrd="0" presId="urn:microsoft.com/office/officeart/2008/layout/LinedList"/>
    <dgm:cxn modelId="{A17BFC31-C6E8-48AE-9F70-1FE24CB0D40C}" srcId="{7B25BC86-24BA-4BC0-AC47-7229D090E3F2}" destId="{70FB7D15-AE48-474C-8D97-44E48A3973CB}" srcOrd="0" destOrd="0" parTransId="{D234288F-6BDE-4245-B6B2-3C6E00FD1E12}" sibTransId="{4CF95710-7B59-4F91-B19C-7E60C8D392B6}"/>
    <dgm:cxn modelId="{2C491E42-F9C9-4170-BE92-79949BA40219}" srcId="{7B25BC86-24BA-4BC0-AC47-7229D090E3F2}" destId="{F6B12533-DFCE-4387-9278-B443DE88E8D3}" srcOrd="2" destOrd="0" parTransId="{6323CC37-7624-4D2A-8D1B-CFDA59D51B9B}" sibTransId="{ABA2485F-D1AB-4F41-A9A9-113738CB7429}"/>
    <dgm:cxn modelId="{FBB38867-D7C9-4ABF-A7AB-D34FCC17359F}" type="presOf" srcId="{9C73D70A-EF0C-48EF-AB84-E92AEFD33C09}" destId="{7B496EBC-D84F-478A-8DA0-38D13BEA669B}" srcOrd="0" destOrd="0" presId="urn:microsoft.com/office/officeart/2008/layout/LinedList"/>
    <dgm:cxn modelId="{1F4569A4-17D0-4B5A-A4B5-EC7680275B81}" type="presOf" srcId="{7B25BC86-24BA-4BC0-AC47-7229D090E3F2}" destId="{E24C949C-4E6D-4C2F-87C4-B7ADD58317DC}" srcOrd="0" destOrd="0" presId="urn:microsoft.com/office/officeart/2008/layout/LinedList"/>
    <dgm:cxn modelId="{3A4374AF-3544-4824-9A0C-A2856DF31C80}" type="presOf" srcId="{70FB7D15-AE48-474C-8D97-44E48A3973CB}" destId="{2BCBD001-2814-4BB1-867A-D472E1245037}" srcOrd="0" destOrd="0" presId="urn:microsoft.com/office/officeart/2008/layout/LinedList"/>
    <dgm:cxn modelId="{AF8CAFEC-F498-4CF6-9E55-B9627AC31003}" srcId="{7B25BC86-24BA-4BC0-AC47-7229D090E3F2}" destId="{9C73D70A-EF0C-48EF-AB84-E92AEFD33C09}" srcOrd="1" destOrd="0" parTransId="{C3525138-34DE-4F0B-A5B9-75E553B277AB}" sibTransId="{BB8B0D74-12CE-4FB6-8072-21E674CDCE5E}"/>
    <dgm:cxn modelId="{A42B3415-CF24-4106-8F66-0B1016732E10}" type="presParOf" srcId="{E24C949C-4E6D-4C2F-87C4-B7ADD58317DC}" destId="{D05144B0-6178-4850-8220-6D9477E4C468}" srcOrd="0" destOrd="0" presId="urn:microsoft.com/office/officeart/2008/layout/LinedList"/>
    <dgm:cxn modelId="{1A4D34D4-CFF5-4B36-A89C-467B2DC25A5F}" type="presParOf" srcId="{E24C949C-4E6D-4C2F-87C4-B7ADD58317DC}" destId="{82E96D91-C289-4458-9034-6F5BDF8C9E9B}" srcOrd="1" destOrd="0" presId="urn:microsoft.com/office/officeart/2008/layout/LinedList"/>
    <dgm:cxn modelId="{DC63FE2A-01BC-461D-94DB-640121E38D60}" type="presParOf" srcId="{82E96D91-C289-4458-9034-6F5BDF8C9E9B}" destId="{2BCBD001-2814-4BB1-867A-D472E1245037}" srcOrd="0" destOrd="0" presId="urn:microsoft.com/office/officeart/2008/layout/LinedList"/>
    <dgm:cxn modelId="{6614561A-8F58-490A-8455-CA99CE74D5B7}" type="presParOf" srcId="{82E96D91-C289-4458-9034-6F5BDF8C9E9B}" destId="{B27E28FA-992E-4AAE-8DF2-B941ED26B447}" srcOrd="1" destOrd="0" presId="urn:microsoft.com/office/officeart/2008/layout/LinedList"/>
    <dgm:cxn modelId="{68190811-63BB-425E-A23C-91D52EA03999}" type="presParOf" srcId="{E24C949C-4E6D-4C2F-87C4-B7ADD58317DC}" destId="{9F9A5E99-3FD2-4412-91C8-2269560D6BC2}" srcOrd="2" destOrd="0" presId="urn:microsoft.com/office/officeart/2008/layout/LinedList"/>
    <dgm:cxn modelId="{5DE74E67-8287-4C64-B50D-CD2CF875C052}" type="presParOf" srcId="{E24C949C-4E6D-4C2F-87C4-B7ADD58317DC}" destId="{455EAB4A-1438-4AD7-9802-F25920FBC467}" srcOrd="3" destOrd="0" presId="urn:microsoft.com/office/officeart/2008/layout/LinedList"/>
    <dgm:cxn modelId="{2C95E5D0-0E38-4BEA-B70A-BD6BD3D15DF2}" type="presParOf" srcId="{455EAB4A-1438-4AD7-9802-F25920FBC467}" destId="{7B496EBC-D84F-478A-8DA0-38D13BEA669B}" srcOrd="0" destOrd="0" presId="urn:microsoft.com/office/officeart/2008/layout/LinedList"/>
    <dgm:cxn modelId="{8B814FD8-A13D-4BD2-96C6-D0C4F0F9885A}" type="presParOf" srcId="{455EAB4A-1438-4AD7-9802-F25920FBC467}" destId="{FE11C6DE-67AB-4B7A-80C8-5A0601E4B4BA}" srcOrd="1" destOrd="0" presId="urn:microsoft.com/office/officeart/2008/layout/LinedList"/>
    <dgm:cxn modelId="{9375A6D3-C9EB-49F8-9E2A-6D877C2C8B3A}" type="presParOf" srcId="{E24C949C-4E6D-4C2F-87C4-B7ADD58317DC}" destId="{0A7A8F3C-7712-46DB-A1DE-F485DB76B476}" srcOrd="4" destOrd="0" presId="urn:microsoft.com/office/officeart/2008/layout/LinedList"/>
    <dgm:cxn modelId="{EF014CB3-67ED-46B7-A621-19475C66FB43}" type="presParOf" srcId="{E24C949C-4E6D-4C2F-87C4-B7ADD58317DC}" destId="{CBAEA17E-6BAD-4257-9ACC-2F272C4D1D0F}" srcOrd="5" destOrd="0" presId="urn:microsoft.com/office/officeart/2008/layout/LinedList"/>
    <dgm:cxn modelId="{03C6155E-64DD-4B25-8AF9-CC62A4EDBD77}" type="presParOf" srcId="{CBAEA17E-6BAD-4257-9ACC-2F272C4D1D0F}" destId="{A417763B-4F0F-4114-B08F-8B07110FB328}" srcOrd="0" destOrd="0" presId="urn:microsoft.com/office/officeart/2008/layout/LinedList"/>
    <dgm:cxn modelId="{D2A3A984-F4EE-44F2-9F57-D96C53D541E6}" type="presParOf" srcId="{CBAEA17E-6BAD-4257-9ACC-2F272C4D1D0F}" destId="{7557ABA4-0D53-4F04-B459-553A1A2C91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A13A98-F1AC-4E79-B09C-146ACCDF3F10}">
      <dsp:nvSpPr>
        <dsp:cNvPr id="0" name=""/>
        <dsp:cNvSpPr/>
      </dsp:nvSpPr>
      <dsp:spPr>
        <a:xfrm>
          <a:off x="0" y="477390"/>
          <a:ext cx="4971603" cy="1216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Risk management</a:t>
          </a:r>
          <a:endParaRPr lang="en-US" sz="2800" kern="1200"/>
        </a:p>
      </dsp:txBody>
      <dsp:txXfrm>
        <a:off x="59399" y="536789"/>
        <a:ext cx="4852805" cy="1098002"/>
      </dsp:txXfrm>
    </dsp:sp>
    <dsp:sp modelId="{0572DC50-FD78-4487-A0F3-08B32E19A2B1}">
      <dsp:nvSpPr>
        <dsp:cNvPr id="0" name=""/>
        <dsp:cNvSpPr/>
      </dsp:nvSpPr>
      <dsp:spPr>
        <a:xfrm>
          <a:off x="0" y="1881390"/>
          <a:ext cx="4971603" cy="1216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Managing people</a:t>
          </a:r>
          <a:endParaRPr lang="en-US" sz="2800" kern="1200"/>
        </a:p>
      </dsp:txBody>
      <dsp:txXfrm>
        <a:off x="59399" y="1940789"/>
        <a:ext cx="4852805" cy="1098002"/>
      </dsp:txXfrm>
    </dsp:sp>
    <dsp:sp modelId="{F3FD9571-568A-44DC-9574-BD4CD226F48B}">
      <dsp:nvSpPr>
        <dsp:cNvPr id="0" name=""/>
        <dsp:cNvSpPr/>
      </dsp:nvSpPr>
      <dsp:spPr>
        <a:xfrm>
          <a:off x="0" y="3285390"/>
          <a:ext cx="4971603" cy="1216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Teamwork </a:t>
          </a:r>
          <a:endParaRPr lang="en-US" sz="2800" kern="1200"/>
        </a:p>
      </dsp:txBody>
      <dsp:txXfrm>
        <a:off x="59399" y="3344789"/>
        <a:ext cx="4852805"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38B65-0AA3-41E6-9B66-1244800F1E93}">
      <dsp:nvSpPr>
        <dsp:cNvPr id="0" name=""/>
        <dsp:cNvSpPr/>
      </dsp:nvSpPr>
      <dsp:spPr>
        <a:xfrm>
          <a:off x="0" y="1638"/>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2E26B3-EF7F-4000-86DB-DB4AB0A6E6B6}">
      <dsp:nvSpPr>
        <dsp:cNvPr id="0" name=""/>
        <dsp:cNvSpPr/>
      </dsp:nvSpPr>
      <dsp:spPr>
        <a:xfrm>
          <a:off x="0" y="0"/>
          <a:ext cx="7353784" cy="118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People are an organisation’s most important assets.</a:t>
          </a:r>
          <a:endParaRPr lang="en-US" sz="2400" kern="1200" dirty="0"/>
        </a:p>
      </dsp:txBody>
      <dsp:txXfrm>
        <a:off x="0" y="0"/>
        <a:ext cx="7353784" cy="1182423"/>
      </dsp:txXfrm>
    </dsp:sp>
    <dsp:sp modelId="{460778E5-23E7-4F61-A64B-8F165C3DE7E6}">
      <dsp:nvSpPr>
        <dsp:cNvPr id="0" name=""/>
        <dsp:cNvSpPr/>
      </dsp:nvSpPr>
      <dsp:spPr>
        <a:xfrm>
          <a:off x="0" y="1184061"/>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DEB3C-79D7-4AC7-9D3A-E26C3E456CB1}">
      <dsp:nvSpPr>
        <dsp:cNvPr id="0" name=""/>
        <dsp:cNvSpPr/>
      </dsp:nvSpPr>
      <dsp:spPr>
        <a:xfrm>
          <a:off x="0" y="1184061"/>
          <a:ext cx="7346602" cy="1512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 tasks of a manager are essentially people-oriented. Unless there is some understanding of people, management will be unsuccessful.</a:t>
          </a:r>
          <a:endParaRPr lang="en-US" sz="2400" kern="1200" dirty="0"/>
        </a:p>
      </dsp:txBody>
      <dsp:txXfrm>
        <a:off x="0" y="1184061"/>
        <a:ext cx="7346602" cy="1512650"/>
      </dsp:txXfrm>
    </dsp:sp>
    <dsp:sp modelId="{4E7FD3D0-CF40-4E07-90CA-3C86B516A509}">
      <dsp:nvSpPr>
        <dsp:cNvPr id="0" name=""/>
        <dsp:cNvSpPr/>
      </dsp:nvSpPr>
      <dsp:spPr>
        <a:xfrm>
          <a:off x="0" y="2696711"/>
          <a:ext cx="735378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FFE1BD-E51C-4E6D-9DCE-9D7F9DC8EEE5}">
      <dsp:nvSpPr>
        <dsp:cNvPr id="0" name=""/>
        <dsp:cNvSpPr/>
      </dsp:nvSpPr>
      <dsp:spPr>
        <a:xfrm>
          <a:off x="0" y="2696711"/>
          <a:ext cx="7353784" cy="118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a:t>Poor people management is an important contributor to project failure.</a:t>
          </a:r>
          <a:endParaRPr lang="en-US" sz="2400" kern="1200"/>
        </a:p>
      </dsp:txBody>
      <dsp:txXfrm>
        <a:off x="0" y="2696711"/>
        <a:ext cx="7353784" cy="11824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985D1-4ADB-4159-AD03-581DC4FB6A88}">
      <dsp:nvSpPr>
        <dsp:cNvPr id="0" name=""/>
        <dsp:cNvSpPr/>
      </dsp:nvSpPr>
      <dsp:spPr>
        <a:xfrm>
          <a:off x="0" y="263693"/>
          <a:ext cx="8266078" cy="992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Team members should all be treated in a comparable way without favourites or discrimination.</a:t>
          </a:r>
          <a:endParaRPr lang="en-US" sz="2000" kern="1200"/>
        </a:p>
      </dsp:txBody>
      <dsp:txXfrm>
        <a:off x="0" y="263693"/>
        <a:ext cx="8266078" cy="992250"/>
      </dsp:txXfrm>
    </dsp:sp>
    <dsp:sp modelId="{A96ECF6B-4C77-426A-BD62-D0F76DE8BCF7}">
      <dsp:nvSpPr>
        <dsp:cNvPr id="0" name=""/>
        <dsp:cNvSpPr/>
      </dsp:nvSpPr>
      <dsp:spPr>
        <a:xfrm>
          <a:off x="413303" y="42293"/>
          <a:ext cx="5786254"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Consistency</a:t>
          </a:r>
          <a:endParaRPr lang="en-US" sz="2400" kern="1200" dirty="0"/>
        </a:p>
      </dsp:txBody>
      <dsp:txXfrm>
        <a:off x="434919" y="63909"/>
        <a:ext cx="5743022" cy="399568"/>
      </dsp:txXfrm>
    </dsp:sp>
    <dsp:sp modelId="{300C984B-5737-4809-B983-EFCCB6436FA4}">
      <dsp:nvSpPr>
        <dsp:cNvPr id="0" name=""/>
        <dsp:cNvSpPr/>
      </dsp:nvSpPr>
      <dsp:spPr>
        <a:xfrm>
          <a:off x="0" y="1558343"/>
          <a:ext cx="8266078" cy="99225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Different team members have different skills and these differences should be respected.</a:t>
          </a:r>
          <a:endParaRPr lang="en-US" sz="2000" kern="1200"/>
        </a:p>
      </dsp:txBody>
      <dsp:txXfrm>
        <a:off x="0" y="1558343"/>
        <a:ext cx="8266078" cy="992250"/>
      </dsp:txXfrm>
    </dsp:sp>
    <dsp:sp modelId="{4534FFAC-86A1-47B9-B25D-F7A582BE5AC3}">
      <dsp:nvSpPr>
        <dsp:cNvPr id="0" name=""/>
        <dsp:cNvSpPr/>
      </dsp:nvSpPr>
      <dsp:spPr>
        <a:xfrm>
          <a:off x="413303" y="1336943"/>
          <a:ext cx="5786254" cy="44280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Respect</a:t>
          </a:r>
          <a:endParaRPr lang="en-US" sz="2000" kern="1200" dirty="0"/>
        </a:p>
      </dsp:txBody>
      <dsp:txXfrm>
        <a:off x="434919" y="1358559"/>
        <a:ext cx="5743022" cy="399568"/>
      </dsp:txXfrm>
    </dsp:sp>
    <dsp:sp modelId="{0E03D27E-C4CE-4FC6-AA52-613F147FFBCA}">
      <dsp:nvSpPr>
        <dsp:cNvPr id="0" name=""/>
        <dsp:cNvSpPr/>
      </dsp:nvSpPr>
      <dsp:spPr>
        <a:xfrm>
          <a:off x="0" y="2852993"/>
          <a:ext cx="8266078" cy="9922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Involve all team members and make sure that people’s views are considered.</a:t>
          </a:r>
          <a:endParaRPr lang="en-US" sz="2000" kern="1200"/>
        </a:p>
      </dsp:txBody>
      <dsp:txXfrm>
        <a:off x="0" y="2852993"/>
        <a:ext cx="8266078" cy="992250"/>
      </dsp:txXfrm>
    </dsp:sp>
    <dsp:sp modelId="{52DD0461-AC3F-4D7F-B8BE-DB12663275D3}">
      <dsp:nvSpPr>
        <dsp:cNvPr id="0" name=""/>
        <dsp:cNvSpPr/>
      </dsp:nvSpPr>
      <dsp:spPr>
        <a:xfrm>
          <a:off x="413303" y="2631594"/>
          <a:ext cx="5786254" cy="4428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Inclusion</a:t>
          </a:r>
          <a:endParaRPr lang="en-US" sz="2000" kern="1200" dirty="0"/>
        </a:p>
      </dsp:txBody>
      <dsp:txXfrm>
        <a:off x="434919" y="2653210"/>
        <a:ext cx="5743022" cy="399568"/>
      </dsp:txXfrm>
    </dsp:sp>
    <dsp:sp modelId="{B43EB4E3-989B-45ED-96CB-662CFEAAC05B}">
      <dsp:nvSpPr>
        <dsp:cNvPr id="0" name=""/>
        <dsp:cNvSpPr/>
      </dsp:nvSpPr>
      <dsp:spPr>
        <a:xfrm>
          <a:off x="0" y="4147644"/>
          <a:ext cx="8266078" cy="99225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1539" tIns="312420" rIns="641539"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a:t>You should always be honest about what is going well and what is going badly in a project.</a:t>
          </a:r>
          <a:endParaRPr lang="en-US" sz="2000" kern="1200"/>
        </a:p>
      </dsp:txBody>
      <dsp:txXfrm>
        <a:off x="0" y="4147644"/>
        <a:ext cx="8266078" cy="992250"/>
      </dsp:txXfrm>
    </dsp:sp>
    <dsp:sp modelId="{2C5DBD44-D1F6-4066-8803-8BA7A7EA9123}">
      <dsp:nvSpPr>
        <dsp:cNvPr id="0" name=""/>
        <dsp:cNvSpPr/>
      </dsp:nvSpPr>
      <dsp:spPr>
        <a:xfrm>
          <a:off x="413303" y="3926244"/>
          <a:ext cx="5786254" cy="44280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07" tIns="0" rIns="218707" bIns="0" numCol="1" spcCol="1270" anchor="ctr" anchorCtr="0">
          <a:noAutofit/>
        </a:bodyPr>
        <a:lstStyle/>
        <a:p>
          <a:pPr marL="0" lvl="0" indent="0" algn="l" defTabSz="1066800">
            <a:lnSpc>
              <a:spcPct val="90000"/>
            </a:lnSpc>
            <a:spcBef>
              <a:spcPct val="0"/>
            </a:spcBef>
            <a:spcAft>
              <a:spcPct val="35000"/>
            </a:spcAft>
            <a:buNone/>
          </a:pPr>
          <a:r>
            <a:rPr lang="en-GB" sz="2400" kern="1200" dirty="0"/>
            <a:t>Honesty</a:t>
          </a:r>
          <a:endParaRPr lang="en-US" sz="2000" kern="1200" dirty="0"/>
        </a:p>
      </dsp:txBody>
      <dsp:txXfrm>
        <a:off x="434919" y="3947860"/>
        <a:ext cx="5743022" cy="3995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18235-0F08-4B14-9BA9-D3BB3AA691D1}">
      <dsp:nvSpPr>
        <dsp:cNvPr id="0" name=""/>
        <dsp:cNvSpPr/>
      </dsp:nvSpPr>
      <dsp:spPr>
        <a:xfrm>
          <a:off x="0" y="61401"/>
          <a:ext cx="7213600" cy="10038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The needs hierarchy is almost certainly an over-simplification of motivation in practice.</a:t>
          </a:r>
          <a:endParaRPr lang="en-US" sz="2600" kern="1200" dirty="0"/>
        </a:p>
      </dsp:txBody>
      <dsp:txXfrm>
        <a:off x="49004" y="110405"/>
        <a:ext cx="7115592" cy="905852"/>
      </dsp:txXfrm>
    </dsp:sp>
    <dsp:sp modelId="{6B1078B6-213C-4BB7-BB97-FBD46E951BA9}">
      <dsp:nvSpPr>
        <dsp:cNvPr id="0" name=""/>
        <dsp:cNvSpPr/>
      </dsp:nvSpPr>
      <dsp:spPr>
        <a:xfrm>
          <a:off x="0" y="1140142"/>
          <a:ext cx="7213600" cy="100386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Motivation should also take into account different personality types:</a:t>
          </a:r>
          <a:endParaRPr lang="en-US" sz="2600" kern="1200"/>
        </a:p>
      </dsp:txBody>
      <dsp:txXfrm>
        <a:off x="49004" y="1189146"/>
        <a:ext cx="7115592" cy="905852"/>
      </dsp:txXfrm>
    </dsp:sp>
    <dsp:sp modelId="{2D5420DB-08CC-415C-93ED-C2EB54FFAE6D}">
      <dsp:nvSpPr>
        <dsp:cNvPr id="0" name=""/>
        <dsp:cNvSpPr/>
      </dsp:nvSpPr>
      <dsp:spPr>
        <a:xfrm>
          <a:off x="0" y="2144002"/>
          <a:ext cx="7213600" cy="279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032" tIns="33020" rIns="184912" bIns="33020" numCol="1" spcCol="1270" anchor="t" anchorCtr="0">
          <a:noAutofit/>
        </a:bodyPr>
        <a:lstStyle/>
        <a:p>
          <a:pPr marL="228600" lvl="1" indent="-228600" algn="l" defTabSz="889000">
            <a:lnSpc>
              <a:spcPct val="90000"/>
            </a:lnSpc>
            <a:spcBef>
              <a:spcPct val="0"/>
            </a:spcBef>
            <a:spcAft>
              <a:spcPct val="20000"/>
            </a:spcAft>
            <a:buClr>
              <a:srgbClr val="00B050"/>
            </a:buClr>
            <a:buFontTx/>
            <a:buChar char="►"/>
          </a:pPr>
          <a:endParaRPr lang="en-US" sz="2000" kern="1200" dirty="0"/>
        </a:p>
        <a:p>
          <a:pPr marL="228600" lvl="1" indent="-228600" algn="l" defTabSz="889000">
            <a:lnSpc>
              <a:spcPct val="90000"/>
            </a:lnSpc>
            <a:spcBef>
              <a:spcPct val="0"/>
            </a:spcBef>
            <a:spcAft>
              <a:spcPct val="20000"/>
            </a:spcAft>
            <a:buClr>
              <a:srgbClr val="00B050"/>
            </a:buClr>
            <a:buFontTx/>
            <a:buChar char="►"/>
          </a:pPr>
          <a:r>
            <a:rPr lang="en-GB" sz="2000" kern="1200" dirty="0"/>
            <a:t>Task-oriented people, who are motivated by the work they do. In software engineering.</a:t>
          </a:r>
          <a:endParaRPr lang="en-US" sz="2000" kern="1200" dirty="0"/>
        </a:p>
        <a:p>
          <a:pPr marL="228600" lvl="1" indent="-228600" algn="l" defTabSz="889000">
            <a:lnSpc>
              <a:spcPct val="90000"/>
            </a:lnSpc>
            <a:spcBef>
              <a:spcPct val="0"/>
            </a:spcBef>
            <a:spcAft>
              <a:spcPct val="20000"/>
            </a:spcAft>
            <a:buClr>
              <a:srgbClr val="00B050"/>
            </a:buClr>
            <a:buFontTx/>
            <a:buChar char="►"/>
          </a:pPr>
          <a:endParaRPr lang="en-US" sz="2000" kern="1200" dirty="0"/>
        </a:p>
        <a:p>
          <a:pPr marL="228600" lvl="1" indent="-228600" algn="l" defTabSz="889000">
            <a:lnSpc>
              <a:spcPct val="90000"/>
            </a:lnSpc>
            <a:spcBef>
              <a:spcPct val="0"/>
            </a:spcBef>
            <a:spcAft>
              <a:spcPct val="20000"/>
            </a:spcAft>
            <a:buClr>
              <a:srgbClr val="00B050"/>
            </a:buClr>
            <a:buFontTx/>
            <a:buChar char="►"/>
          </a:pPr>
          <a:r>
            <a:rPr lang="en-GB" sz="2000" kern="1200" dirty="0"/>
            <a:t>Interaction-oriented</a:t>
          </a:r>
          <a:r>
            <a:rPr lang="en-GB" sz="2000" i="1" kern="1200" dirty="0"/>
            <a:t> </a:t>
          </a:r>
          <a:r>
            <a:rPr lang="en-GB" sz="2000" kern="1200" dirty="0"/>
            <a:t>people, who are motivated by the presence and actions of co-workers. </a:t>
          </a:r>
          <a:endParaRPr lang="en-US" sz="2000" kern="1200" dirty="0"/>
        </a:p>
        <a:p>
          <a:pPr marL="228600" lvl="1" indent="-228600" algn="l" defTabSz="889000">
            <a:lnSpc>
              <a:spcPct val="90000"/>
            </a:lnSpc>
            <a:spcBef>
              <a:spcPct val="0"/>
            </a:spcBef>
            <a:spcAft>
              <a:spcPct val="20000"/>
            </a:spcAft>
            <a:buClr>
              <a:srgbClr val="00B050"/>
            </a:buClr>
            <a:buFontTx/>
            <a:buChar char="►"/>
          </a:pPr>
          <a:endParaRPr lang="en-US" sz="2000" kern="1200" dirty="0"/>
        </a:p>
        <a:p>
          <a:pPr marL="228600" lvl="1" indent="-228600" algn="l" defTabSz="889000">
            <a:lnSpc>
              <a:spcPct val="90000"/>
            </a:lnSpc>
            <a:spcBef>
              <a:spcPct val="0"/>
            </a:spcBef>
            <a:spcAft>
              <a:spcPct val="20000"/>
            </a:spcAft>
            <a:buClr>
              <a:srgbClr val="00B050"/>
            </a:buClr>
            <a:buFontTx/>
            <a:buChar char="►"/>
          </a:pPr>
          <a:r>
            <a:rPr lang="en-GB" sz="2000" kern="1200" dirty="0"/>
            <a:t>Self-oriented</a:t>
          </a:r>
          <a:r>
            <a:rPr lang="en-GB" sz="2000" i="1" kern="1200" dirty="0"/>
            <a:t> </a:t>
          </a:r>
          <a:r>
            <a:rPr lang="en-GB" sz="2000" kern="1200" dirty="0"/>
            <a:t>people, who are principally motivated by personal success and recognition. </a:t>
          </a:r>
          <a:endParaRPr lang="en-US" sz="2000" kern="1200" dirty="0"/>
        </a:p>
      </dsp:txBody>
      <dsp:txXfrm>
        <a:off x="0" y="2144002"/>
        <a:ext cx="7213600" cy="27986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30545-F634-4C09-9BC5-A41A02CBC67E}">
      <dsp:nvSpPr>
        <dsp:cNvPr id="0" name=""/>
        <dsp:cNvSpPr/>
      </dsp:nvSpPr>
      <dsp:spPr>
        <a:xfrm rot="5400000">
          <a:off x="-218558" y="159766"/>
          <a:ext cx="1796925" cy="1482574"/>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Task-oriented.  </a:t>
          </a:r>
          <a:endParaRPr lang="en-US" sz="2000" kern="1200" dirty="0"/>
        </a:p>
      </dsp:txBody>
      <dsp:txXfrm rot="-5400000">
        <a:off x="-61382" y="743877"/>
        <a:ext cx="1482574" cy="314351"/>
      </dsp:txXfrm>
    </dsp:sp>
    <dsp:sp modelId="{2F1D12D5-71AB-4168-9053-27ADE01D0144}">
      <dsp:nvSpPr>
        <dsp:cNvPr id="0" name=""/>
        <dsp:cNvSpPr/>
      </dsp:nvSpPr>
      <dsp:spPr>
        <a:xfrm rot="5400000">
          <a:off x="3979347" y="-2667928"/>
          <a:ext cx="1168615" cy="6509654"/>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motivation for doing the work is the work itself</a:t>
          </a:r>
          <a:endParaRPr lang="en-US" sz="2000" kern="1200" dirty="0"/>
        </a:p>
      </dsp:txBody>
      <dsp:txXfrm rot="-5400000">
        <a:off x="1308828" y="59638"/>
        <a:ext cx="6452607" cy="1054521"/>
      </dsp:txXfrm>
    </dsp:sp>
    <dsp:sp modelId="{13B12560-ADD2-4ABD-844C-654886063A14}">
      <dsp:nvSpPr>
        <dsp:cNvPr id="0" name=""/>
        <dsp:cNvSpPr/>
      </dsp:nvSpPr>
      <dsp:spPr>
        <a:xfrm rot="5400000">
          <a:off x="-208155" y="1754228"/>
          <a:ext cx="1796925" cy="1503379"/>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Self-oriented. </a:t>
          </a:r>
          <a:endParaRPr lang="en-US" sz="2000" kern="1200" dirty="0"/>
        </a:p>
      </dsp:txBody>
      <dsp:txXfrm rot="-5400000">
        <a:off x="-61381" y="2359145"/>
        <a:ext cx="1503379" cy="293546"/>
      </dsp:txXfrm>
    </dsp:sp>
    <dsp:sp modelId="{FD87449F-84A4-4A77-9311-BF0B3D22F914}">
      <dsp:nvSpPr>
        <dsp:cNvPr id="0" name=""/>
        <dsp:cNvSpPr/>
      </dsp:nvSpPr>
      <dsp:spPr>
        <a:xfrm rot="5400000">
          <a:off x="3990057" y="-1063370"/>
          <a:ext cx="1168001" cy="6509654"/>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work is a means to an end which is the achievement of individual goals - e.g. to get rich, to play tennis, to travel etc.</a:t>
          </a:r>
          <a:endParaRPr lang="en-US" sz="2000" kern="1200" dirty="0"/>
        </a:p>
      </dsp:txBody>
      <dsp:txXfrm rot="-5400000">
        <a:off x="1319231" y="1664473"/>
        <a:ext cx="6452637" cy="1053967"/>
      </dsp:txXfrm>
    </dsp:sp>
    <dsp:sp modelId="{56A456AC-CD3E-4D37-9E91-5F7DCBF101D7}">
      <dsp:nvSpPr>
        <dsp:cNvPr id="0" name=""/>
        <dsp:cNvSpPr/>
      </dsp:nvSpPr>
      <dsp:spPr>
        <a:xfrm rot="5400000">
          <a:off x="-210495" y="3361432"/>
          <a:ext cx="1796925" cy="1498700"/>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Interaction-oriented</a:t>
          </a:r>
          <a:endParaRPr lang="en-US" sz="2000" kern="1200" dirty="0"/>
        </a:p>
      </dsp:txBody>
      <dsp:txXfrm rot="-5400000">
        <a:off x="-61382" y="3961669"/>
        <a:ext cx="1498700" cy="298225"/>
      </dsp:txXfrm>
    </dsp:sp>
    <dsp:sp modelId="{F85C1B88-B4A8-49D0-BCA2-906CB999694F}">
      <dsp:nvSpPr>
        <dsp:cNvPr id="0" name=""/>
        <dsp:cNvSpPr/>
      </dsp:nvSpPr>
      <dsp:spPr>
        <a:xfrm rot="5400000">
          <a:off x="3987717" y="541493"/>
          <a:ext cx="1168001" cy="6509654"/>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GB" sz="2000" kern="1200" dirty="0"/>
            <a:t>The principal motivation is the presence and actions of </a:t>
          </a:r>
          <a:br>
            <a:rPr lang="en-GB" sz="2000" kern="1200" dirty="0"/>
          </a:br>
          <a:r>
            <a:rPr lang="en-GB" sz="2000" kern="1200" dirty="0"/>
            <a:t>co-workers. People go to work because they like to go to work</a:t>
          </a:r>
          <a:endParaRPr lang="en-US" sz="2000" kern="1200" dirty="0"/>
        </a:p>
      </dsp:txBody>
      <dsp:txXfrm rot="-5400000">
        <a:off x="1316891" y="3269337"/>
        <a:ext cx="6452637" cy="10539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E5-3B6C-4096-B35F-6731A846C610}">
      <dsp:nvSpPr>
        <dsp:cNvPr id="0" name=""/>
        <dsp:cNvSpPr/>
      </dsp:nvSpPr>
      <dsp:spPr>
        <a:xfrm>
          <a:off x="189149" y="1112"/>
          <a:ext cx="3461820" cy="20770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Individual motivations are made up of elements </a:t>
          </a:r>
          <a:br>
            <a:rPr lang="en-GB" sz="2400" kern="1200"/>
          </a:br>
          <a:r>
            <a:rPr lang="en-GB" sz="2400" kern="1200"/>
            <a:t>of each class.</a:t>
          </a:r>
          <a:endParaRPr lang="en-US" sz="2400" kern="1200"/>
        </a:p>
      </dsp:txBody>
      <dsp:txXfrm>
        <a:off x="189149" y="1112"/>
        <a:ext cx="3461820" cy="2077092"/>
      </dsp:txXfrm>
    </dsp:sp>
    <dsp:sp modelId="{4B458DD3-0699-423B-923F-9886B1CA63ED}">
      <dsp:nvSpPr>
        <dsp:cNvPr id="0" name=""/>
        <dsp:cNvSpPr/>
      </dsp:nvSpPr>
      <dsp:spPr>
        <a:xfrm>
          <a:off x="3997151" y="1112"/>
          <a:ext cx="3461820" cy="20770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The balance can change depending on personal </a:t>
          </a:r>
          <a:br>
            <a:rPr lang="en-GB" sz="2400" kern="1200"/>
          </a:br>
          <a:r>
            <a:rPr lang="en-GB" sz="2400" kern="1200"/>
            <a:t>circumstances and external events.</a:t>
          </a:r>
          <a:endParaRPr lang="en-US" sz="2400" kern="1200"/>
        </a:p>
      </dsp:txBody>
      <dsp:txXfrm>
        <a:off x="3997151" y="1112"/>
        <a:ext cx="3461820" cy="2077092"/>
      </dsp:txXfrm>
    </dsp:sp>
    <dsp:sp modelId="{27CAC1C3-9E11-4028-B2C6-CBA30758B31D}">
      <dsp:nvSpPr>
        <dsp:cNvPr id="0" name=""/>
        <dsp:cNvSpPr/>
      </dsp:nvSpPr>
      <dsp:spPr>
        <a:xfrm>
          <a:off x="189149" y="2424387"/>
          <a:ext cx="3461820" cy="20770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However, people are not just motivated by personal factors but also by being part of a group and culture. </a:t>
          </a:r>
          <a:endParaRPr lang="en-US" sz="2400" kern="1200"/>
        </a:p>
      </dsp:txBody>
      <dsp:txXfrm>
        <a:off x="189149" y="2424387"/>
        <a:ext cx="3461820" cy="2077092"/>
      </dsp:txXfrm>
    </dsp:sp>
    <dsp:sp modelId="{27A4692A-428A-4967-AAE4-2817F264ED74}">
      <dsp:nvSpPr>
        <dsp:cNvPr id="0" name=""/>
        <dsp:cNvSpPr/>
      </dsp:nvSpPr>
      <dsp:spPr>
        <a:xfrm>
          <a:off x="3997151" y="2424387"/>
          <a:ext cx="3461820" cy="20770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a:t>People go to work because they are motivated by the people that they work with.</a:t>
          </a:r>
          <a:endParaRPr lang="en-US" sz="2400" kern="1200"/>
        </a:p>
      </dsp:txBody>
      <dsp:txXfrm>
        <a:off x="3997151" y="2424387"/>
        <a:ext cx="3461820" cy="20770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790E4-AF3E-4E0A-85AE-C6AC06F55046}">
      <dsp:nvSpPr>
        <dsp:cNvPr id="0" name=""/>
        <dsp:cNvSpPr/>
      </dsp:nvSpPr>
      <dsp:spPr>
        <a:xfrm>
          <a:off x="0" y="177451"/>
          <a:ext cx="7827372" cy="1216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May not be possible to appoint the ideal people to work on a project</a:t>
          </a:r>
          <a:endParaRPr lang="en-US" sz="2400" kern="1200"/>
        </a:p>
      </dsp:txBody>
      <dsp:txXfrm>
        <a:off x="59399" y="236850"/>
        <a:ext cx="7708574" cy="1098002"/>
      </dsp:txXfrm>
    </dsp:sp>
    <dsp:sp modelId="{3AF84FCC-D3DE-4331-A677-BA087E080815}">
      <dsp:nvSpPr>
        <dsp:cNvPr id="0" name=""/>
        <dsp:cNvSpPr/>
      </dsp:nvSpPr>
      <dsp:spPr>
        <a:xfrm>
          <a:off x="0" y="1394251"/>
          <a:ext cx="7827372" cy="21191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519" tIns="30480" rIns="170688" bIns="30480" numCol="1" spcCol="1270" anchor="t" anchorCtr="0">
          <a:noAutofit/>
        </a:bodyPr>
        <a:lstStyle/>
        <a:p>
          <a:pPr marL="228600" lvl="1" indent="-228600" algn="l" defTabSz="1066800">
            <a:lnSpc>
              <a:spcPct val="90000"/>
            </a:lnSpc>
            <a:spcBef>
              <a:spcPct val="0"/>
            </a:spcBef>
            <a:spcAft>
              <a:spcPct val="20000"/>
            </a:spcAft>
            <a:buClr>
              <a:srgbClr val="00B050"/>
            </a:buClr>
            <a:buFontTx/>
            <a:buChar char="►"/>
          </a:pPr>
          <a:r>
            <a:rPr lang="en-GB" sz="2400" kern="1200" dirty="0"/>
            <a:t>Project budget may not allow for the use of highly-paid staff;</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Staff with the appropriate experience may not be available;</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An organisation may wish to develop employee skills on a software project.</a:t>
          </a:r>
          <a:endParaRPr lang="en-US" sz="2400" kern="1200" dirty="0"/>
        </a:p>
      </dsp:txBody>
      <dsp:txXfrm>
        <a:off x="0" y="1394251"/>
        <a:ext cx="7827372" cy="2119162"/>
      </dsp:txXfrm>
    </dsp:sp>
    <dsp:sp modelId="{F7CF0C74-1393-4270-9BF8-D8DB770F4B36}">
      <dsp:nvSpPr>
        <dsp:cNvPr id="0" name=""/>
        <dsp:cNvSpPr/>
      </dsp:nvSpPr>
      <dsp:spPr>
        <a:xfrm>
          <a:off x="0" y="3513414"/>
          <a:ext cx="7827372" cy="12168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Managers have to work within these constraints especially when there are shortages of trained staff.</a:t>
          </a:r>
          <a:endParaRPr lang="en-US" sz="2400" kern="1200"/>
        </a:p>
      </dsp:txBody>
      <dsp:txXfrm>
        <a:off x="59399" y="3572813"/>
        <a:ext cx="7708574" cy="10980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FC121-60FB-4A8D-B1C1-E14FCA1D6833}">
      <dsp:nvSpPr>
        <dsp:cNvPr id="0" name=""/>
        <dsp:cNvSpPr/>
      </dsp:nvSpPr>
      <dsp:spPr>
        <a:xfrm>
          <a:off x="0" y="4744"/>
          <a:ext cx="7782847" cy="98159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75FC92-1F89-4868-9160-B910AD29237E}">
      <dsp:nvSpPr>
        <dsp:cNvPr id="0" name=""/>
        <dsp:cNvSpPr/>
      </dsp:nvSpPr>
      <dsp:spPr>
        <a:xfrm>
          <a:off x="296933" y="225604"/>
          <a:ext cx="540406" cy="5398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136344-7306-49D8-8E4B-B2BE13A6D585}">
      <dsp:nvSpPr>
        <dsp:cNvPr id="0" name=""/>
        <dsp:cNvSpPr/>
      </dsp:nvSpPr>
      <dsp:spPr>
        <a:xfrm>
          <a:off x="1134274" y="4744"/>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The group acts as a whole and comes to a consensus on decisions affecting the system.</a:t>
          </a:r>
          <a:endParaRPr lang="en-US" sz="2400" kern="1200"/>
        </a:p>
      </dsp:txBody>
      <dsp:txXfrm>
        <a:off x="1134274" y="4744"/>
        <a:ext cx="6580441" cy="1104298"/>
      </dsp:txXfrm>
    </dsp:sp>
    <dsp:sp modelId="{18F1FCE6-4B32-43E6-B9F1-1A99E29821FF}">
      <dsp:nvSpPr>
        <dsp:cNvPr id="0" name=""/>
        <dsp:cNvSpPr/>
      </dsp:nvSpPr>
      <dsp:spPr>
        <a:xfrm>
          <a:off x="0" y="1385117"/>
          <a:ext cx="7782847" cy="98159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CEE55-0119-4E29-ABFD-D8F808763BE5}">
      <dsp:nvSpPr>
        <dsp:cNvPr id="0" name=""/>
        <dsp:cNvSpPr/>
      </dsp:nvSpPr>
      <dsp:spPr>
        <a:xfrm>
          <a:off x="296933" y="1605977"/>
          <a:ext cx="540406" cy="5398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CCFB15-DF41-4CC4-BB1E-9250F09872E5}">
      <dsp:nvSpPr>
        <dsp:cNvPr id="0" name=""/>
        <dsp:cNvSpPr/>
      </dsp:nvSpPr>
      <dsp:spPr>
        <a:xfrm>
          <a:off x="1202381" y="1342293"/>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dirty="0"/>
            <a:t>The group leader serves as the external interface of the group but does not allocate specific work items.</a:t>
          </a:r>
          <a:endParaRPr lang="en-US" sz="2400" kern="1200" dirty="0"/>
        </a:p>
      </dsp:txBody>
      <dsp:txXfrm>
        <a:off x="1202381" y="1342293"/>
        <a:ext cx="6580441" cy="1104298"/>
      </dsp:txXfrm>
    </dsp:sp>
    <dsp:sp modelId="{F1DBD904-8B3C-4D1C-A125-C8F2936C3D1A}">
      <dsp:nvSpPr>
        <dsp:cNvPr id="0" name=""/>
        <dsp:cNvSpPr/>
      </dsp:nvSpPr>
      <dsp:spPr>
        <a:xfrm>
          <a:off x="0" y="2765490"/>
          <a:ext cx="7782847" cy="98159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49C39-ABE4-46C5-92BF-F426C0FF1C1B}">
      <dsp:nvSpPr>
        <dsp:cNvPr id="0" name=""/>
        <dsp:cNvSpPr/>
      </dsp:nvSpPr>
      <dsp:spPr>
        <a:xfrm>
          <a:off x="296933" y="2986350"/>
          <a:ext cx="540406" cy="5398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C38A03-0F02-4AD8-BF38-D22DAC30B3C8}">
      <dsp:nvSpPr>
        <dsp:cNvPr id="0" name=""/>
        <dsp:cNvSpPr/>
      </dsp:nvSpPr>
      <dsp:spPr>
        <a:xfrm>
          <a:off x="1134274" y="2765490"/>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Rather, work is discussed by the group as a whole and tasks are allocated according to ability and experience.</a:t>
          </a:r>
          <a:endParaRPr lang="en-US" sz="2400" kern="1200"/>
        </a:p>
      </dsp:txBody>
      <dsp:txXfrm>
        <a:off x="1134274" y="2765490"/>
        <a:ext cx="6580441" cy="1104298"/>
      </dsp:txXfrm>
    </dsp:sp>
    <dsp:sp modelId="{194BA58A-AE7D-463F-8923-C7F745BFA0E3}">
      <dsp:nvSpPr>
        <dsp:cNvPr id="0" name=""/>
        <dsp:cNvSpPr/>
      </dsp:nvSpPr>
      <dsp:spPr>
        <a:xfrm>
          <a:off x="0" y="4145863"/>
          <a:ext cx="7782847" cy="98159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7BD7A-2436-4FF8-911A-4DD21EDFCD9C}">
      <dsp:nvSpPr>
        <dsp:cNvPr id="0" name=""/>
        <dsp:cNvSpPr/>
      </dsp:nvSpPr>
      <dsp:spPr>
        <a:xfrm>
          <a:off x="296933" y="4366723"/>
          <a:ext cx="540406" cy="5398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44BE54C-2816-4BB1-8E52-2BB5340D869C}">
      <dsp:nvSpPr>
        <dsp:cNvPr id="0" name=""/>
        <dsp:cNvSpPr/>
      </dsp:nvSpPr>
      <dsp:spPr>
        <a:xfrm>
          <a:off x="1134274" y="4145863"/>
          <a:ext cx="6580441" cy="110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72" tIns="116872" rIns="116872" bIns="116872" numCol="1" spcCol="1270" anchor="ctr" anchorCtr="0">
          <a:noAutofit/>
        </a:bodyPr>
        <a:lstStyle/>
        <a:p>
          <a:pPr marL="0" lvl="0" indent="0" algn="l" defTabSz="1066800">
            <a:lnSpc>
              <a:spcPct val="90000"/>
            </a:lnSpc>
            <a:spcBef>
              <a:spcPct val="0"/>
            </a:spcBef>
            <a:spcAft>
              <a:spcPct val="35000"/>
            </a:spcAft>
            <a:buNone/>
          </a:pPr>
          <a:r>
            <a:rPr lang="en-GB" sz="2400" kern="1200"/>
            <a:t>This approach is successful for groups where all members are experienced and competent.</a:t>
          </a:r>
          <a:endParaRPr lang="en-US" sz="2400" kern="1200"/>
        </a:p>
      </dsp:txBody>
      <dsp:txXfrm>
        <a:off x="1134274" y="4145863"/>
        <a:ext cx="6580441" cy="1104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3FCF1-D9B9-46B6-92C6-E443C0722EAD}">
      <dsp:nvSpPr>
        <dsp:cNvPr id="0" name=""/>
        <dsp:cNvSpPr/>
      </dsp:nvSpPr>
      <dsp:spPr>
        <a:xfrm>
          <a:off x="0" y="691690"/>
          <a:ext cx="8299048" cy="16890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45C7B-FBF4-4BA6-A289-A317699ECD95}">
      <dsp:nvSpPr>
        <dsp:cNvPr id="0" name=""/>
        <dsp:cNvSpPr/>
      </dsp:nvSpPr>
      <dsp:spPr>
        <a:xfrm>
          <a:off x="510926" y="1071718"/>
          <a:ext cx="928956" cy="928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BDE45-5655-4017-870B-30F0216A6BAE}">
      <dsp:nvSpPr>
        <dsp:cNvPr id="0" name=""/>
        <dsp:cNvSpPr/>
      </dsp:nvSpPr>
      <dsp:spPr>
        <a:xfrm>
          <a:off x="1950808" y="691690"/>
          <a:ext cx="6348239" cy="1689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90000"/>
            </a:lnSpc>
            <a:spcBef>
              <a:spcPct val="0"/>
            </a:spcBef>
            <a:spcAft>
              <a:spcPct val="35000"/>
            </a:spcAft>
            <a:buNone/>
          </a:pPr>
          <a:r>
            <a:rPr lang="en-GB" sz="2000" kern="1200"/>
            <a:t>Concerned with activities involved in ensuring </a:t>
          </a:r>
          <a:br>
            <a:rPr lang="en-GB" sz="2000" kern="1200"/>
          </a:br>
          <a:r>
            <a:rPr lang="en-GB" sz="2000" kern="1200"/>
            <a:t>that software is delivered on time and on </a:t>
          </a:r>
          <a:br>
            <a:rPr lang="en-GB" sz="2000" kern="1200"/>
          </a:br>
          <a:r>
            <a:rPr lang="en-GB" sz="2000" kern="1200"/>
            <a:t>schedule and in accordance with the </a:t>
          </a:r>
          <a:br>
            <a:rPr lang="en-GB" sz="2000" kern="1200"/>
          </a:br>
          <a:r>
            <a:rPr lang="en-GB" sz="2000" kern="1200"/>
            <a:t>requirements of the organisations developing </a:t>
          </a:r>
          <a:br>
            <a:rPr lang="en-GB" sz="2000" kern="1200"/>
          </a:br>
          <a:r>
            <a:rPr lang="en-GB" sz="2000" kern="1200"/>
            <a:t>and procuring the software.</a:t>
          </a:r>
          <a:endParaRPr lang="en-US" sz="2000" kern="1200"/>
        </a:p>
      </dsp:txBody>
      <dsp:txXfrm>
        <a:off x="1950808" y="691690"/>
        <a:ext cx="6348239" cy="1689011"/>
      </dsp:txXfrm>
    </dsp:sp>
    <dsp:sp modelId="{238E366A-E107-48E3-9F80-5674FC6B94C1}">
      <dsp:nvSpPr>
        <dsp:cNvPr id="0" name=""/>
        <dsp:cNvSpPr/>
      </dsp:nvSpPr>
      <dsp:spPr>
        <a:xfrm>
          <a:off x="0" y="2766761"/>
          <a:ext cx="8299048" cy="16890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7006B-0E09-4E32-A8D0-E6DFF47F6440}">
      <dsp:nvSpPr>
        <dsp:cNvPr id="0" name=""/>
        <dsp:cNvSpPr/>
      </dsp:nvSpPr>
      <dsp:spPr>
        <a:xfrm>
          <a:off x="510926" y="3146789"/>
          <a:ext cx="928956" cy="928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E794BD-EF07-4C7E-B516-56824DD68D6E}">
      <dsp:nvSpPr>
        <dsp:cNvPr id="0" name=""/>
        <dsp:cNvSpPr/>
      </dsp:nvSpPr>
      <dsp:spPr>
        <a:xfrm>
          <a:off x="1950808" y="2766761"/>
          <a:ext cx="6348239" cy="1689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4" tIns="178754" rIns="178754" bIns="178754" numCol="1" spcCol="1270" anchor="ctr" anchorCtr="0">
          <a:noAutofit/>
        </a:bodyPr>
        <a:lstStyle/>
        <a:p>
          <a:pPr marL="0" lvl="0" indent="0" algn="l" defTabSz="889000">
            <a:lnSpc>
              <a:spcPct val="90000"/>
            </a:lnSpc>
            <a:spcBef>
              <a:spcPct val="0"/>
            </a:spcBef>
            <a:spcAft>
              <a:spcPct val="35000"/>
            </a:spcAft>
            <a:buNone/>
          </a:pPr>
          <a:r>
            <a:rPr lang="en-GB" sz="2000" kern="1200"/>
            <a:t>Project management is needed because software development is always subject to budget and schedule constraints that are set by the organisation developing the software.</a:t>
          </a:r>
          <a:endParaRPr lang="en-US" sz="2000" kern="1200"/>
        </a:p>
      </dsp:txBody>
      <dsp:txXfrm>
        <a:off x="1950808" y="2766761"/>
        <a:ext cx="6348239" cy="16890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6CF07-65AA-4ED0-A841-1379AA984BF0}">
      <dsp:nvSpPr>
        <dsp:cNvPr id="0" name=""/>
        <dsp:cNvSpPr/>
      </dsp:nvSpPr>
      <dsp:spPr>
        <a:xfrm>
          <a:off x="111595" y="901697"/>
          <a:ext cx="995699" cy="9956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415366-5384-4461-8C0A-6DEB424D3E5D}">
      <dsp:nvSpPr>
        <dsp:cNvPr id="0" name=""/>
        <dsp:cNvSpPr/>
      </dsp:nvSpPr>
      <dsp:spPr>
        <a:xfrm>
          <a:off x="320692" y="1110793"/>
          <a:ext cx="577505" cy="5775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6C4FCD-C586-4A30-9423-FD1AD5C30F39}">
      <dsp:nvSpPr>
        <dsp:cNvPr id="0" name=""/>
        <dsp:cNvSpPr/>
      </dsp:nvSpPr>
      <dsp:spPr>
        <a:xfrm>
          <a:off x="1320659" y="901697"/>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Deliver the software to the customer at the agreed time.</a:t>
          </a:r>
          <a:endParaRPr lang="en-US" sz="2400" kern="1200"/>
        </a:p>
      </dsp:txBody>
      <dsp:txXfrm>
        <a:off x="1320659" y="901697"/>
        <a:ext cx="2347006" cy="995699"/>
      </dsp:txXfrm>
    </dsp:sp>
    <dsp:sp modelId="{D7564DF9-A1C0-4999-A670-B61874095411}">
      <dsp:nvSpPr>
        <dsp:cNvPr id="0" name=""/>
        <dsp:cNvSpPr/>
      </dsp:nvSpPr>
      <dsp:spPr>
        <a:xfrm>
          <a:off x="4076614" y="901697"/>
          <a:ext cx="995699" cy="99569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3A7EC-203B-4C86-8130-7746C2E7E48A}">
      <dsp:nvSpPr>
        <dsp:cNvPr id="0" name=""/>
        <dsp:cNvSpPr/>
      </dsp:nvSpPr>
      <dsp:spPr>
        <a:xfrm>
          <a:off x="4285710" y="1110793"/>
          <a:ext cx="577505" cy="5775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040EDD-7FD1-4D64-82CC-6AD2D93A13F2}">
      <dsp:nvSpPr>
        <dsp:cNvPr id="0" name=""/>
        <dsp:cNvSpPr/>
      </dsp:nvSpPr>
      <dsp:spPr>
        <a:xfrm>
          <a:off x="5285677" y="901697"/>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Keep overall costs within budget.</a:t>
          </a:r>
          <a:endParaRPr lang="en-US" sz="2400" kern="1200"/>
        </a:p>
      </dsp:txBody>
      <dsp:txXfrm>
        <a:off x="5285677" y="901697"/>
        <a:ext cx="2347006" cy="995699"/>
      </dsp:txXfrm>
    </dsp:sp>
    <dsp:sp modelId="{B325DB55-2B71-4EE5-B4A2-AE50CF9415BA}">
      <dsp:nvSpPr>
        <dsp:cNvPr id="0" name=""/>
        <dsp:cNvSpPr/>
      </dsp:nvSpPr>
      <dsp:spPr>
        <a:xfrm>
          <a:off x="111595" y="2674643"/>
          <a:ext cx="995699" cy="99569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3DA28-5A6D-4280-9E9C-F6FC5E7529FE}">
      <dsp:nvSpPr>
        <dsp:cNvPr id="0" name=""/>
        <dsp:cNvSpPr/>
      </dsp:nvSpPr>
      <dsp:spPr>
        <a:xfrm>
          <a:off x="320692" y="2883740"/>
          <a:ext cx="577505" cy="5775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31C3AE-BD3C-42F2-8F21-3370CFACC927}">
      <dsp:nvSpPr>
        <dsp:cNvPr id="0" name=""/>
        <dsp:cNvSpPr/>
      </dsp:nvSpPr>
      <dsp:spPr>
        <a:xfrm>
          <a:off x="1320659" y="2674643"/>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Deliver software that meets the customer’s expectations.</a:t>
          </a:r>
          <a:endParaRPr lang="en-US" sz="2400" kern="1200"/>
        </a:p>
      </dsp:txBody>
      <dsp:txXfrm>
        <a:off x="1320659" y="2674643"/>
        <a:ext cx="2347006" cy="995699"/>
      </dsp:txXfrm>
    </dsp:sp>
    <dsp:sp modelId="{6C1CB66D-ECC7-4914-AD60-FDDFD4946D93}">
      <dsp:nvSpPr>
        <dsp:cNvPr id="0" name=""/>
        <dsp:cNvSpPr/>
      </dsp:nvSpPr>
      <dsp:spPr>
        <a:xfrm>
          <a:off x="4076614" y="2674643"/>
          <a:ext cx="995699" cy="99569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1363C-4BA1-401E-8127-675341FDF430}">
      <dsp:nvSpPr>
        <dsp:cNvPr id="0" name=""/>
        <dsp:cNvSpPr/>
      </dsp:nvSpPr>
      <dsp:spPr>
        <a:xfrm>
          <a:off x="4285710" y="2883740"/>
          <a:ext cx="577505" cy="5775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B81048-9B57-46DC-87F6-EC1BEDDAE691}">
      <dsp:nvSpPr>
        <dsp:cNvPr id="0" name=""/>
        <dsp:cNvSpPr/>
      </dsp:nvSpPr>
      <dsp:spPr>
        <a:xfrm>
          <a:off x="5285677" y="2674643"/>
          <a:ext cx="2347006" cy="995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Maintain a coherent and well-functioning development team.</a:t>
          </a:r>
          <a:endParaRPr lang="en-US" sz="2400" kern="1200"/>
        </a:p>
      </dsp:txBody>
      <dsp:txXfrm>
        <a:off x="5285677" y="2674643"/>
        <a:ext cx="2347006" cy="995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3A072-4BD5-44D8-BB43-CCA71C01DA2A}">
      <dsp:nvSpPr>
        <dsp:cNvPr id="0" name=""/>
        <dsp:cNvSpPr/>
      </dsp:nvSpPr>
      <dsp:spPr>
        <a:xfrm>
          <a:off x="0" y="461941"/>
          <a:ext cx="8083789" cy="1247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Software cannot be seen or touched. Software project managers cannot see progress by simply looking at the artefact that is being constructed. </a:t>
          </a:r>
          <a:endParaRPr lang="en-US" sz="1800" kern="1200"/>
        </a:p>
      </dsp:txBody>
      <dsp:txXfrm>
        <a:off x="0" y="461941"/>
        <a:ext cx="8083789" cy="1247400"/>
      </dsp:txXfrm>
    </dsp:sp>
    <dsp:sp modelId="{AE2DE756-D02C-4713-9021-C7C565B99752}">
      <dsp:nvSpPr>
        <dsp:cNvPr id="0" name=""/>
        <dsp:cNvSpPr/>
      </dsp:nvSpPr>
      <dsp:spPr>
        <a:xfrm>
          <a:off x="404189" y="19626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The product is intangible.</a:t>
          </a:r>
          <a:endParaRPr lang="en-US" sz="1800" kern="1200"/>
        </a:p>
      </dsp:txBody>
      <dsp:txXfrm>
        <a:off x="430128" y="222200"/>
        <a:ext cx="5606774" cy="479482"/>
      </dsp:txXfrm>
    </dsp:sp>
    <dsp:sp modelId="{E9BE8417-A56B-48E6-A9C4-E0521DFC5BB7}">
      <dsp:nvSpPr>
        <dsp:cNvPr id="0" name=""/>
        <dsp:cNvSpPr/>
      </dsp:nvSpPr>
      <dsp:spPr>
        <a:xfrm>
          <a:off x="0" y="2072221"/>
          <a:ext cx="8083789" cy="1247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Large software projects are usually different in some ways from previous projects. Even managers who have lots of previous experience may find it difficult to anticipate problems. </a:t>
          </a:r>
          <a:endParaRPr lang="en-US" sz="1800" kern="1200"/>
        </a:p>
      </dsp:txBody>
      <dsp:txXfrm>
        <a:off x="0" y="2072221"/>
        <a:ext cx="8083789" cy="1247400"/>
      </dsp:txXfrm>
    </dsp:sp>
    <dsp:sp modelId="{1BC616DA-3F58-47DE-8337-5EAFE4C9A400}">
      <dsp:nvSpPr>
        <dsp:cNvPr id="0" name=""/>
        <dsp:cNvSpPr/>
      </dsp:nvSpPr>
      <dsp:spPr>
        <a:xfrm>
          <a:off x="404189" y="180654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Many software projects are 'one-off' projects.</a:t>
          </a:r>
          <a:endParaRPr lang="en-US" sz="1800" kern="1200"/>
        </a:p>
      </dsp:txBody>
      <dsp:txXfrm>
        <a:off x="430128" y="1832480"/>
        <a:ext cx="5606774" cy="479482"/>
      </dsp:txXfrm>
    </dsp:sp>
    <dsp:sp modelId="{240CB235-C5A5-45D2-AF50-57CEF3DC7E1D}">
      <dsp:nvSpPr>
        <dsp:cNvPr id="0" name=""/>
        <dsp:cNvSpPr/>
      </dsp:nvSpPr>
      <dsp:spPr>
        <a:xfrm>
          <a:off x="0" y="3682501"/>
          <a:ext cx="8083789" cy="99225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92" tIns="374904" rIns="627392" bIns="128016" numCol="1" spcCol="1270" anchor="t" anchorCtr="0">
          <a:noAutofit/>
        </a:bodyPr>
        <a:lstStyle/>
        <a:p>
          <a:pPr marL="171450" lvl="1" indent="-171450" algn="l" defTabSz="800100">
            <a:lnSpc>
              <a:spcPct val="90000"/>
            </a:lnSpc>
            <a:spcBef>
              <a:spcPct val="0"/>
            </a:spcBef>
            <a:spcAft>
              <a:spcPct val="15000"/>
            </a:spcAft>
            <a:buChar char="•"/>
          </a:pPr>
          <a:r>
            <a:rPr lang="en-GB" sz="1800" kern="1200"/>
            <a:t>We still cannot reliably predict when a particular software process is likely to lead to development problems. </a:t>
          </a:r>
          <a:endParaRPr lang="en-US" sz="1800" kern="1200"/>
        </a:p>
      </dsp:txBody>
      <dsp:txXfrm>
        <a:off x="0" y="3682501"/>
        <a:ext cx="8083789" cy="992250"/>
      </dsp:txXfrm>
    </dsp:sp>
    <dsp:sp modelId="{1DC0D1F9-4B74-4D29-9DBA-A1DAF7933506}">
      <dsp:nvSpPr>
        <dsp:cNvPr id="0" name=""/>
        <dsp:cNvSpPr/>
      </dsp:nvSpPr>
      <dsp:spPr>
        <a:xfrm>
          <a:off x="404189" y="3416821"/>
          <a:ext cx="5658652" cy="5313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84" tIns="0" rIns="213884" bIns="0" numCol="1" spcCol="1270" anchor="ctr" anchorCtr="0">
          <a:noAutofit/>
        </a:bodyPr>
        <a:lstStyle/>
        <a:p>
          <a:pPr marL="0" lvl="0" indent="0" algn="l" defTabSz="800100">
            <a:lnSpc>
              <a:spcPct val="90000"/>
            </a:lnSpc>
            <a:spcBef>
              <a:spcPct val="0"/>
            </a:spcBef>
            <a:spcAft>
              <a:spcPct val="35000"/>
            </a:spcAft>
            <a:buNone/>
          </a:pPr>
          <a:r>
            <a:rPr lang="en-GB" sz="1800" kern="1200"/>
            <a:t>Software processes are variable and organization specific.</a:t>
          </a:r>
          <a:endParaRPr lang="en-US" sz="1800" kern="1200"/>
        </a:p>
      </dsp:txBody>
      <dsp:txXfrm>
        <a:off x="430128" y="3442760"/>
        <a:ext cx="5606774"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F709-397B-4517-9D89-1786AC458715}">
      <dsp:nvSpPr>
        <dsp:cNvPr id="0" name=""/>
        <dsp:cNvSpPr/>
      </dsp:nvSpPr>
      <dsp:spPr>
        <a:xfrm>
          <a:off x="0" y="224133"/>
          <a:ext cx="8082639" cy="8032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Identify project, product and business risks</a:t>
          </a:r>
          <a:endParaRPr lang="en-US" sz="2400" kern="1200" dirty="0"/>
        </a:p>
      </dsp:txBody>
      <dsp:txXfrm>
        <a:off x="0" y="224133"/>
        <a:ext cx="8082639" cy="803250"/>
      </dsp:txXfrm>
    </dsp:sp>
    <dsp:sp modelId="{D8747BBD-DE27-4649-B72E-B9CF16A5EF0E}">
      <dsp:nvSpPr>
        <dsp:cNvPr id="0" name=""/>
        <dsp:cNvSpPr/>
      </dsp:nvSpPr>
      <dsp:spPr>
        <a:xfrm>
          <a:off x="404131" y="2733"/>
          <a:ext cx="5657847" cy="4428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identification</a:t>
          </a:r>
          <a:endParaRPr lang="en-US" sz="2400" kern="1200"/>
        </a:p>
      </dsp:txBody>
      <dsp:txXfrm>
        <a:off x="425747" y="24349"/>
        <a:ext cx="5614615" cy="399568"/>
      </dsp:txXfrm>
    </dsp:sp>
    <dsp:sp modelId="{94D5FE9C-954F-46ED-9CC7-2D525E62A978}">
      <dsp:nvSpPr>
        <dsp:cNvPr id="0" name=""/>
        <dsp:cNvSpPr/>
      </dsp:nvSpPr>
      <dsp:spPr>
        <a:xfrm>
          <a:off x="0" y="1329783"/>
          <a:ext cx="8082639" cy="1134000"/>
        </a:xfrm>
        <a:prstGeom prst="rect">
          <a:avLst/>
        </a:prstGeom>
        <a:solidFill>
          <a:schemeClr val="lt1">
            <a:alpha val="90000"/>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Assess the likelihood and consequences of these risks</a:t>
          </a:r>
          <a:endParaRPr lang="en-US" sz="2400" kern="1200" dirty="0"/>
        </a:p>
      </dsp:txBody>
      <dsp:txXfrm>
        <a:off x="0" y="1329783"/>
        <a:ext cx="8082639" cy="1134000"/>
      </dsp:txXfrm>
    </dsp:sp>
    <dsp:sp modelId="{B1F5A338-3A4C-4DFB-9028-B576F19AEE70}">
      <dsp:nvSpPr>
        <dsp:cNvPr id="0" name=""/>
        <dsp:cNvSpPr/>
      </dsp:nvSpPr>
      <dsp:spPr>
        <a:xfrm>
          <a:off x="404131" y="1108383"/>
          <a:ext cx="5657847" cy="44280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analysis</a:t>
          </a:r>
          <a:endParaRPr lang="en-US" sz="2400" kern="1200"/>
        </a:p>
      </dsp:txBody>
      <dsp:txXfrm>
        <a:off x="425747" y="1129999"/>
        <a:ext cx="5614615" cy="399568"/>
      </dsp:txXfrm>
    </dsp:sp>
    <dsp:sp modelId="{C59E3A48-BC27-426E-A0C8-FAB4725348CA}">
      <dsp:nvSpPr>
        <dsp:cNvPr id="0" name=""/>
        <dsp:cNvSpPr/>
      </dsp:nvSpPr>
      <dsp:spPr>
        <a:xfrm>
          <a:off x="0" y="2766183"/>
          <a:ext cx="8082639" cy="1134000"/>
        </a:xfrm>
        <a:prstGeom prst="rect">
          <a:avLst/>
        </a:prstGeom>
        <a:solidFill>
          <a:schemeClr val="lt1">
            <a:alpha val="90000"/>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Draw up plans to avoid or minimise the effects of the risk</a:t>
          </a:r>
          <a:endParaRPr lang="en-US" sz="2400" kern="1200" dirty="0"/>
        </a:p>
      </dsp:txBody>
      <dsp:txXfrm>
        <a:off x="0" y="2766183"/>
        <a:ext cx="8082639" cy="1134000"/>
      </dsp:txXfrm>
    </dsp:sp>
    <dsp:sp modelId="{CE564DB7-0FC4-40DA-AFAF-3EF36745206D}">
      <dsp:nvSpPr>
        <dsp:cNvPr id="0" name=""/>
        <dsp:cNvSpPr/>
      </dsp:nvSpPr>
      <dsp:spPr>
        <a:xfrm>
          <a:off x="404131" y="2544784"/>
          <a:ext cx="5657847" cy="44280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planning</a:t>
          </a:r>
          <a:endParaRPr lang="en-US" sz="2400" kern="1200"/>
        </a:p>
      </dsp:txBody>
      <dsp:txXfrm>
        <a:off x="425747" y="2566400"/>
        <a:ext cx="5614615" cy="399568"/>
      </dsp:txXfrm>
    </dsp:sp>
    <dsp:sp modelId="{BFB4F622-34FB-44D2-92DF-8762E05AF88B}">
      <dsp:nvSpPr>
        <dsp:cNvPr id="0" name=""/>
        <dsp:cNvSpPr/>
      </dsp:nvSpPr>
      <dsp:spPr>
        <a:xfrm>
          <a:off x="0" y="4202584"/>
          <a:ext cx="8082639" cy="80325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7303" tIns="312420" rIns="627303"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Monitor the risks throughout the project</a:t>
          </a:r>
          <a:endParaRPr lang="en-US" sz="2400" kern="1200" dirty="0"/>
        </a:p>
      </dsp:txBody>
      <dsp:txXfrm>
        <a:off x="0" y="4202584"/>
        <a:ext cx="8082639" cy="803250"/>
      </dsp:txXfrm>
    </dsp:sp>
    <dsp:sp modelId="{8F82C4D0-9FDC-48CC-BAA4-A04D16034A11}">
      <dsp:nvSpPr>
        <dsp:cNvPr id="0" name=""/>
        <dsp:cNvSpPr/>
      </dsp:nvSpPr>
      <dsp:spPr>
        <a:xfrm>
          <a:off x="404131" y="3981184"/>
          <a:ext cx="5657847" cy="44280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853" tIns="0" rIns="213853" bIns="0" numCol="1" spcCol="1270" anchor="ctr" anchorCtr="0">
          <a:noAutofit/>
        </a:bodyPr>
        <a:lstStyle/>
        <a:p>
          <a:pPr marL="0" lvl="0" indent="0" algn="l" defTabSz="1066800">
            <a:lnSpc>
              <a:spcPct val="90000"/>
            </a:lnSpc>
            <a:spcBef>
              <a:spcPct val="0"/>
            </a:spcBef>
            <a:spcAft>
              <a:spcPct val="35000"/>
            </a:spcAft>
            <a:buNone/>
          </a:pPr>
          <a:r>
            <a:rPr lang="en-GB" sz="2400" kern="1200"/>
            <a:t>Risk monitoring</a:t>
          </a:r>
          <a:endParaRPr lang="en-US" sz="2400" kern="1200"/>
        </a:p>
      </dsp:txBody>
      <dsp:txXfrm>
        <a:off x="425747" y="4002800"/>
        <a:ext cx="5614615"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AF7E4-8C03-4627-8617-252D5AF3FBEF}">
      <dsp:nvSpPr>
        <dsp:cNvPr id="0" name=""/>
        <dsp:cNvSpPr/>
      </dsp:nvSpPr>
      <dsp:spPr>
        <a:xfrm>
          <a:off x="0" y="36680"/>
          <a:ext cx="7213600" cy="10038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May be a team activities or based on the individual project manager’s experience.</a:t>
          </a:r>
          <a:endParaRPr lang="en-US" sz="2600" kern="1200" dirty="0"/>
        </a:p>
      </dsp:txBody>
      <dsp:txXfrm>
        <a:off x="49004" y="85684"/>
        <a:ext cx="7115592" cy="905852"/>
      </dsp:txXfrm>
    </dsp:sp>
    <dsp:sp modelId="{4273028B-19B2-4773-AE42-FE9B9A3275CA}">
      <dsp:nvSpPr>
        <dsp:cNvPr id="0" name=""/>
        <dsp:cNvSpPr/>
      </dsp:nvSpPr>
      <dsp:spPr>
        <a:xfrm>
          <a:off x="0" y="1115421"/>
          <a:ext cx="7213600" cy="1003860"/>
        </a:xfrm>
        <a:prstGeom prst="roundRect">
          <a:avLst/>
        </a:prstGeom>
        <a:solidFill>
          <a:schemeClr val="accent5">
            <a:hueOff val="2495256"/>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A checklist of common risks may be used to identify risks in a project</a:t>
          </a:r>
          <a:endParaRPr lang="en-US" sz="2600" kern="1200" dirty="0"/>
        </a:p>
      </dsp:txBody>
      <dsp:txXfrm>
        <a:off x="49004" y="1164425"/>
        <a:ext cx="7115592" cy="905852"/>
      </dsp:txXfrm>
    </dsp:sp>
    <dsp:sp modelId="{70127108-0A11-4876-BADF-DBBBDB92DCA3}">
      <dsp:nvSpPr>
        <dsp:cNvPr id="0" name=""/>
        <dsp:cNvSpPr/>
      </dsp:nvSpPr>
      <dsp:spPr>
        <a:xfrm>
          <a:off x="0" y="2119281"/>
          <a:ext cx="7213600" cy="1937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032" tIns="30480" rIns="170688" bIns="30480" numCol="1" spcCol="1270" anchor="t" anchorCtr="0">
          <a:noAutofit/>
        </a:bodyPr>
        <a:lstStyle/>
        <a:p>
          <a:pPr marL="228600" lvl="1" indent="-228600" algn="l" defTabSz="1066800">
            <a:lnSpc>
              <a:spcPct val="90000"/>
            </a:lnSpc>
            <a:spcBef>
              <a:spcPct val="0"/>
            </a:spcBef>
            <a:spcAft>
              <a:spcPct val="20000"/>
            </a:spcAft>
            <a:buClr>
              <a:srgbClr val="00B050"/>
            </a:buClr>
            <a:buFontTx/>
            <a:buChar char="►"/>
          </a:pPr>
          <a:r>
            <a:rPr lang="en-GB" sz="2400" kern="1200" dirty="0"/>
            <a:t>Technology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Organizational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People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Requirements risks.</a:t>
          </a:r>
          <a:endParaRPr lang="en-US" sz="2400" kern="1200" dirty="0"/>
        </a:p>
        <a:p>
          <a:pPr marL="228600" lvl="1" indent="-228600" algn="l" defTabSz="1066800">
            <a:lnSpc>
              <a:spcPct val="90000"/>
            </a:lnSpc>
            <a:spcBef>
              <a:spcPct val="0"/>
            </a:spcBef>
            <a:spcAft>
              <a:spcPct val="20000"/>
            </a:spcAft>
            <a:buClr>
              <a:srgbClr val="00B050"/>
            </a:buClr>
            <a:buFontTx/>
            <a:buChar char="►"/>
          </a:pPr>
          <a:r>
            <a:rPr lang="en-GB" sz="2400" kern="1200" dirty="0"/>
            <a:t>Estimation risks.</a:t>
          </a:r>
          <a:endParaRPr lang="en-US" sz="2400" kern="1200" dirty="0"/>
        </a:p>
      </dsp:txBody>
      <dsp:txXfrm>
        <a:off x="0" y="2119281"/>
        <a:ext cx="7213600" cy="1937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8BB94-C749-4D77-830E-838FA93498E8}">
      <dsp:nvSpPr>
        <dsp:cNvPr id="0" name=""/>
        <dsp:cNvSpPr/>
      </dsp:nvSpPr>
      <dsp:spPr>
        <a:xfrm>
          <a:off x="0" y="1894"/>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E946C1-3DE9-45F6-A789-07FA50160083}">
      <dsp:nvSpPr>
        <dsp:cNvPr id="0" name=""/>
        <dsp:cNvSpPr/>
      </dsp:nvSpPr>
      <dsp:spPr>
        <a:xfrm>
          <a:off x="0" y="0"/>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Assess probability and seriousness of each risk.</a:t>
          </a:r>
          <a:endParaRPr lang="en-US" sz="2700" kern="1200" dirty="0"/>
        </a:p>
      </dsp:txBody>
      <dsp:txXfrm>
        <a:off x="0" y="0"/>
        <a:ext cx="6347714" cy="1292327"/>
      </dsp:txXfrm>
    </dsp:sp>
    <dsp:sp modelId="{6AC2AA0A-A2C5-4578-8673-0B9F8371CD73}">
      <dsp:nvSpPr>
        <dsp:cNvPr id="0" name=""/>
        <dsp:cNvSpPr/>
      </dsp:nvSpPr>
      <dsp:spPr>
        <a:xfrm>
          <a:off x="0" y="1294222"/>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4B9225-DCBA-4D4F-94E9-6A72349CEC08}">
      <dsp:nvSpPr>
        <dsp:cNvPr id="0" name=""/>
        <dsp:cNvSpPr/>
      </dsp:nvSpPr>
      <dsp:spPr>
        <a:xfrm>
          <a:off x="0" y="1294222"/>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Probability may be </a:t>
          </a:r>
          <a:r>
            <a:rPr lang="en-GB" sz="2700" kern="1200" dirty="0">
              <a:solidFill>
                <a:srgbClr val="0070C0"/>
              </a:solidFill>
            </a:rPr>
            <a:t>very low, low, moderate, high </a:t>
          </a:r>
          <a:r>
            <a:rPr lang="en-GB" sz="2700" kern="1200" dirty="0">
              <a:solidFill>
                <a:schemeClr val="tx1"/>
              </a:solidFill>
            </a:rPr>
            <a:t>or</a:t>
          </a:r>
          <a:r>
            <a:rPr lang="en-GB" sz="2700" kern="1200" dirty="0">
              <a:solidFill>
                <a:srgbClr val="0070C0"/>
              </a:solidFill>
            </a:rPr>
            <a:t> very high</a:t>
          </a:r>
          <a:r>
            <a:rPr lang="en-GB" sz="2700" kern="1200" dirty="0"/>
            <a:t>.</a:t>
          </a:r>
          <a:endParaRPr lang="en-US" sz="2700" kern="1200" dirty="0"/>
        </a:p>
      </dsp:txBody>
      <dsp:txXfrm>
        <a:off x="0" y="1294222"/>
        <a:ext cx="6347714" cy="1292327"/>
      </dsp:txXfrm>
    </dsp:sp>
    <dsp:sp modelId="{62F93DD3-133D-4710-AB5B-1A374B328822}">
      <dsp:nvSpPr>
        <dsp:cNvPr id="0" name=""/>
        <dsp:cNvSpPr/>
      </dsp:nvSpPr>
      <dsp:spPr>
        <a:xfrm>
          <a:off x="0" y="2586550"/>
          <a:ext cx="6347714"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D0CC6-81AE-401D-9EA7-44A01B45EB7B}">
      <dsp:nvSpPr>
        <dsp:cNvPr id="0" name=""/>
        <dsp:cNvSpPr/>
      </dsp:nvSpPr>
      <dsp:spPr>
        <a:xfrm>
          <a:off x="0" y="2586550"/>
          <a:ext cx="6347714" cy="1292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dirty="0"/>
            <a:t>Risk consequences might be </a:t>
          </a:r>
          <a:r>
            <a:rPr lang="en-GB" sz="2700" kern="1200" dirty="0">
              <a:solidFill>
                <a:srgbClr val="0070C0"/>
              </a:solidFill>
            </a:rPr>
            <a:t>catastrophic, serious, tolerable </a:t>
          </a:r>
          <a:r>
            <a:rPr lang="en-GB" sz="2700" kern="1200" dirty="0">
              <a:solidFill>
                <a:schemeClr val="tx1"/>
              </a:solidFill>
            </a:rPr>
            <a:t>or</a:t>
          </a:r>
          <a:r>
            <a:rPr lang="en-GB" sz="2700" kern="1200" dirty="0">
              <a:solidFill>
                <a:srgbClr val="0070C0"/>
              </a:solidFill>
            </a:rPr>
            <a:t> insignificant</a:t>
          </a:r>
          <a:r>
            <a:rPr lang="en-GB" sz="2700" kern="1200" dirty="0"/>
            <a:t>.</a:t>
          </a:r>
          <a:endParaRPr lang="en-US" sz="2700" kern="1200" dirty="0"/>
        </a:p>
      </dsp:txBody>
      <dsp:txXfrm>
        <a:off x="0" y="2586550"/>
        <a:ext cx="6347714" cy="12923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895E3-85B4-40E1-ADC6-418739AA22A1}">
      <dsp:nvSpPr>
        <dsp:cNvPr id="0" name=""/>
        <dsp:cNvSpPr/>
      </dsp:nvSpPr>
      <dsp:spPr>
        <a:xfrm>
          <a:off x="0" y="1217"/>
          <a:ext cx="7794505" cy="1103569"/>
        </a:xfrm>
        <a:prstGeom prst="roundRect">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solidFill>
                <a:srgbClr val="7030A0"/>
              </a:solidFill>
            </a:rPr>
            <a:t>Consider each risk and develop a strategy to manage that risk.</a:t>
          </a:r>
          <a:endParaRPr lang="en-US" sz="2400" kern="1200" dirty="0">
            <a:solidFill>
              <a:srgbClr val="7030A0"/>
            </a:solidFill>
          </a:endParaRPr>
        </a:p>
      </dsp:txBody>
      <dsp:txXfrm>
        <a:off x="53872" y="55089"/>
        <a:ext cx="7686761" cy="995825"/>
      </dsp:txXfrm>
    </dsp:sp>
    <dsp:sp modelId="{527B18BE-81C4-450F-BF2F-3BE3236504E5}">
      <dsp:nvSpPr>
        <dsp:cNvPr id="0" name=""/>
        <dsp:cNvSpPr/>
      </dsp:nvSpPr>
      <dsp:spPr>
        <a:xfrm>
          <a:off x="0" y="1116824"/>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Avoidance strategies</a:t>
          </a:r>
          <a:endParaRPr lang="en-US" sz="2400" kern="1200"/>
        </a:p>
      </dsp:txBody>
      <dsp:txXfrm>
        <a:off x="37241" y="1154065"/>
        <a:ext cx="7720023" cy="688394"/>
      </dsp:txXfrm>
    </dsp:sp>
    <dsp:sp modelId="{B677097A-CB1D-4A8C-8A78-A441C9012ACE}">
      <dsp:nvSpPr>
        <dsp:cNvPr id="0" name=""/>
        <dsp:cNvSpPr/>
      </dsp:nvSpPr>
      <dsp:spPr>
        <a:xfrm>
          <a:off x="0" y="1879701"/>
          <a:ext cx="7794505" cy="320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The probability that the risk will arise is reduced</a:t>
          </a:r>
          <a:endParaRPr lang="en-US" sz="2400" kern="1200" dirty="0"/>
        </a:p>
      </dsp:txBody>
      <dsp:txXfrm>
        <a:off x="0" y="1879701"/>
        <a:ext cx="7794505" cy="320122"/>
      </dsp:txXfrm>
    </dsp:sp>
    <dsp:sp modelId="{D39C97D3-A9B7-4C46-93C8-A4D1CE95C04B}">
      <dsp:nvSpPr>
        <dsp:cNvPr id="0" name=""/>
        <dsp:cNvSpPr/>
      </dsp:nvSpPr>
      <dsp:spPr>
        <a:xfrm>
          <a:off x="0" y="2199823"/>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Minimization strategies</a:t>
          </a:r>
          <a:endParaRPr lang="en-US" sz="2400" kern="1200"/>
        </a:p>
      </dsp:txBody>
      <dsp:txXfrm>
        <a:off x="37241" y="2237064"/>
        <a:ext cx="7720023" cy="688394"/>
      </dsp:txXfrm>
    </dsp:sp>
    <dsp:sp modelId="{F6055B94-04F2-44BD-BC09-A6822EE3FAB7}">
      <dsp:nvSpPr>
        <dsp:cNvPr id="0" name=""/>
        <dsp:cNvSpPr/>
      </dsp:nvSpPr>
      <dsp:spPr>
        <a:xfrm>
          <a:off x="0" y="2962700"/>
          <a:ext cx="7794505" cy="588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The impact of the risk on the project or product will be reduced</a:t>
          </a:r>
          <a:endParaRPr lang="en-US" sz="2400" kern="1200" dirty="0"/>
        </a:p>
      </dsp:txBody>
      <dsp:txXfrm>
        <a:off x="0" y="2962700"/>
        <a:ext cx="7794505" cy="588332"/>
      </dsp:txXfrm>
    </dsp:sp>
    <dsp:sp modelId="{03496B1B-A392-4CD7-8515-9BC7107AC740}">
      <dsp:nvSpPr>
        <dsp:cNvPr id="0" name=""/>
        <dsp:cNvSpPr/>
      </dsp:nvSpPr>
      <dsp:spPr>
        <a:xfrm>
          <a:off x="0" y="3551032"/>
          <a:ext cx="7794505" cy="76287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Contingency plans</a:t>
          </a:r>
          <a:endParaRPr lang="en-US" sz="2400" kern="1200"/>
        </a:p>
      </dsp:txBody>
      <dsp:txXfrm>
        <a:off x="37241" y="3588273"/>
        <a:ext cx="7720023" cy="688394"/>
      </dsp:txXfrm>
    </dsp:sp>
    <dsp:sp modelId="{4CC4F18E-C833-401E-B736-791326CB129D}">
      <dsp:nvSpPr>
        <dsp:cNvPr id="0" name=""/>
        <dsp:cNvSpPr/>
      </dsp:nvSpPr>
      <dsp:spPr>
        <a:xfrm>
          <a:off x="0" y="4313909"/>
          <a:ext cx="7794505" cy="588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47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GB" sz="2400" kern="1200" dirty="0"/>
            <a:t>If the risk arises, contingency plans are plans to deal with that risk</a:t>
          </a:r>
          <a:endParaRPr lang="en-US" sz="2400" kern="1200" dirty="0"/>
        </a:p>
      </dsp:txBody>
      <dsp:txXfrm>
        <a:off x="0" y="4313909"/>
        <a:ext cx="7794505" cy="5883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144B0-6178-4850-8220-6D9477E4C468}">
      <dsp:nvSpPr>
        <dsp:cNvPr id="0" name=""/>
        <dsp:cNvSpPr/>
      </dsp:nvSpPr>
      <dsp:spPr>
        <a:xfrm>
          <a:off x="0" y="1998"/>
          <a:ext cx="7213600"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BD001-2814-4BB1-867A-D472E1245037}">
      <dsp:nvSpPr>
        <dsp:cNvPr id="0" name=""/>
        <dsp:cNvSpPr/>
      </dsp:nvSpPr>
      <dsp:spPr>
        <a:xfrm>
          <a:off x="0" y="1998"/>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Assess each identified risks regularly to decide whether or not it is becoming less or more probable.</a:t>
          </a:r>
          <a:endParaRPr lang="en-US" sz="2800" kern="1200"/>
        </a:p>
      </dsp:txBody>
      <dsp:txXfrm>
        <a:off x="0" y="1998"/>
        <a:ext cx="7213600" cy="1363161"/>
      </dsp:txXfrm>
    </dsp:sp>
    <dsp:sp modelId="{9F9A5E99-3FD2-4412-91C8-2269560D6BC2}">
      <dsp:nvSpPr>
        <dsp:cNvPr id="0" name=""/>
        <dsp:cNvSpPr/>
      </dsp:nvSpPr>
      <dsp:spPr>
        <a:xfrm>
          <a:off x="0" y="1365160"/>
          <a:ext cx="721360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496EBC-D84F-478A-8DA0-38D13BEA669B}">
      <dsp:nvSpPr>
        <dsp:cNvPr id="0" name=""/>
        <dsp:cNvSpPr/>
      </dsp:nvSpPr>
      <dsp:spPr>
        <a:xfrm>
          <a:off x="0" y="1365160"/>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Also assess whether the effects of the risk have changed.</a:t>
          </a:r>
          <a:endParaRPr lang="en-US" sz="2800" kern="1200"/>
        </a:p>
      </dsp:txBody>
      <dsp:txXfrm>
        <a:off x="0" y="1365160"/>
        <a:ext cx="7213600" cy="1363161"/>
      </dsp:txXfrm>
    </dsp:sp>
    <dsp:sp modelId="{0A7A8F3C-7712-46DB-A1DE-F485DB76B476}">
      <dsp:nvSpPr>
        <dsp:cNvPr id="0" name=""/>
        <dsp:cNvSpPr/>
      </dsp:nvSpPr>
      <dsp:spPr>
        <a:xfrm>
          <a:off x="0" y="2728321"/>
          <a:ext cx="7213600"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7763B-4F0F-4114-B08F-8B07110FB328}">
      <dsp:nvSpPr>
        <dsp:cNvPr id="0" name=""/>
        <dsp:cNvSpPr/>
      </dsp:nvSpPr>
      <dsp:spPr>
        <a:xfrm>
          <a:off x="0" y="2728321"/>
          <a:ext cx="7213600"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Each key risk should be discussed at management progress meetings.</a:t>
          </a:r>
          <a:endParaRPr lang="en-US" sz="2800" kern="1200"/>
        </a:p>
      </dsp:txBody>
      <dsp:txXfrm>
        <a:off x="0" y="2728321"/>
        <a:ext cx="7213600" cy="13631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2/1/23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defRPr/>
            </a:pPr>
            <a:fld id="{399B40A3-8C98-7643-999B-D2E4C4DFCA87}" type="slidenum">
              <a:rPr lang="en-US" smtClean="0"/>
              <a:pPr>
                <a:defRPr/>
              </a:pPr>
              <a:t>‹#›</a:t>
            </a:fld>
            <a:endParaRPr lang="en-US" dirty="0"/>
          </a:p>
        </p:txBody>
      </p:sp>
    </p:spTree>
    <p:extLst>
      <p:ext uri="{BB962C8B-B14F-4D97-AF65-F5344CB8AC3E}">
        <p14:creationId xmlns:p14="http://schemas.microsoft.com/office/powerpoint/2010/main" val="90372345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404104" y="6280848"/>
            <a:ext cx="512638" cy="365125"/>
          </a:xfrm>
        </p:spPr>
        <p:txBody>
          <a:bodyPr/>
          <a:lstStyle>
            <a:lvl1pPr>
              <a:defRPr sz="1400">
                <a:solidFill>
                  <a:schemeClr val="tx1"/>
                </a:solidFill>
              </a:defRPr>
            </a:lvl1pPr>
          </a:lstStyle>
          <a:p>
            <a:pPr>
              <a:defRPr/>
            </a:pPr>
            <a:fld id="{AFD720AD-0A16-4141-82CA-5619F80A2BC8}" type="slidenum">
              <a:rPr lang="en-US" smtClean="0"/>
              <a:pPr>
                <a:defRPr/>
              </a:pPr>
              <a:t>‹#›</a:t>
            </a:fld>
            <a:endParaRPr lang="en-US" dirty="0"/>
          </a:p>
        </p:txBody>
      </p:sp>
    </p:spTree>
    <p:extLst>
      <p:ext uri="{BB962C8B-B14F-4D97-AF65-F5344CB8AC3E}">
        <p14:creationId xmlns:p14="http://schemas.microsoft.com/office/powerpoint/2010/main" val="3759300446"/>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52759" y="-135979"/>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7686177"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412344" y="6218729"/>
            <a:ext cx="512638" cy="365125"/>
          </a:xfrm>
          <a:prstGeom prst="rect">
            <a:avLst/>
          </a:prstGeom>
        </p:spPr>
        <p:txBody>
          <a:bodyPr vert="horz" lIns="91440" tIns="45720" rIns="91440" bIns="45720" rtlCol="0" anchor="ctr"/>
          <a:lstStyle>
            <a:lvl1pPr algn="r">
              <a:defRPr sz="1400">
                <a:solidFill>
                  <a:schemeClr val="tx1"/>
                </a:solidFill>
              </a:defRPr>
            </a:lvl1pPr>
          </a:lstStyle>
          <a:p>
            <a:pPr>
              <a:defRPr/>
            </a:pPr>
            <a:fld id="{D3E67C1E-A116-FA4E-B295-2EE9C41BDD30}" type="slidenum">
              <a:rPr lang="en-US" smtClean="0"/>
              <a:pPr>
                <a:defRPr/>
              </a:pPr>
              <a:t>‹#›</a:t>
            </a:fld>
            <a:endParaRPr lang="en-US" dirty="0"/>
          </a:p>
        </p:txBody>
      </p:sp>
    </p:spTree>
    <p:extLst>
      <p:ext uri="{BB962C8B-B14F-4D97-AF65-F5344CB8AC3E}">
        <p14:creationId xmlns:p14="http://schemas.microsoft.com/office/powerpoint/2010/main" val="337313988"/>
      </p:ext>
    </p:extLst>
  </p:cSld>
  <p:clrMap bg1="lt1" tx1="dk1" bg2="lt2" tx2="dk2" accent1="accent1" accent2="accent2" accent3="accent3" accent4="accent4" accent5="accent5" accent6="accent6" hlink="hlink" folHlink="folHlink"/>
  <p:sldLayoutIdLst>
    <p:sldLayoutId id="2147483688" r:id="rId1"/>
    <p:sldLayoutId id="2147483689" r:id="rId2"/>
  </p:sldLayoutIdLst>
  <p:transition spd="med">
    <p:wipe dir="r"/>
  </p:transition>
  <p:hf hdr="0" ftr="0" dt="0"/>
  <p:txStyles>
    <p:titleStyle>
      <a:lvl1pPr algn="l" defTabSz="457200" rtl="0" eaLnBrk="1" latinLnBrk="0" hangingPunct="1">
        <a:spcBef>
          <a:spcPct val="0"/>
        </a:spcBef>
        <a:buNone/>
        <a:defRPr sz="3600" b="1" u="sng" kern="1200">
          <a:solidFill>
            <a:schemeClr val="accent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00B0F0"/>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FFC000"/>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FF0000"/>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284789"/>
            <a:ext cx="6948534" cy="2995111"/>
          </a:xfrm>
        </p:spPr>
        <p:txBody>
          <a:bodyPr>
            <a:normAutofit/>
          </a:bodyPr>
          <a:lstStyle/>
          <a:p>
            <a:pPr algn="ctr"/>
            <a:r>
              <a:rPr lang="en-US" u="none" dirty="0"/>
              <a:t>Chapter 22</a:t>
            </a:r>
            <a:br>
              <a:rPr lang="en-US" u="none" dirty="0"/>
            </a:br>
            <a:br>
              <a:rPr lang="en-US" u="none" dirty="0"/>
            </a:br>
            <a:r>
              <a:rPr lang="en-US" u="none" dirty="0">
                <a:solidFill>
                  <a:srgbClr val="0070C0"/>
                </a:solidFill>
              </a:rPr>
              <a:t>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classification</a:t>
            </a:r>
          </a:p>
        </p:txBody>
      </p:sp>
      <p:sp>
        <p:nvSpPr>
          <p:cNvPr id="3" name="Content Placeholder 2"/>
          <p:cNvSpPr>
            <a:spLocks noGrp="1"/>
          </p:cNvSpPr>
          <p:nvPr>
            <p:ph idx="1"/>
          </p:nvPr>
        </p:nvSpPr>
        <p:spPr>
          <a:xfrm>
            <a:off x="542080" y="1574158"/>
            <a:ext cx="8059840" cy="4340505"/>
          </a:xfrm>
        </p:spPr>
        <p:txBody>
          <a:bodyPr>
            <a:normAutofit/>
          </a:bodyPr>
          <a:lstStyle/>
          <a:p>
            <a:r>
              <a:rPr lang="en-GB" sz="2400" dirty="0"/>
              <a:t>There are two dimensions of risk classification</a:t>
            </a:r>
          </a:p>
          <a:p>
            <a:pPr lvl="1"/>
            <a:r>
              <a:rPr lang="en-GB" sz="2400" dirty="0"/>
              <a:t>The type of risk (technical, organizational, ..) </a:t>
            </a:r>
          </a:p>
          <a:p>
            <a:pPr lvl="1"/>
            <a:r>
              <a:rPr lang="en-GB" sz="2400" dirty="0"/>
              <a:t>What is affected by the risk:</a:t>
            </a:r>
          </a:p>
          <a:p>
            <a:pPr lvl="2"/>
            <a:r>
              <a:rPr lang="en-GB" sz="2400" i="1" dirty="0"/>
              <a:t>Project risks </a:t>
            </a:r>
            <a:r>
              <a:rPr lang="en-GB" sz="2400" dirty="0"/>
              <a:t>affect schedule or resources;</a:t>
            </a:r>
          </a:p>
          <a:p>
            <a:pPr lvl="2"/>
            <a:r>
              <a:rPr lang="en-GB" sz="2400" i="1" dirty="0"/>
              <a:t>Product risks </a:t>
            </a:r>
            <a:r>
              <a:rPr lang="en-GB" sz="2400" dirty="0"/>
              <a:t>affect the quality or performance of the software being developed;</a:t>
            </a:r>
          </a:p>
          <a:p>
            <a:pPr lvl="2"/>
            <a:r>
              <a:rPr lang="en-GB" sz="2400" i="1" dirty="0"/>
              <a:t>Business risks </a:t>
            </a:r>
            <a:r>
              <a:rPr lang="en-GB" sz="2400" dirty="0"/>
              <a:t>affect the organisation developing or procuring the software.</a:t>
            </a:r>
          </a:p>
          <a:p>
            <a:endParaRPr lang="en-US" sz="2400"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10</a:t>
            </a:fld>
            <a:endParaRPr lang="en-US"/>
          </a:p>
        </p:txBody>
      </p:sp>
    </p:spTree>
    <p:extLst>
      <p:ext uri="{BB962C8B-B14F-4D97-AF65-F5344CB8AC3E}">
        <p14:creationId xmlns:p14="http://schemas.microsoft.com/office/powerpoint/2010/main" val="304494855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58" y="153703"/>
            <a:ext cx="7686177" cy="1320800"/>
          </a:xfrm>
        </p:spPr>
        <p:txBody>
          <a:bodyPr/>
          <a:lstStyle/>
          <a:p>
            <a:r>
              <a:rPr lang="en-US" dirty="0"/>
              <a:t>Examples of Risks</a:t>
            </a:r>
          </a:p>
        </p:txBody>
      </p:sp>
      <p:graphicFrame>
        <p:nvGraphicFramePr>
          <p:cNvPr id="4" name="Content Placeholder 3"/>
          <p:cNvGraphicFramePr>
            <a:graphicFrameLocks noGrp="1"/>
          </p:cNvGraphicFramePr>
          <p:nvPr>
            <p:ph idx="1"/>
          </p:nvPr>
        </p:nvGraphicFramePr>
        <p:xfrm>
          <a:off x="227258" y="1007173"/>
          <a:ext cx="8229600" cy="5638800"/>
        </p:xfrm>
        <a:graphic>
          <a:graphicData uri="http://schemas.openxmlformats.org/drawingml/2006/table">
            <a:tbl>
              <a:tblPr firstRow="1" bandRow="1">
                <a:tableStyleId>{5C22544A-7EE6-4342-B048-85BDC9FD1C3A}</a:tableStyleId>
              </a:tblPr>
              <a:tblGrid>
                <a:gridCol w="1884114">
                  <a:extLst>
                    <a:ext uri="{9D8B030D-6E8A-4147-A177-3AD203B41FA5}">
                      <a16:colId xmlns:a16="http://schemas.microsoft.com/office/drawing/2014/main" val="20000"/>
                    </a:ext>
                  </a:extLst>
                </a:gridCol>
                <a:gridCol w="1689904">
                  <a:extLst>
                    <a:ext uri="{9D8B030D-6E8A-4147-A177-3AD203B41FA5}">
                      <a16:colId xmlns:a16="http://schemas.microsoft.com/office/drawing/2014/main" val="20001"/>
                    </a:ext>
                  </a:extLst>
                </a:gridCol>
                <a:gridCol w="4655582">
                  <a:extLst>
                    <a:ext uri="{9D8B030D-6E8A-4147-A177-3AD203B41FA5}">
                      <a16:colId xmlns:a16="http://schemas.microsoft.com/office/drawing/2014/main" val="20002"/>
                    </a:ext>
                  </a:extLst>
                </a:gridCol>
              </a:tblGrid>
              <a:tr h="370840">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6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6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6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6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65199" y="609600"/>
            <a:ext cx="7648121" cy="1099457"/>
          </a:xfrm>
        </p:spPr>
        <p:txBody>
          <a:bodyPr>
            <a:normAutofit/>
          </a:bodyPr>
          <a:lstStyle/>
          <a:p>
            <a:r>
              <a:rPr lang="en-GB"/>
              <a:t>The risk management process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12</a:t>
            </a:fld>
            <a:endParaRPr lang="en-US"/>
          </a:p>
        </p:txBody>
      </p:sp>
      <p:graphicFrame>
        <p:nvGraphicFramePr>
          <p:cNvPr id="53253" name="Rectangle 3">
            <a:extLst>
              <a:ext uri="{FF2B5EF4-FFF2-40B4-BE49-F238E27FC236}">
                <a16:creationId xmlns:a16="http://schemas.microsoft.com/office/drawing/2014/main" id="{AC7896ED-C2FB-4A3D-816A-1A95366B78F5}"/>
              </a:ext>
            </a:extLst>
          </p:cNvPr>
          <p:cNvGraphicFramePr>
            <a:graphicFrameLocks noGrp="1"/>
          </p:cNvGraphicFramePr>
          <p:nvPr>
            <p:ph idx="1"/>
          </p:nvPr>
        </p:nvGraphicFramePr>
        <p:xfrm>
          <a:off x="530680" y="1539433"/>
          <a:ext cx="8082639" cy="5008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risk management process</a:t>
            </a:r>
            <a:r>
              <a:rPr lang="en-GB" dirty="0"/>
              <a:t> </a:t>
            </a:r>
            <a:endParaRPr lang="en-US"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86" y="2187615"/>
            <a:ext cx="8576388" cy="2997843"/>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65199" y="609600"/>
            <a:ext cx="7648121" cy="1099457"/>
          </a:xfrm>
        </p:spPr>
        <p:txBody>
          <a:bodyPr>
            <a:normAutofit/>
          </a:bodyPr>
          <a:lstStyle/>
          <a:p>
            <a:r>
              <a:rPr lang="en-GB" sz="4000" dirty="0"/>
              <a:t>Risk identification</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a:pPr>
                <a:spcAft>
                  <a:spcPts val="600"/>
                </a:spcAft>
              </a:pPr>
              <a:t>14</a:t>
            </a:fld>
            <a:endParaRPr lang="en-US"/>
          </a:p>
        </p:txBody>
      </p:sp>
      <p:graphicFrame>
        <p:nvGraphicFramePr>
          <p:cNvPr id="55306" name="Rectangle 3">
            <a:extLst>
              <a:ext uri="{FF2B5EF4-FFF2-40B4-BE49-F238E27FC236}">
                <a16:creationId xmlns:a16="http://schemas.microsoft.com/office/drawing/2014/main" id="{B3025036-EC9B-4F87-AA04-50762380C99F}"/>
              </a:ext>
            </a:extLst>
          </p:cNvPr>
          <p:cNvGraphicFramePr>
            <a:graphicFrameLocks noGrp="1"/>
          </p:cNvGraphicFramePr>
          <p:nvPr>
            <p:ph idx="1"/>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400"/>
            <a:ext cx="7686177" cy="843344"/>
          </a:xfrm>
        </p:spPr>
        <p:txBody>
          <a:bodyPr/>
          <a:lstStyle/>
          <a:p>
            <a:r>
              <a:rPr lang="en-US" dirty="0"/>
              <a:t>Examples of different risk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49903493"/>
              </p:ext>
            </p:extLst>
          </p:nvPr>
        </p:nvGraphicFramePr>
        <p:xfrm>
          <a:off x="101600" y="1122744"/>
          <a:ext cx="8815142" cy="5131540"/>
        </p:xfrm>
        <a:graphic>
          <a:graphicData uri="http://schemas.openxmlformats.org/drawingml/2006/table">
            <a:tbl>
              <a:tblPr firstRow="1" bandRow="1">
                <a:tableStyleId>{5C22544A-7EE6-4342-B048-85BDC9FD1C3A}</a:tableStyleId>
              </a:tblPr>
              <a:tblGrid>
                <a:gridCol w="1661621">
                  <a:extLst>
                    <a:ext uri="{9D8B030D-6E8A-4147-A177-3AD203B41FA5}">
                      <a16:colId xmlns:a16="http://schemas.microsoft.com/office/drawing/2014/main" val="20000"/>
                    </a:ext>
                  </a:extLst>
                </a:gridCol>
                <a:gridCol w="7153521">
                  <a:extLst>
                    <a:ext uri="{9D8B030D-6E8A-4147-A177-3AD203B41FA5}">
                      <a16:colId xmlns:a16="http://schemas.microsoft.com/office/drawing/2014/main" val="20001"/>
                    </a:ext>
                  </a:extLst>
                </a:gridCol>
              </a:tblGrid>
              <a:tr h="437620">
                <a:tc>
                  <a:txBody>
                    <a:bodyPr/>
                    <a:lstStyle/>
                    <a:p>
                      <a:pPr algn="just">
                        <a:spcAft>
                          <a:spcPts val="0"/>
                        </a:spcAft>
                      </a:pPr>
                      <a:r>
                        <a:rPr lang="en-GB" sz="16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807913">
                <a:tc>
                  <a:txBody>
                    <a:bodyPr/>
                    <a:lstStyle/>
                    <a:p>
                      <a:pPr algn="just">
                        <a:spcAft>
                          <a:spcPts val="0"/>
                        </a:spcAft>
                      </a:pPr>
                      <a:r>
                        <a:rPr lang="en-GB" sz="16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6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2112267768"/>
                  </a:ext>
                </a:extLst>
              </a:tr>
              <a:tr h="807913">
                <a:tc>
                  <a:txBody>
                    <a:bodyPr/>
                    <a:lstStyle/>
                    <a:p>
                      <a:pPr algn="just">
                        <a:spcAft>
                          <a:spcPts val="0"/>
                        </a:spcAft>
                      </a:pPr>
                      <a:r>
                        <a:rPr lang="en-GB" sz="16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(3)</a:t>
                      </a:r>
                    </a:p>
                    <a:p>
                      <a:pPr algn="just">
                        <a:spcAft>
                          <a:spcPts val="0"/>
                        </a:spcAft>
                      </a:pPr>
                      <a:r>
                        <a:rPr lang="en-GB" sz="1600" dirty="0">
                          <a:solidFill>
                            <a:srgbClr val="000000"/>
                          </a:solidFill>
                          <a:latin typeface="Arial"/>
                          <a:ea typeface="Times New Roman"/>
                          <a:cs typeface="Arial"/>
                        </a:rPr>
                        <a:t>Key staff are ill and unavailable at critical times. (4)</a:t>
                      </a:r>
                    </a:p>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807913">
                <a:tc>
                  <a:txBody>
                    <a:bodyPr/>
                    <a:lstStyle/>
                    <a:p>
                      <a:pPr algn="just">
                        <a:spcAft>
                          <a:spcPts val="0"/>
                        </a:spcAft>
                      </a:pPr>
                      <a:r>
                        <a:rPr lang="en-GB" sz="16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107141648"/>
                  </a:ext>
                </a:extLst>
              </a:tr>
              <a:tr h="550376">
                <a:tc>
                  <a:txBody>
                    <a:bodyPr/>
                    <a:lstStyle/>
                    <a:p>
                      <a:pPr algn="just">
                        <a:spcAft>
                          <a:spcPts val="0"/>
                        </a:spcAft>
                      </a:pPr>
                      <a:r>
                        <a:rPr lang="en-GB" sz="16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code generated by software code generation tools is inefficient. (8)</a:t>
                      </a:r>
                    </a:p>
                    <a:p>
                      <a:pPr algn="just">
                        <a:spcAft>
                          <a:spcPts val="0"/>
                        </a:spcAft>
                      </a:pPr>
                      <a:r>
                        <a:rPr lang="en-GB" sz="16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696923645"/>
                  </a:ext>
                </a:extLst>
              </a:tr>
              <a:tr h="572272">
                <a:tc>
                  <a:txBody>
                    <a:bodyPr/>
                    <a:lstStyle/>
                    <a:p>
                      <a:pPr algn="just">
                        <a:spcAft>
                          <a:spcPts val="0"/>
                        </a:spcAft>
                      </a:pPr>
                      <a:r>
                        <a:rPr lang="en-GB" sz="16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p>
                      <a:pPr algn="just">
                        <a:spcAft>
                          <a:spcPts val="0"/>
                        </a:spcAft>
                      </a:pPr>
                      <a:r>
                        <a:rPr lang="en-GB" sz="16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781516">
                <a:tc>
                  <a:txBody>
                    <a:bodyPr/>
                    <a:lstStyle/>
                    <a:p>
                      <a:pPr algn="just">
                        <a:spcAft>
                          <a:spcPts val="0"/>
                        </a:spcAft>
                      </a:pPr>
                      <a:r>
                        <a:rPr lang="en-GB" sz="16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p>
                      <a:pPr algn="just">
                        <a:spcAft>
                          <a:spcPts val="0"/>
                        </a:spcAft>
                      </a:pPr>
                      <a:r>
                        <a:rPr lang="en-GB" sz="1600" dirty="0">
                          <a:solidFill>
                            <a:srgbClr val="000000"/>
                          </a:solidFill>
                          <a:latin typeface="Arial"/>
                          <a:ea typeface="Times New Roman"/>
                          <a:cs typeface="Arial"/>
                        </a:rPr>
                        <a:t>The rate of defect repair is underestimated. (13)</a:t>
                      </a:r>
                    </a:p>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2476968931"/>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graphicFrame>
        <p:nvGraphicFramePr>
          <p:cNvPr id="56325" name="Rectangle 3">
            <a:extLst>
              <a:ext uri="{FF2B5EF4-FFF2-40B4-BE49-F238E27FC236}">
                <a16:creationId xmlns:a16="http://schemas.microsoft.com/office/drawing/2014/main" id="{27BF3B4B-F9B6-4F72-86A7-C87F33AFE88F}"/>
              </a:ext>
            </a:extLst>
          </p:cNvPr>
          <p:cNvGraphicFramePr>
            <a:graphicFrameLocks noGrp="1"/>
          </p:cNvGraphicFramePr>
          <p:nvPr>
            <p:ph idx="1"/>
          </p:nvPr>
        </p:nvGraphicFramePr>
        <p:xfrm>
          <a:off x="609599" y="1686028"/>
          <a:ext cx="634771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16663" y="1319514"/>
          <a:ext cx="8255407" cy="4961334"/>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90590">
                <a:tc>
                  <a:txBody>
                    <a:bodyPr/>
                    <a:lstStyle/>
                    <a:p>
                      <a:pPr algn="l">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59531">
                <a:tc>
                  <a:txBody>
                    <a:bodyPr/>
                    <a:lstStyle/>
                    <a:p>
                      <a:pPr algn="l">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659531">
                <a:tc>
                  <a:txBody>
                    <a:bodyPr/>
                    <a:lstStyle/>
                    <a:p>
                      <a:pPr algn="l">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413558">
                <a:tc>
                  <a:txBody>
                    <a:bodyPr/>
                    <a:lstStyle/>
                    <a:p>
                      <a:pPr algn="l">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659531">
                <a:tc>
                  <a:txBody>
                    <a:bodyPr/>
                    <a:lstStyle/>
                    <a:p>
                      <a:pPr algn="l">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659531">
                <a:tc>
                  <a:txBody>
                    <a:bodyPr/>
                    <a:lstStyle/>
                    <a:p>
                      <a:pPr algn="l">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659531">
                <a:tc>
                  <a:txBody>
                    <a:bodyPr/>
                    <a:lstStyle/>
                    <a:p>
                      <a:pPr algn="l">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659531">
                <a:tc>
                  <a:txBody>
                    <a:bodyPr/>
                    <a:lstStyle/>
                    <a:p>
                      <a:pPr algn="l">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 types and examples</a:t>
            </a:r>
            <a:r>
              <a:rPr lang="en-GB" dirty="0"/>
              <a:t> </a:t>
            </a:r>
            <a:endParaRPr lang="en-US" dirty="0"/>
          </a:p>
        </p:txBody>
      </p:sp>
      <p:graphicFrame>
        <p:nvGraphicFramePr>
          <p:cNvPr id="4" name="Content Placeholder 3"/>
          <p:cNvGraphicFramePr>
            <a:graphicFrameLocks noGrp="1"/>
          </p:cNvGraphicFramePr>
          <p:nvPr>
            <p:ph idx="1"/>
          </p:nvPr>
        </p:nvGraphicFramePr>
        <p:xfrm>
          <a:off x="457200" y="1678329"/>
          <a:ext cx="8392922" cy="3842142"/>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59445">
                <a:tc>
                  <a:txBody>
                    <a:bodyPr/>
                    <a:lstStyle/>
                    <a:p>
                      <a:pPr algn="l">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l">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24750">
                <a:tc>
                  <a:txBody>
                    <a:bodyPr/>
                    <a:lstStyle/>
                    <a:p>
                      <a:pPr algn="l">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91748">
                <a:tc>
                  <a:txBody>
                    <a:bodyPr/>
                    <a:lstStyle/>
                    <a:p>
                      <a:pPr algn="l">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624750">
                <a:tc>
                  <a:txBody>
                    <a:bodyPr/>
                    <a:lstStyle/>
                    <a:p>
                      <a:pPr algn="l">
                        <a:spcAft>
                          <a:spcPts val="0"/>
                        </a:spcAft>
                      </a:pPr>
                      <a:r>
                        <a:rPr lang="en-GB" sz="1600" dirty="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91748">
                <a:tc>
                  <a:txBody>
                    <a:bodyPr/>
                    <a:lstStyle/>
                    <a:p>
                      <a:pPr algn="l">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91748">
                <a:tc>
                  <a:txBody>
                    <a:bodyPr/>
                    <a:lstStyle/>
                    <a:p>
                      <a:pPr algn="l">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91748">
                <a:tc>
                  <a:txBody>
                    <a:bodyPr/>
                    <a:lstStyle/>
                    <a:p>
                      <a:pPr algn="l">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l">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66205">
                <a:tc>
                  <a:txBody>
                    <a:bodyPr/>
                    <a:lstStyle/>
                    <a:p>
                      <a:pPr algn="l">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l">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
        <p:nvSpPr>
          <p:cNvPr id="6" name="Slide Number Placeholder 5"/>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35979" y="354957"/>
            <a:ext cx="7686177" cy="860385"/>
          </a:xfrm>
        </p:spPr>
        <p:txBody>
          <a:bodyPr/>
          <a:lstStyle/>
          <a:p>
            <a:r>
              <a:rPr lang="en-GB" dirty="0"/>
              <a:t>Risk planning</a:t>
            </a:r>
          </a:p>
        </p:txBody>
      </p:sp>
      <p:graphicFrame>
        <p:nvGraphicFramePr>
          <p:cNvPr id="57350" name="Rectangle 3">
            <a:extLst>
              <a:ext uri="{FF2B5EF4-FFF2-40B4-BE49-F238E27FC236}">
                <a16:creationId xmlns:a16="http://schemas.microsoft.com/office/drawing/2014/main" id="{AE27B31B-B0E1-4A06-B87D-938BA71DAE35}"/>
              </a:ext>
            </a:extLst>
          </p:cNvPr>
          <p:cNvGraphicFramePr>
            <a:graphicFrameLocks noGrp="1"/>
          </p:cNvGraphicFramePr>
          <p:nvPr>
            <p:ph idx="1"/>
          </p:nvPr>
        </p:nvGraphicFramePr>
        <p:xfrm>
          <a:off x="609598" y="1377388"/>
          <a:ext cx="7794505" cy="49034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60" y="1382486"/>
            <a:ext cx="2660686" cy="4093028"/>
          </a:xfrm>
        </p:spPr>
        <p:txBody>
          <a:bodyPr anchor="ctr">
            <a:normAutofit/>
          </a:bodyPr>
          <a:lstStyle/>
          <a:p>
            <a:r>
              <a:rPr lang="en-US" sz="4400" dirty="0"/>
              <a:t>Topics covered</a:t>
            </a:r>
          </a:p>
        </p:txBody>
      </p:sp>
      <p:sp>
        <p:nvSpPr>
          <p:cNvPr id="4" name="Slide Number Placeholder 3"/>
          <p:cNvSpPr>
            <a:spLocks noGrp="1"/>
          </p:cNvSpPr>
          <p:nvPr>
            <p:ph type="sldNum" sz="quarter" idx="12"/>
          </p:nvPr>
        </p:nvSpPr>
        <p:spPr>
          <a:xfrm>
            <a:off x="8146513" y="6041362"/>
            <a:ext cx="512504" cy="365125"/>
          </a:xfrm>
        </p:spPr>
        <p:txBody>
          <a:bodyPr>
            <a:normAutofit/>
          </a:bodyPr>
          <a:lstStyle/>
          <a:p>
            <a:pPr>
              <a:spcAft>
                <a:spcPts val="600"/>
              </a:spcAft>
            </a:pPr>
            <a:fld id="{A41DB566-6001-1B4F-A74B-7213F33DBA30}" type="slidenum">
              <a:rPr lang="en-US">
                <a:solidFill>
                  <a:srgbClr val="FFFFFF"/>
                </a:solidFill>
              </a:rPr>
              <a:pPr>
                <a:spcAft>
                  <a:spcPts val="600"/>
                </a:spcAft>
              </a:pPr>
              <a:t>2</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E556BE70-902C-4193-BEDA-62B64FA37374}"/>
              </a:ext>
            </a:extLst>
          </p:cNvPr>
          <p:cNvGraphicFramePr>
            <a:graphicFrameLocks noGrp="1"/>
          </p:cNvGraphicFramePr>
          <p:nvPr>
            <p:ph idx="1"/>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What-if questions</a:t>
            </a:r>
          </a:p>
        </p:txBody>
      </p:sp>
      <p:sp>
        <p:nvSpPr>
          <p:cNvPr id="3" name="Content Placeholder 2"/>
          <p:cNvSpPr>
            <a:spLocks noGrp="1"/>
          </p:cNvSpPr>
          <p:nvPr>
            <p:ph idx="1"/>
          </p:nvPr>
        </p:nvSpPr>
        <p:spPr>
          <a:xfrm>
            <a:off x="324091" y="1585732"/>
            <a:ext cx="8210309" cy="4826643"/>
          </a:xfrm>
        </p:spPr>
        <p:txBody>
          <a:bodyPr>
            <a:normAutofit/>
          </a:bodyPr>
          <a:lstStyle/>
          <a:p>
            <a:r>
              <a:rPr lang="en-GB" sz="2400" dirty="0"/>
              <a:t>What if several engineers are ill at the same time?</a:t>
            </a:r>
          </a:p>
          <a:p>
            <a:r>
              <a:rPr lang="en-GB" sz="2400" dirty="0"/>
              <a:t>What if an economic downturn leads to budget cuts of 20% for the project?</a:t>
            </a:r>
          </a:p>
          <a:p>
            <a:r>
              <a:rPr lang="en-GB" sz="2400" dirty="0"/>
              <a:t>What if the performance of open-source software is inadequate and the only expert on that open-source software leaves?</a:t>
            </a:r>
          </a:p>
          <a:p>
            <a:r>
              <a:rPr lang="en-GB" sz="2400" dirty="0"/>
              <a:t>What if the company that supplies and maintains software components goes out of business?</a:t>
            </a:r>
          </a:p>
          <a:p>
            <a:r>
              <a:rPr lang="en-GB" sz="2400" dirty="0"/>
              <a:t>What if the customer fails to deliver the revised requirements as predicted? </a:t>
            </a:r>
          </a:p>
          <a:p>
            <a:endParaRPr lang="en-US" sz="2400"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20</a:t>
            </a:fld>
            <a:endParaRPr lang="en-US"/>
          </a:p>
        </p:txBody>
      </p:sp>
    </p:spTree>
    <p:extLst>
      <p:ext uri="{BB962C8B-B14F-4D97-AF65-F5344CB8AC3E}">
        <p14:creationId xmlns:p14="http://schemas.microsoft.com/office/powerpoint/2010/main" val="344492937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89" y="204486"/>
            <a:ext cx="7686177" cy="744638"/>
          </a:xfrm>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90522"/>
              </p:ext>
            </p:extLst>
          </p:nvPr>
        </p:nvGraphicFramePr>
        <p:xfrm>
          <a:off x="127000" y="879677"/>
          <a:ext cx="8789742" cy="5430677"/>
        </p:xfrm>
        <a:graphic>
          <a:graphicData uri="http://schemas.openxmlformats.org/drawingml/2006/table">
            <a:tbl>
              <a:tblPr firstRow="1" bandRow="1">
                <a:tableStyleId>{5C22544A-7EE6-4342-B048-85BDC9FD1C3A}</a:tableStyleId>
              </a:tblPr>
              <a:tblGrid>
                <a:gridCol w="2355137">
                  <a:extLst>
                    <a:ext uri="{9D8B030D-6E8A-4147-A177-3AD203B41FA5}">
                      <a16:colId xmlns:a16="http://schemas.microsoft.com/office/drawing/2014/main" val="20000"/>
                    </a:ext>
                  </a:extLst>
                </a:gridCol>
                <a:gridCol w="6434605">
                  <a:extLst>
                    <a:ext uri="{9D8B030D-6E8A-4147-A177-3AD203B41FA5}">
                      <a16:colId xmlns:a16="http://schemas.microsoft.com/office/drawing/2014/main" val="20001"/>
                    </a:ext>
                  </a:extLst>
                </a:gridCol>
              </a:tblGrid>
              <a:tr h="543401">
                <a:tc>
                  <a:txBody>
                    <a:bodyPr/>
                    <a:lstStyle/>
                    <a:p>
                      <a:pPr algn="l">
                        <a:spcAft>
                          <a:spcPts val="0"/>
                        </a:spcAft>
                      </a:pPr>
                      <a:r>
                        <a:rPr lang="en-GB" sz="20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20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669017">
                <a:tc>
                  <a:txBody>
                    <a:bodyPr/>
                    <a:lstStyle/>
                    <a:p>
                      <a:pPr algn="l">
                        <a:spcAft>
                          <a:spcPts val="0"/>
                        </a:spcAft>
                      </a:pPr>
                      <a:r>
                        <a:rPr lang="en-GB" sz="2000" dirty="0">
                          <a:solidFill>
                            <a:srgbClr val="000000"/>
                          </a:solidFill>
                          <a:latin typeface="Arial"/>
                          <a:ea typeface="Times New Roman"/>
                          <a:cs typeface="Arial"/>
                        </a:rPr>
                        <a:t>Organizational financial problems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737473">
                <a:tc>
                  <a:txBody>
                    <a:bodyPr/>
                    <a:lstStyle/>
                    <a:p>
                      <a:pPr algn="l">
                        <a:spcAft>
                          <a:spcPts val="0"/>
                        </a:spcAft>
                      </a:pPr>
                      <a:r>
                        <a:rPr lang="en-GB" sz="2000" dirty="0">
                          <a:solidFill>
                            <a:srgbClr val="000000"/>
                          </a:solidFill>
                          <a:latin typeface="Arial"/>
                          <a:ea typeface="Times New Roman"/>
                          <a:cs typeface="Arial"/>
                        </a:rPr>
                        <a:t>Recruitment problems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737473">
                <a:tc>
                  <a:txBody>
                    <a:bodyPr/>
                    <a:lstStyle/>
                    <a:p>
                      <a:pPr algn="l">
                        <a:spcAft>
                          <a:spcPts val="0"/>
                        </a:spcAft>
                      </a:pPr>
                      <a:r>
                        <a:rPr lang="en-GB" sz="2000">
                          <a:solidFill>
                            <a:srgbClr val="000000"/>
                          </a:solidFill>
                          <a:latin typeface="Arial"/>
                          <a:ea typeface="Times New Roman"/>
                          <a:cs typeface="Arial"/>
                        </a:rPr>
                        <a:t>Staff illness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737473">
                <a:tc>
                  <a:txBody>
                    <a:bodyPr/>
                    <a:lstStyle/>
                    <a:p>
                      <a:pPr algn="l">
                        <a:spcAft>
                          <a:spcPts val="0"/>
                        </a:spcAft>
                      </a:pPr>
                      <a:r>
                        <a:rPr lang="en-GB" sz="2000">
                          <a:solidFill>
                            <a:srgbClr val="000000"/>
                          </a:solidFill>
                          <a:latin typeface="Arial"/>
                          <a:ea typeface="Times New Roman"/>
                          <a:cs typeface="Arial"/>
                        </a:rPr>
                        <a:t>Defective components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737473">
                <a:tc>
                  <a:txBody>
                    <a:bodyPr/>
                    <a:lstStyle/>
                    <a:p>
                      <a:pPr algn="l">
                        <a:spcAft>
                          <a:spcPts val="0"/>
                        </a:spcAft>
                      </a:pPr>
                      <a:r>
                        <a:rPr lang="en-GB" sz="2000">
                          <a:solidFill>
                            <a:srgbClr val="000000"/>
                          </a:solidFill>
                          <a:latin typeface="Arial"/>
                          <a:ea typeface="Times New Roman"/>
                          <a:cs typeface="Arial"/>
                        </a:rPr>
                        <a:t>Requirements changes</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help manage risk</a:t>
            </a:r>
            <a:r>
              <a:rPr lang="en-GB" dirty="0"/>
              <a:t> </a:t>
            </a:r>
            <a:endParaRPr lang="en-US" dirty="0"/>
          </a:p>
        </p:txBody>
      </p:sp>
      <p:graphicFrame>
        <p:nvGraphicFramePr>
          <p:cNvPr id="4" name="Content Placeholder 3"/>
          <p:cNvGraphicFramePr>
            <a:graphicFrameLocks noGrp="1"/>
          </p:cNvGraphicFramePr>
          <p:nvPr>
            <p:ph idx="1"/>
          </p:nvPr>
        </p:nvGraphicFramePr>
        <p:xfrm>
          <a:off x="457200" y="1713053"/>
          <a:ext cx="7946904" cy="3426545"/>
        </p:xfrm>
        <a:graphic>
          <a:graphicData uri="http://schemas.openxmlformats.org/drawingml/2006/table">
            <a:tbl>
              <a:tblPr firstRow="1" bandRow="1">
                <a:tableStyleId>{5C22544A-7EE6-4342-B048-85BDC9FD1C3A}</a:tableStyleId>
              </a:tblPr>
              <a:tblGrid>
                <a:gridCol w="2311527">
                  <a:extLst>
                    <a:ext uri="{9D8B030D-6E8A-4147-A177-3AD203B41FA5}">
                      <a16:colId xmlns:a16="http://schemas.microsoft.com/office/drawing/2014/main" val="20000"/>
                    </a:ext>
                  </a:extLst>
                </a:gridCol>
                <a:gridCol w="5635377">
                  <a:extLst>
                    <a:ext uri="{9D8B030D-6E8A-4147-A177-3AD203B41FA5}">
                      <a16:colId xmlns:a16="http://schemas.microsoft.com/office/drawing/2014/main" val="20001"/>
                    </a:ext>
                  </a:extLst>
                </a:gridCol>
              </a:tblGrid>
              <a:tr h="569667">
                <a:tc>
                  <a:txBody>
                    <a:bodyPr/>
                    <a:lstStyle/>
                    <a:p>
                      <a:pPr algn="l">
                        <a:spcAft>
                          <a:spcPts val="0"/>
                        </a:spcAft>
                      </a:pPr>
                      <a:r>
                        <a:rPr lang="en-GB" sz="2000" b="1" dirty="0">
                          <a:solidFill>
                            <a:srgbClr val="000000"/>
                          </a:solidFill>
                          <a:latin typeface="Arial"/>
                          <a:ea typeface="Times New Roman"/>
                          <a:cs typeface="Arial"/>
                        </a:rPr>
                        <a:t>Risk</a:t>
                      </a:r>
                    </a:p>
                  </a:txBody>
                  <a:tcPr marL="73025" marR="73025" marT="91440" marB="91440"/>
                </a:tc>
                <a:tc>
                  <a:txBody>
                    <a:bodyPr/>
                    <a:lstStyle/>
                    <a:p>
                      <a:pPr algn="l">
                        <a:spcAft>
                          <a:spcPts val="0"/>
                        </a:spcAft>
                      </a:pPr>
                      <a:r>
                        <a:rPr lang="en-GB" sz="20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098643">
                <a:tc>
                  <a:txBody>
                    <a:bodyPr/>
                    <a:lstStyle/>
                    <a:p>
                      <a:pPr algn="l">
                        <a:spcAft>
                          <a:spcPts val="0"/>
                        </a:spcAft>
                      </a:pPr>
                      <a:r>
                        <a:rPr lang="en-GB" sz="2000" dirty="0">
                          <a:solidFill>
                            <a:srgbClr val="000000"/>
                          </a:solidFill>
                          <a:latin typeface="Arial"/>
                          <a:ea typeface="Times New Roman"/>
                          <a:cs typeface="Arial"/>
                        </a:rPr>
                        <a:t>Organizational restructuring</a:t>
                      </a:r>
                    </a:p>
                  </a:txBody>
                  <a:tcPr marL="73025" marR="73025" marT="0" marB="91440"/>
                </a:tc>
                <a:tc>
                  <a:txBody>
                    <a:bodyPr/>
                    <a:lstStyle/>
                    <a:p>
                      <a:pPr algn="l">
                        <a:spcAft>
                          <a:spcPts val="0"/>
                        </a:spcAft>
                      </a:pPr>
                      <a:r>
                        <a:rPr lang="en-GB" sz="20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773119">
                <a:tc>
                  <a:txBody>
                    <a:bodyPr/>
                    <a:lstStyle/>
                    <a:p>
                      <a:pPr algn="l">
                        <a:spcAft>
                          <a:spcPts val="0"/>
                        </a:spcAft>
                      </a:pPr>
                      <a:r>
                        <a:rPr lang="en-GB" sz="2000">
                          <a:solidFill>
                            <a:srgbClr val="000000"/>
                          </a:solidFill>
                          <a:latin typeface="Arial"/>
                          <a:ea typeface="Times New Roman"/>
                          <a:cs typeface="Arial"/>
                        </a:rPr>
                        <a:t>Database performance</a:t>
                      </a:r>
                    </a:p>
                  </a:txBody>
                  <a:tcPr marL="73025" marR="73025" marT="0" marB="91440"/>
                </a:tc>
                <a:tc>
                  <a:txBody>
                    <a:bodyPr/>
                    <a:lstStyle/>
                    <a:p>
                      <a:pPr algn="l">
                        <a:spcAft>
                          <a:spcPts val="0"/>
                        </a:spcAft>
                      </a:pPr>
                      <a:r>
                        <a:rPr lang="en-GB" sz="20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773119">
                <a:tc>
                  <a:txBody>
                    <a:bodyPr/>
                    <a:lstStyle/>
                    <a:p>
                      <a:pPr algn="l">
                        <a:spcAft>
                          <a:spcPts val="0"/>
                        </a:spcAft>
                      </a:pPr>
                      <a:r>
                        <a:rPr lang="en-GB" sz="2000">
                          <a:solidFill>
                            <a:srgbClr val="000000"/>
                          </a:solidFill>
                          <a:latin typeface="Arial"/>
                          <a:ea typeface="Times New Roman"/>
                          <a:cs typeface="Arial"/>
                        </a:rPr>
                        <a:t>Underestimated development time</a:t>
                      </a:r>
                    </a:p>
                  </a:txBody>
                  <a:tcPr marL="73025" marR="73025" marT="0" marB="91440"/>
                </a:tc>
                <a:tc>
                  <a:txBody>
                    <a:bodyPr/>
                    <a:lstStyle/>
                    <a:p>
                      <a:pPr algn="l">
                        <a:spcAft>
                          <a:spcPts val="0"/>
                        </a:spcAft>
                      </a:pPr>
                      <a:r>
                        <a:rPr lang="en-GB" sz="20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65199" y="609600"/>
            <a:ext cx="7648121" cy="1099457"/>
          </a:xfrm>
        </p:spPr>
        <p:txBody>
          <a:bodyPr>
            <a:normAutofit/>
          </a:bodyPr>
          <a:lstStyle/>
          <a:p>
            <a:r>
              <a:rPr lang="en-GB" dirty="0"/>
              <a:t>Risk monitoring</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23</a:t>
            </a:fld>
            <a:endParaRPr lang="en-US"/>
          </a:p>
        </p:txBody>
      </p:sp>
      <p:graphicFrame>
        <p:nvGraphicFramePr>
          <p:cNvPr id="58373" name="Rectangle 3">
            <a:extLst>
              <a:ext uri="{FF2B5EF4-FFF2-40B4-BE49-F238E27FC236}">
                <a16:creationId xmlns:a16="http://schemas.microsoft.com/office/drawing/2014/main" id="{ED4E7627-E82C-435D-9DF2-E5CEF288D264}"/>
              </a:ext>
            </a:extLst>
          </p:cNvPr>
          <p:cNvGraphicFramePr>
            <a:graphicFrameLocks noGrp="1"/>
          </p:cNvGraphicFramePr>
          <p:nvPr>
            <p:ph idx="1"/>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913" y="239348"/>
            <a:ext cx="7648121" cy="1099457"/>
          </a:xfrm>
        </p:spPr>
        <p:txBody>
          <a:bodyPr>
            <a:normAutofit/>
          </a:bodyPr>
          <a:lstStyle/>
          <a:p>
            <a:r>
              <a:rPr lang="en-US" dirty="0"/>
              <a:t>Risk indicators</a:t>
            </a:r>
            <a:r>
              <a:rPr lang="en-GB" dirty="0"/>
              <a:t> </a:t>
            </a:r>
            <a:endParaRPr lang="en-US" dirty="0"/>
          </a:p>
        </p:txBody>
      </p:sp>
      <p:sp>
        <p:nvSpPr>
          <p:cNvPr id="5" name="Slide Number Placeholder 4"/>
          <p:cNvSpPr>
            <a:spLocks noGrp="1"/>
          </p:cNvSpPr>
          <p:nvPr>
            <p:ph type="sldNum" sz="quarter" idx="12"/>
          </p:nvPr>
        </p:nvSpPr>
        <p:spPr>
          <a:xfrm>
            <a:off x="8388347" y="6201751"/>
            <a:ext cx="512504" cy="365125"/>
          </a:xfrm>
        </p:spPr>
        <p:txBody>
          <a:bodyPr>
            <a:normAutofit/>
          </a:bodyPr>
          <a:lstStyle/>
          <a:p>
            <a:pPr>
              <a:spcAft>
                <a:spcPts val="600"/>
              </a:spcAft>
            </a:pPr>
            <a:fld id="{A41DB566-6001-1B4F-A74B-7213F33DBA30}" type="slidenum">
              <a:rPr lang="en-US" smtClean="0"/>
              <a:pPr>
                <a:spcAft>
                  <a:spcPts val="600"/>
                </a:spcAft>
              </a:pPr>
              <a:t>24</a:t>
            </a:fld>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4693475"/>
              </p:ext>
            </p:extLst>
          </p:nvPr>
        </p:nvGraphicFramePr>
        <p:xfrm>
          <a:off x="347241" y="1141270"/>
          <a:ext cx="8553610" cy="5635452"/>
        </p:xfrm>
        <a:graphic>
          <a:graphicData uri="http://schemas.openxmlformats.org/drawingml/2006/table">
            <a:tbl>
              <a:tblPr firstRow="1" bandRow="1">
                <a:noFill/>
                <a:tableStyleId>{5C22544A-7EE6-4342-B048-85BDC9FD1C3A}</a:tableStyleId>
              </a:tblPr>
              <a:tblGrid>
                <a:gridCol w="1789383">
                  <a:extLst>
                    <a:ext uri="{9D8B030D-6E8A-4147-A177-3AD203B41FA5}">
                      <a16:colId xmlns:a16="http://schemas.microsoft.com/office/drawing/2014/main" val="20000"/>
                    </a:ext>
                  </a:extLst>
                </a:gridCol>
                <a:gridCol w="6764227">
                  <a:extLst>
                    <a:ext uri="{9D8B030D-6E8A-4147-A177-3AD203B41FA5}">
                      <a16:colId xmlns:a16="http://schemas.microsoft.com/office/drawing/2014/main" val="20001"/>
                    </a:ext>
                  </a:extLst>
                </a:gridCol>
              </a:tblGrid>
              <a:tr h="592390">
                <a:tc>
                  <a:txBody>
                    <a:bodyPr/>
                    <a:lstStyle/>
                    <a:p>
                      <a:pPr algn="l">
                        <a:spcAft>
                          <a:spcPts val="0"/>
                        </a:spcAft>
                      </a:pPr>
                      <a:r>
                        <a:rPr lang="en-GB" sz="2000" b="1" cap="none" spc="0" dirty="0">
                          <a:solidFill>
                            <a:srgbClr val="0070C0"/>
                          </a:solidFill>
                          <a:highlight>
                            <a:srgbClr val="FFFF00"/>
                          </a:highlight>
                          <a:latin typeface="Arial"/>
                          <a:ea typeface="Times New Roman"/>
                          <a:cs typeface="Arial"/>
                        </a:rPr>
                        <a:t>Risk type</a:t>
                      </a:r>
                    </a:p>
                  </a:txBody>
                  <a:tcPr marL="0" marR="59613" marT="23845" marB="178839">
                    <a:lnL w="12700" cmpd="sng">
                      <a:noFill/>
                    </a:lnL>
                    <a:lnR w="12700" cmpd="sng">
                      <a:noFill/>
                    </a:lnR>
                    <a:lnT w="28575" cap="flat" cmpd="sng" algn="ctr">
                      <a:solidFill>
                        <a:schemeClr val="tx1"/>
                      </a:solidFill>
                      <a:prstDash val="solid"/>
                    </a:lnT>
                    <a:lnB w="38100" cmpd="sng">
                      <a:noFill/>
                    </a:lnB>
                    <a:solidFill>
                      <a:schemeClr val="accent1"/>
                    </a:solidFill>
                  </a:tcPr>
                </a:tc>
                <a:tc>
                  <a:txBody>
                    <a:bodyPr/>
                    <a:lstStyle/>
                    <a:p>
                      <a:pPr algn="l">
                        <a:spcAft>
                          <a:spcPts val="0"/>
                        </a:spcAft>
                      </a:pPr>
                      <a:r>
                        <a:rPr lang="en-GB" sz="2000" b="1" cap="none" spc="0" dirty="0">
                          <a:solidFill>
                            <a:srgbClr val="0070C0"/>
                          </a:solidFill>
                          <a:highlight>
                            <a:srgbClr val="FFFF00"/>
                          </a:highlight>
                          <a:latin typeface="Arial"/>
                          <a:ea typeface="Times New Roman"/>
                          <a:cs typeface="Arial"/>
                        </a:rPr>
                        <a:t>Potential indicators</a:t>
                      </a:r>
                    </a:p>
                  </a:txBody>
                  <a:tcPr marL="0" marR="59613" marT="23845" marB="178839">
                    <a:lnL w="12700" cmpd="sng">
                      <a:noFill/>
                    </a:lnL>
                    <a:lnR w="12700" cmpd="sng">
                      <a:noFill/>
                    </a:lnR>
                    <a:lnT w="28575" cap="flat" cmpd="sng" algn="ctr">
                      <a:solidFill>
                        <a:schemeClr val="tx1"/>
                      </a:solidFill>
                      <a:prstDash val="solid"/>
                    </a:lnT>
                    <a:lnB w="38100" cmpd="sng">
                      <a:noFill/>
                    </a:lnB>
                    <a:solidFill>
                      <a:schemeClr val="accent1"/>
                    </a:solidFill>
                  </a:tcPr>
                </a:tc>
                <a:extLst>
                  <a:ext uri="{0D108BD9-81ED-4DB2-BD59-A6C34878D82A}">
                    <a16:rowId xmlns:a16="http://schemas.microsoft.com/office/drawing/2014/main" val="10000"/>
                  </a:ext>
                </a:extLst>
              </a:tr>
              <a:tr h="592390">
                <a:tc>
                  <a:txBody>
                    <a:bodyPr/>
                    <a:lstStyle/>
                    <a:p>
                      <a:pPr algn="l">
                        <a:spcAft>
                          <a:spcPts val="0"/>
                        </a:spcAft>
                      </a:pPr>
                      <a:r>
                        <a:rPr lang="en-GB" sz="2000" cap="none" spc="0">
                          <a:solidFill>
                            <a:schemeClr val="tx1"/>
                          </a:solidFill>
                          <a:latin typeface="Arial"/>
                          <a:ea typeface="Times New Roman"/>
                          <a:cs typeface="Arial"/>
                        </a:rPr>
                        <a:t>Estimation</a:t>
                      </a:r>
                    </a:p>
                  </a:txBody>
                  <a:tcPr marL="0" marR="59613" marT="23845" marB="178839">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Failure to meet agreed schedule; failure to clear reported defects.</a:t>
                      </a:r>
                    </a:p>
                  </a:txBody>
                  <a:tcPr marL="0" marR="59613" marT="23845" marB="178839">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10001"/>
                  </a:ext>
                </a:extLst>
              </a:tr>
              <a:tr h="592390">
                <a:tc>
                  <a:txBody>
                    <a:bodyPr/>
                    <a:lstStyle/>
                    <a:p>
                      <a:pPr algn="l">
                        <a:spcAft>
                          <a:spcPts val="0"/>
                        </a:spcAft>
                      </a:pPr>
                      <a:r>
                        <a:rPr lang="en-GB" sz="2000" cap="none" spc="0">
                          <a:solidFill>
                            <a:schemeClr val="tx1"/>
                          </a:solidFill>
                          <a:latin typeface="Arial"/>
                          <a:ea typeface="Times New Roman"/>
                          <a:cs typeface="Arial"/>
                        </a:rPr>
                        <a:t>Organizational</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dirty="0">
                          <a:solidFill>
                            <a:schemeClr val="tx1"/>
                          </a:solidFill>
                          <a:latin typeface="Arial"/>
                          <a:ea typeface="Times New Roman"/>
                          <a:cs typeface="Arial"/>
                        </a:rPr>
                        <a:t>Organizational gossip; lack of action by senior management.</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854510">
                <a:tc>
                  <a:txBody>
                    <a:bodyPr/>
                    <a:lstStyle/>
                    <a:p>
                      <a:pPr algn="l">
                        <a:spcAft>
                          <a:spcPts val="0"/>
                        </a:spcAft>
                      </a:pPr>
                      <a:r>
                        <a:rPr lang="en-GB" sz="2000" cap="none" spc="0">
                          <a:solidFill>
                            <a:schemeClr val="tx1"/>
                          </a:solidFill>
                          <a:latin typeface="Arial"/>
                          <a:ea typeface="Times New Roman"/>
                          <a:cs typeface="Arial"/>
                        </a:rPr>
                        <a:t>People</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Poor staff morale; poor relationships amongst team members; high staff turnover.</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003"/>
                  </a:ext>
                </a:extLst>
              </a:tr>
              <a:tr h="592390">
                <a:tc>
                  <a:txBody>
                    <a:bodyPr/>
                    <a:lstStyle/>
                    <a:p>
                      <a:pPr algn="l">
                        <a:spcAft>
                          <a:spcPts val="0"/>
                        </a:spcAft>
                      </a:pPr>
                      <a:r>
                        <a:rPr lang="en-GB" sz="2000" cap="none" spc="0">
                          <a:solidFill>
                            <a:schemeClr val="tx1"/>
                          </a:solidFill>
                          <a:latin typeface="Arial"/>
                          <a:ea typeface="Times New Roman"/>
                          <a:cs typeface="Arial"/>
                        </a:rPr>
                        <a:t>Requirements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a:solidFill>
                            <a:schemeClr val="tx1"/>
                          </a:solidFill>
                          <a:latin typeface="Arial"/>
                          <a:ea typeface="Times New Roman"/>
                          <a:cs typeface="Arial"/>
                        </a:rPr>
                        <a:t>Many requirements change requests; customer complaints.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r h="854510">
                <a:tc>
                  <a:txBody>
                    <a:bodyPr/>
                    <a:lstStyle/>
                    <a:p>
                      <a:pPr algn="l">
                        <a:spcAft>
                          <a:spcPts val="0"/>
                        </a:spcAft>
                      </a:pPr>
                      <a:r>
                        <a:rPr lang="en-GB" sz="2000" cap="none" spc="0">
                          <a:solidFill>
                            <a:schemeClr val="tx1"/>
                          </a:solidFill>
                          <a:latin typeface="Arial"/>
                          <a:ea typeface="Times New Roman"/>
                          <a:cs typeface="Arial"/>
                        </a:rPr>
                        <a:t>Technology</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a:spcAft>
                          <a:spcPts val="0"/>
                        </a:spcAft>
                      </a:pPr>
                      <a:r>
                        <a:rPr lang="en-GB" sz="2000" cap="none" spc="0">
                          <a:solidFill>
                            <a:schemeClr val="tx1"/>
                          </a:solidFill>
                          <a:latin typeface="Arial"/>
                          <a:ea typeface="Times New Roman"/>
                          <a:cs typeface="Arial"/>
                        </a:rPr>
                        <a:t>Late delivery of hardware or support software; many reported technology problems.</a:t>
                      </a:r>
                    </a:p>
                  </a:txBody>
                  <a:tcPr marL="0" marR="59613" marT="23845" marB="178839">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005"/>
                  </a:ext>
                </a:extLst>
              </a:tr>
              <a:tr h="854510">
                <a:tc>
                  <a:txBody>
                    <a:bodyPr/>
                    <a:lstStyle/>
                    <a:p>
                      <a:pPr algn="l">
                        <a:spcAft>
                          <a:spcPts val="0"/>
                        </a:spcAft>
                      </a:pPr>
                      <a:r>
                        <a:rPr lang="en-GB" sz="2000" cap="none" spc="0">
                          <a:solidFill>
                            <a:schemeClr val="tx1"/>
                          </a:solidFill>
                          <a:latin typeface="Arial"/>
                          <a:ea typeface="Times New Roman"/>
                          <a:cs typeface="Arial"/>
                        </a:rPr>
                        <a:t>Tools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a:spcAft>
                          <a:spcPts val="0"/>
                        </a:spcAft>
                      </a:pPr>
                      <a:r>
                        <a:rPr lang="en-GB" sz="2000" cap="none" spc="0" dirty="0">
                          <a:solidFill>
                            <a:schemeClr val="tx1"/>
                          </a:solidFill>
                          <a:latin typeface="Arial"/>
                          <a:ea typeface="Times New Roman"/>
                          <a:cs typeface="Arial"/>
                        </a:rPr>
                        <a:t>Reluctance by team members to use tools; complaints about CASE tools; demands for higher-powered workstations.</a:t>
                      </a:r>
                    </a:p>
                  </a:txBody>
                  <a:tcPr marL="0" marR="59613" marT="23845" marB="178839">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a:t>Managing people</a:t>
            </a:r>
          </a:p>
        </p:txBody>
      </p:sp>
      <p:graphicFrame>
        <p:nvGraphicFramePr>
          <p:cNvPr id="8197" name="Rectangle 3">
            <a:extLst>
              <a:ext uri="{FF2B5EF4-FFF2-40B4-BE49-F238E27FC236}">
                <a16:creationId xmlns:a16="http://schemas.microsoft.com/office/drawing/2014/main" id="{489C435C-70B1-4C1C-9991-A3BED9E82D6E}"/>
              </a:ext>
            </a:extLst>
          </p:cNvPr>
          <p:cNvGraphicFramePr>
            <a:graphicFrameLocks noGrp="1"/>
          </p:cNvGraphicFramePr>
          <p:nvPr>
            <p:ph idx="1"/>
          </p:nvPr>
        </p:nvGraphicFramePr>
        <p:xfrm>
          <a:off x="609599" y="1786324"/>
          <a:ext cx="735378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advTm="2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0680" y="506085"/>
            <a:ext cx="7648121" cy="685761"/>
          </a:xfrm>
        </p:spPr>
        <p:txBody>
          <a:bodyPr lIns="90840" tIns="44623" rIns="90840" bIns="44623">
            <a:normAutofit/>
          </a:bodyPr>
          <a:lstStyle/>
          <a:p>
            <a:r>
              <a:rPr lang="en-GB" dirty="0"/>
              <a:t>People management factors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26</a:t>
            </a:fld>
            <a:endParaRPr lang="en-US"/>
          </a:p>
        </p:txBody>
      </p:sp>
      <p:graphicFrame>
        <p:nvGraphicFramePr>
          <p:cNvPr id="10245" name="Rectangle 3">
            <a:extLst>
              <a:ext uri="{FF2B5EF4-FFF2-40B4-BE49-F238E27FC236}">
                <a16:creationId xmlns:a16="http://schemas.microsoft.com/office/drawing/2014/main" id="{624E9CDC-F862-40DC-B6AF-8558691F233D}"/>
              </a:ext>
            </a:extLst>
          </p:cNvPr>
          <p:cNvGraphicFramePr>
            <a:graphicFrameLocks noGrp="1"/>
          </p:cNvGraphicFramePr>
          <p:nvPr>
            <p:ph idx="1"/>
          </p:nvPr>
        </p:nvGraphicFramePr>
        <p:xfrm>
          <a:off x="347242" y="1365813"/>
          <a:ext cx="8266078" cy="5182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31948" y="233422"/>
            <a:ext cx="6447501" cy="1320800"/>
          </a:xfrm>
        </p:spPr>
        <p:txBody>
          <a:bodyPr>
            <a:normAutofit/>
          </a:bodyPr>
          <a:lstStyle/>
          <a:p>
            <a:r>
              <a:rPr lang="en-US" dirty="0"/>
              <a:t>Motivating people</a:t>
            </a:r>
          </a:p>
        </p:txBody>
      </p:sp>
      <p:sp>
        <p:nvSpPr>
          <p:cNvPr id="4" name="Slide Number Placeholder 3"/>
          <p:cNvSpPr>
            <a:spLocks noGrp="1"/>
          </p:cNvSpPr>
          <p:nvPr>
            <p:ph type="sldNum" sz="quarter" idx="12"/>
          </p:nvPr>
        </p:nvSpPr>
        <p:spPr>
          <a:xfrm>
            <a:off x="8375969" y="6340374"/>
            <a:ext cx="512504" cy="365125"/>
          </a:xfrm>
        </p:spPr>
        <p:txBody>
          <a:bodyPr>
            <a:normAutofit/>
          </a:bodyPr>
          <a:lstStyle/>
          <a:p>
            <a:pPr>
              <a:spcAft>
                <a:spcPts val="600"/>
              </a:spcAft>
            </a:pPr>
            <a:fld id="{A41DB566-6001-1B4F-A74B-7213F33DBA30}" type="slidenum">
              <a:rPr lang="en-US" smtClean="0"/>
              <a:pPr>
                <a:spcAft>
                  <a:spcPts val="600"/>
                </a:spcAft>
              </a:pPr>
              <a:t>27</a:t>
            </a:fld>
            <a:endParaRPr lang="en-US"/>
          </a:p>
        </p:txBody>
      </p:sp>
      <p:sp>
        <p:nvSpPr>
          <p:cNvPr id="90115" name="Rectangle 3"/>
          <p:cNvSpPr>
            <a:spLocks noGrp="1" noChangeArrowheads="1"/>
          </p:cNvSpPr>
          <p:nvPr>
            <p:ph idx="1"/>
          </p:nvPr>
        </p:nvSpPr>
        <p:spPr>
          <a:xfrm>
            <a:off x="466003" y="1010004"/>
            <a:ext cx="8507393" cy="5454296"/>
          </a:xfrm>
        </p:spPr>
        <p:txBody>
          <a:bodyPr>
            <a:noAutofit/>
          </a:bodyPr>
          <a:lstStyle/>
          <a:p>
            <a:pPr>
              <a:lnSpc>
                <a:spcPct val="90000"/>
              </a:lnSpc>
            </a:pPr>
            <a:r>
              <a:rPr lang="en-GB" sz="2400" dirty="0"/>
              <a:t>An important role of a manager is to motivate the people working on a project.</a:t>
            </a:r>
          </a:p>
          <a:p>
            <a:pPr>
              <a:lnSpc>
                <a:spcPct val="90000"/>
              </a:lnSpc>
            </a:pPr>
            <a:r>
              <a:rPr lang="en-GB" sz="2400" dirty="0"/>
              <a:t>Motivation means organizing the work and the working environment to encourage people to work effectively. </a:t>
            </a:r>
          </a:p>
          <a:p>
            <a:pPr lvl="1">
              <a:lnSpc>
                <a:spcPct val="90000"/>
              </a:lnSpc>
            </a:pPr>
            <a:r>
              <a:rPr lang="en-GB" sz="2400" dirty="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sz="2400" dirty="0"/>
              <a:t>Motivation is a complex issue but it appears that there are different types of motivation based on:</a:t>
            </a:r>
          </a:p>
          <a:p>
            <a:pPr lvl="1">
              <a:lnSpc>
                <a:spcPct val="90000"/>
              </a:lnSpc>
            </a:pPr>
            <a:r>
              <a:rPr lang="en-GB" sz="2400" dirty="0"/>
              <a:t>Basic needs (e.g. food, sleep, etc.);</a:t>
            </a:r>
          </a:p>
          <a:p>
            <a:pPr lvl="1">
              <a:lnSpc>
                <a:spcPct val="90000"/>
              </a:lnSpc>
            </a:pPr>
            <a:r>
              <a:rPr lang="en-GB" sz="2400" dirty="0"/>
              <a:t>Personal needs (e.g. respect, self-esteem);</a:t>
            </a:r>
          </a:p>
          <a:p>
            <a:pPr lvl="1">
              <a:lnSpc>
                <a:spcPct val="90000"/>
              </a:lnSpc>
            </a:pPr>
            <a:r>
              <a:rPr lang="en-GB" sz="2400" dirty="0"/>
              <a:t>Social needs (e.g. to be accepted as part of a group).</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needs hierarchy </a:t>
            </a:r>
            <a:r>
              <a:rPr lang="en-GB" dirty="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609599" y="1883909"/>
            <a:ext cx="7750084" cy="4262248"/>
          </a:xfrm>
        </p:spPr>
      </p:pic>
      <p:sp>
        <p:nvSpPr>
          <p:cNvPr id="5" name="Slide Number Placeholder 4"/>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31948" y="531446"/>
            <a:ext cx="6447501" cy="1320800"/>
          </a:xfrm>
        </p:spPr>
        <p:txBody>
          <a:bodyPr lIns="90840" tIns="44623" rIns="90840" bIns="44623">
            <a:normAutofit/>
          </a:bodyPr>
          <a:lstStyle/>
          <a:p>
            <a:r>
              <a:rPr lang="en-GB" dirty="0"/>
              <a:t>Need satisfaction</a:t>
            </a:r>
          </a:p>
        </p:txBody>
      </p:sp>
      <p:sp>
        <p:nvSpPr>
          <p:cNvPr id="4" name="Slide Number Placeholder 3"/>
          <p:cNvSpPr>
            <a:spLocks noGrp="1"/>
          </p:cNvSpPr>
          <p:nvPr>
            <p:ph type="sldNum" sz="quarter" idx="12"/>
          </p:nvPr>
        </p:nvSpPr>
        <p:spPr>
          <a:xfrm>
            <a:off x="8351051" y="6084556"/>
            <a:ext cx="512504" cy="365125"/>
          </a:xfrm>
        </p:spPr>
        <p:txBody>
          <a:bodyPr>
            <a:normAutofit/>
          </a:bodyPr>
          <a:lstStyle/>
          <a:p>
            <a:pPr>
              <a:spcAft>
                <a:spcPts val="600"/>
              </a:spcAft>
            </a:pPr>
            <a:fld id="{A41DB566-6001-1B4F-A74B-7213F33DBA30}" type="slidenum">
              <a:rPr lang="en-US" smtClean="0"/>
              <a:pPr>
                <a:spcAft>
                  <a:spcPts val="600"/>
                </a:spcAft>
              </a:pPr>
              <a:t>29</a:t>
            </a:fld>
            <a:endParaRPr lang="en-US"/>
          </a:p>
        </p:txBody>
      </p:sp>
      <p:sp>
        <p:nvSpPr>
          <p:cNvPr id="46083" name="Rectangle 3"/>
          <p:cNvSpPr>
            <a:spLocks noGrp="1" noChangeArrowheads="1"/>
          </p:cNvSpPr>
          <p:nvPr>
            <p:ph idx="1"/>
          </p:nvPr>
        </p:nvSpPr>
        <p:spPr>
          <a:xfrm>
            <a:off x="474561" y="1423686"/>
            <a:ext cx="8183301" cy="5025995"/>
          </a:xfrm>
        </p:spPr>
        <p:txBody>
          <a:bodyPr lIns="90840" tIns="44623" rIns="90840" bIns="44623">
            <a:noAutofit/>
          </a:bodyPr>
          <a:lstStyle/>
          <a:p>
            <a:pPr>
              <a:lnSpc>
                <a:spcPct val="90000"/>
              </a:lnSpc>
            </a:pPr>
            <a:r>
              <a:rPr lang="en-GB" sz="2400" dirty="0"/>
              <a:t>In software development groups, basic physiological and safety needs are not an issue.</a:t>
            </a:r>
          </a:p>
          <a:p>
            <a:pPr>
              <a:lnSpc>
                <a:spcPct val="90000"/>
              </a:lnSpc>
            </a:pPr>
            <a:r>
              <a:rPr lang="en-GB" sz="2400" dirty="0"/>
              <a:t>Social</a:t>
            </a:r>
          </a:p>
          <a:p>
            <a:pPr lvl="1">
              <a:lnSpc>
                <a:spcPct val="90000"/>
              </a:lnSpc>
            </a:pPr>
            <a:r>
              <a:rPr lang="en-GB" sz="2400" dirty="0"/>
              <a:t>Provide communal facilities;</a:t>
            </a:r>
          </a:p>
          <a:p>
            <a:pPr lvl="1">
              <a:lnSpc>
                <a:spcPct val="90000"/>
              </a:lnSpc>
            </a:pPr>
            <a:r>
              <a:rPr lang="en-GB" sz="2400" dirty="0"/>
              <a:t>Allow informal communications e.g. via social networking</a:t>
            </a:r>
          </a:p>
          <a:p>
            <a:pPr>
              <a:lnSpc>
                <a:spcPct val="90000"/>
              </a:lnSpc>
            </a:pPr>
            <a:r>
              <a:rPr lang="en-GB" sz="2400" dirty="0"/>
              <a:t>Esteem</a:t>
            </a:r>
          </a:p>
          <a:p>
            <a:pPr lvl="1">
              <a:lnSpc>
                <a:spcPct val="90000"/>
              </a:lnSpc>
            </a:pPr>
            <a:r>
              <a:rPr lang="en-GB" sz="2400" dirty="0"/>
              <a:t>Recognition of achievements;</a:t>
            </a:r>
          </a:p>
          <a:p>
            <a:pPr lvl="1">
              <a:lnSpc>
                <a:spcPct val="90000"/>
              </a:lnSpc>
            </a:pPr>
            <a:r>
              <a:rPr lang="en-GB" sz="2400" dirty="0"/>
              <a:t>Appropriate rewards.</a:t>
            </a:r>
          </a:p>
          <a:p>
            <a:pPr>
              <a:lnSpc>
                <a:spcPct val="90000"/>
              </a:lnSpc>
            </a:pPr>
            <a:r>
              <a:rPr lang="en-GB" sz="2400" dirty="0"/>
              <a:t>Self-realization</a:t>
            </a:r>
          </a:p>
          <a:p>
            <a:pPr lvl="1">
              <a:lnSpc>
                <a:spcPct val="90000"/>
              </a:lnSpc>
            </a:pPr>
            <a:r>
              <a:rPr lang="en-GB" sz="2400" dirty="0"/>
              <a:t>Training - people want to learn more;</a:t>
            </a:r>
          </a:p>
          <a:p>
            <a:pPr lvl="1">
              <a:lnSpc>
                <a:spcPct val="90000"/>
              </a:lnSpc>
            </a:pPr>
            <a:r>
              <a:rPr lang="en-GB" sz="2400" dirty="0"/>
              <a:t>Responsibility.</a:t>
            </a:r>
          </a:p>
        </p:txBody>
      </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965199" y="609600"/>
            <a:ext cx="7648121" cy="1099457"/>
          </a:xfrm>
        </p:spPr>
        <p:txBody>
          <a:bodyPr lIns="90840" tIns="44623" rIns="90840" bIns="44623">
            <a:normAutofit/>
          </a:bodyPr>
          <a:lstStyle/>
          <a:p>
            <a:r>
              <a:rPr lang="en-GB"/>
              <a:t>Software project management</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3</a:t>
            </a:fld>
            <a:endParaRPr lang="en-US"/>
          </a:p>
        </p:txBody>
      </p:sp>
      <p:graphicFrame>
        <p:nvGraphicFramePr>
          <p:cNvPr id="8197" name="Rectangle 2">
            <a:extLst>
              <a:ext uri="{FF2B5EF4-FFF2-40B4-BE49-F238E27FC236}">
                <a16:creationId xmlns:a16="http://schemas.microsoft.com/office/drawing/2014/main" id="{F88BDCAE-5357-489E-88A7-64CE50142EBA}"/>
              </a:ext>
            </a:extLst>
          </p:cNvPr>
          <p:cNvGraphicFramePr>
            <a:graphicFrameLocks noGrp="1"/>
          </p:cNvGraphicFramePr>
          <p:nvPr>
            <p:ph idx="1"/>
          </p:nvPr>
        </p:nvGraphicFramePr>
        <p:xfrm>
          <a:off x="416689" y="1400537"/>
          <a:ext cx="8299048" cy="514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599" y="261937"/>
            <a:ext cx="7648121" cy="1099457"/>
          </a:xfrm>
        </p:spPr>
        <p:txBody>
          <a:bodyPr lIns="90840" tIns="44623" rIns="90840" bIns="44623">
            <a:normAutofit/>
          </a:bodyPr>
          <a:lstStyle/>
          <a:p>
            <a:r>
              <a:rPr lang="en-GB" dirty="0"/>
              <a:t>Personality types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30</a:t>
            </a:fld>
            <a:endParaRPr lang="en-US"/>
          </a:p>
        </p:txBody>
      </p:sp>
      <p:graphicFrame>
        <p:nvGraphicFramePr>
          <p:cNvPr id="34821" name="Rectangle 3">
            <a:extLst>
              <a:ext uri="{FF2B5EF4-FFF2-40B4-BE49-F238E27FC236}">
                <a16:creationId xmlns:a16="http://schemas.microsoft.com/office/drawing/2014/main" id="{30236CD4-2A8A-4C9A-9728-B04520B275B3}"/>
              </a:ext>
            </a:extLst>
          </p:cNvPr>
          <p:cNvGraphicFramePr>
            <a:graphicFrameLocks noGrp="1"/>
          </p:cNvGraphicFramePr>
          <p:nvPr>
            <p:ph idx="1"/>
            <p:extLst>
              <p:ext uri="{D42A27DB-BD31-4B8C-83A1-F6EECF244321}">
                <p14:modId xmlns:p14="http://schemas.microsoft.com/office/powerpoint/2010/main" val="3807431273"/>
              </p:ext>
            </p:extLst>
          </p:nvPr>
        </p:nvGraphicFramePr>
        <p:xfrm>
          <a:off x="719803" y="1361394"/>
          <a:ext cx="7213600" cy="5004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08000" y="609600"/>
            <a:ext cx="6447501" cy="1320800"/>
          </a:xfrm>
        </p:spPr>
        <p:txBody>
          <a:bodyPr lIns="90840" tIns="44623" rIns="90840" bIns="44623">
            <a:normAutofit/>
          </a:bodyPr>
          <a:lstStyle/>
          <a:p>
            <a:r>
              <a:rPr lang="en-GB"/>
              <a:t>Personality types</a:t>
            </a:r>
          </a:p>
        </p:txBody>
      </p:sp>
      <p:sp>
        <p:nvSpPr>
          <p:cNvPr id="4" name="Slide Number Placeholder 3"/>
          <p:cNvSpPr>
            <a:spLocks noGrp="1"/>
          </p:cNvSpPr>
          <p:nvPr>
            <p:ph type="sldNum" sz="quarter" idx="12"/>
          </p:nvPr>
        </p:nvSpPr>
        <p:spPr>
          <a:xfrm flipH="1">
            <a:off x="8137003" y="6041363"/>
            <a:ext cx="590308" cy="336288"/>
          </a:xfrm>
        </p:spPr>
        <p:txBody>
          <a:bodyPr>
            <a:normAutofit/>
          </a:bodyPr>
          <a:lstStyle/>
          <a:p>
            <a:pPr>
              <a:spcAft>
                <a:spcPts val="600"/>
              </a:spcAft>
            </a:pPr>
            <a:fld id="{A41DB566-6001-1B4F-A74B-7213F33DBA30}" type="slidenum">
              <a:rPr lang="en-US" smtClean="0"/>
              <a:pPr>
                <a:spcAft>
                  <a:spcPts val="600"/>
                </a:spcAft>
              </a:pPr>
              <a:t>31</a:t>
            </a:fld>
            <a:endParaRPr lang="en-US"/>
          </a:p>
        </p:txBody>
      </p:sp>
      <p:graphicFrame>
        <p:nvGraphicFramePr>
          <p:cNvPr id="35845" name="Rectangle 3">
            <a:extLst>
              <a:ext uri="{FF2B5EF4-FFF2-40B4-BE49-F238E27FC236}">
                <a16:creationId xmlns:a16="http://schemas.microsoft.com/office/drawing/2014/main" id="{AFB573E8-C9D1-4AA0-990C-02BC058E7199}"/>
              </a:ext>
            </a:extLst>
          </p:cNvPr>
          <p:cNvGraphicFramePr>
            <a:graphicFrameLocks noGrp="1"/>
          </p:cNvGraphicFramePr>
          <p:nvPr>
            <p:ph idx="1"/>
          </p:nvPr>
        </p:nvGraphicFramePr>
        <p:xfrm>
          <a:off x="508397" y="1365813"/>
          <a:ext cx="7767502" cy="5011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Motivation balance</a:t>
            </a:r>
          </a:p>
        </p:txBody>
      </p:sp>
      <p:sp>
        <p:nvSpPr>
          <p:cNvPr id="4" name="Slide Number Placeholder 3"/>
          <p:cNvSpPr>
            <a:spLocks noGrp="1"/>
          </p:cNvSpPr>
          <p:nvPr>
            <p:ph type="sldNum" sz="quarter" idx="12"/>
          </p:nvPr>
        </p:nvSpPr>
        <p:spPr>
          <a:xfrm>
            <a:off x="8100816" y="6221981"/>
            <a:ext cx="512504" cy="365125"/>
          </a:xfrm>
        </p:spPr>
        <p:txBody>
          <a:bodyPr>
            <a:normAutofit/>
          </a:bodyPr>
          <a:lstStyle/>
          <a:p>
            <a:pPr>
              <a:spcAft>
                <a:spcPts val="600"/>
              </a:spcAft>
            </a:pPr>
            <a:fld id="{A41DB566-6001-1B4F-A74B-7213F33DBA30}" type="slidenum">
              <a:rPr lang="en-US" smtClean="0"/>
              <a:pPr>
                <a:spcAft>
                  <a:spcPts val="600"/>
                </a:spcAft>
              </a:pPr>
              <a:t>32</a:t>
            </a:fld>
            <a:endParaRPr lang="en-US"/>
          </a:p>
        </p:txBody>
      </p:sp>
      <p:graphicFrame>
        <p:nvGraphicFramePr>
          <p:cNvPr id="37893" name="Rectangle 3">
            <a:extLst>
              <a:ext uri="{FF2B5EF4-FFF2-40B4-BE49-F238E27FC236}">
                <a16:creationId xmlns:a16="http://schemas.microsoft.com/office/drawing/2014/main" id="{1AF8A523-2EE2-44B5-B110-957248AE84CD}"/>
              </a:ext>
            </a:extLst>
          </p:cNvPr>
          <p:cNvGraphicFramePr>
            <a:graphicFrameLocks noGrp="1"/>
          </p:cNvGraphicFramePr>
          <p:nvPr>
            <p:ph idx="1"/>
          </p:nvPr>
        </p:nvGraphicFramePr>
        <p:xfrm>
          <a:off x="717630" y="1539433"/>
          <a:ext cx="7648121" cy="4502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39838" y="387752"/>
            <a:ext cx="6447501" cy="1320800"/>
          </a:xfrm>
        </p:spPr>
        <p:txBody>
          <a:bodyPr>
            <a:normAutofit/>
          </a:bodyPr>
          <a:lstStyle/>
          <a:p>
            <a:r>
              <a:rPr lang="en-US" dirty="0"/>
              <a:t>Teamwork</a:t>
            </a:r>
          </a:p>
        </p:txBody>
      </p:sp>
      <p:sp>
        <p:nvSpPr>
          <p:cNvPr id="4" name="Slide Number Placeholder 3"/>
          <p:cNvSpPr>
            <a:spLocks noGrp="1"/>
          </p:cNvSpPr>
          <p:nvPr>
            <p:ph type="sldNum" sz="quarter" idx="12"/>
          </p:nvPr>
        </p:nvSpPr>
        <p:spPr>
          <a:xfrm>
            <a:off x="8378020" y="6223924"/>
            <a:ext cx="512504" cy="365125"/>
          </a:xfrm>
        </p:spPr>
        <p:txBody>
          <a:bodyPr>
            <a:normAutofit/>
          </a:bodyPr>
          <a:lstStyle/>
          <a:p>
            <a:pPr>
              <a:spcAft>
                <a:spcPts val="600"/>
              </a:spcAft>
            </a:pPr>
            <a:fld id="{A41DB566-6001-1B4F-A74B-7213F33DBA30}" type="slidenum">
              <a:rPr lang="en-US" smtClean="0"/>
              <a:pPr>
                <a:spcAft>
                  <a:spcPts val="600"/>
                </a:spcAft>
              </a:pPr>
              <a:t>33</a:t>
            </a:fld>
            <a:endParaRPr lang="en-US"/>
          </a:p>
        </p:txBody>
      </p:sp>
      <p:sp>
        <p:nvSpPr>
          <p:cNvPr id="89091" name="Rectangle 3"/>
          <p:cNvSpPr>
            <a:spLocks noGrp="1" noChangeArrowheads="1"/>
          </p:cNvSpPr>
          <p:nvPr>
            <p:ph idx="1"/>
          </p:nvPr>
        </p:nvSpPr>
        <p:spPr>
          <a:xfrm>
            <a:off x="439838" y="1412111"/>
            <a:ext cx="8021256" cy="5058137"/>
          </a:xfrm>
        </p:spPr>
        <p:txBody>
          <a:bodyPr>
            <a:noAutofit/>
          </a:bodyPr>
          <a:lstStyle/>
          <a:p>
            <a:r>
              <a:rPr lang="en-GB" sz="2400" dirty="0"/>
              <a:t>Most software engineering is a group activity</a:t>
            </a:r>
          </a:p>
          <a:p>
            <a:pPr lvl="1"/>
            <a:r>
              <a:rPr lang="en-GB" sz="2400" dirty="0"/>
              <a:t>The development schedule for most non-trivial software projects is such that they cannot be completed by one person working alone.</a:t>
            </a:r>
          </a:p>
          <a:p>
            <a:r>
              <a:rPr lang="en-GB" sz="2400" dirty="0"/>
              <a:t> A good group is cohesive and has a team spirit. The people involved are motivated by the success of the group as well as by their own personal goals. </a:t>
            </a:r>
          </a:p>
          <a:p>
            <a:r>
              <a:rPr lang="en-GB" sz="2400" dirty="0"/>
              <a:t>Group interaction is a key determinant of group performance.</a:t>
            </a:r>
          </a:p>
          <a:p>
            <a:r>
              <a:rPr lang="en-GB" sz="2400" dirty="0"/>
              <a:t>Flexibility in group composition is limited</a:t>
            </a:r>
          </a:p>
          <a:p>
            <a:pPr lvl="1"/>
            <a:r>
              <a:rPr lang="en-GB" sz="2400" dirty="0"/>
              <a:t>Managers must do the best they can with available people.</a:t>
            </a:r>
          </a:p>
          <a:p>
            <a:endParaRPr lang="en-US" sz="2400"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47242" y="238065"/>
            <a:ext cx="6447501" cy="1320800"/>
          </a:xfrm>
        </p:spPr>
        <p:txBody>
          <a:bodyPr lIns="90840" tIns="44623" rIns="90840" bIns="44623">
            <a:normAutofit/>
          </a:bodyPr>
          <a:lstStyle/>
          <a:p>
            <a:r>
              <a:rPr lang="en-GB" dirty="0"/>
              <a:t>Group cohesiveness</a:t>
            </a:r>
          </a:p>
        </p:txBody>
      </p:sp>
      <p:sp>
        <p:nvSpPr>
          <p:cNvPr id="57347" name="Rectangle 3"/>
          <p:cNvSpPr>
            <a:spLocks noGrp="1" noChangeArrowheads="1"/>
          </p:cNvSpPr>
          <p:nvPr>
            <p:ph idx="1"/>
          </p:nvPr>
        </p:nvSpPr>
        <p:spPr>
          <a:xfrm>
            <a:off x="247649" y="1058561"/>
            <a:ext cx="8549109" cy="5561374"/>
          </a:xfrm>
        </p:spPr>
        <p:txBody>
          <a:bodyPr lIns="90840" tIns="44623" rIns="90840" bIns="44623">
            <a:noAutofit/>
          </a:bodyPr>
          <a:lstStyle/>
          <a:p>
            <a:pPr>
              <a:lnSpc>
                <a:spcPct val="90000"/>
              </a:lnSpc>
            </a:pPr>
            <a:r>
              <a:rPr lang="en-GB" sz="2400" dirty="0"/>
              <a:t>In a cohesive group, members consider the group to be more important than any individual in it.</a:t>
            </a:r>
          </a:p>
          <a:p>
            <a:pPr>
              <a:lnSpc>
                <a:spcPct val="90000"/>
              </a:lnSpc>
            </a:pPr>
            <a:r>
              <a:rPr lang="en-GB" sz="2400" dirty="0"/>
              <a:t>The advantages of a cohesive group are:</a:t>
            </a:r>
          </a:p>
          <a:p>
            <a:pPr lvl="1">
              <a:lnSpc>
                <a:spcPct val="90000"/>
              </a:lnSpc>
            </a:pPr>
            <a:r>
              <a:rPr lang="en-GB" sz="2400" dirty="0"/>
              <a:t>Group quality standards can be developed by the group members.</a:t>
            </a:r>
          </a:p>
          <a:p>
            <a:pPr lvl="1">
              <a:lnSpc>
                <a:spcPct val="90000"/>
              </a:lnSpc>
            </a:pPr>
            <a:r>
              <a:rPr lang="en-GB" sz="2400" dirty="0"/>
              <a:t>Team members learn from each other and get to know each other’s work; Inhibitions caused by ignorance are reduced.</a:t>
            </a:r>
          </a:p>
          <a:p>
            <a:pPr lvl="1">
              <a:lnSpc>
                <a:spcPct val="90000"/>
              </a:lnSpc>
            </a:pPr>
            <a:r>
              <a:rPr lang="en-GB" sz="2400" dirty="0"/>
              <a:t>Knowledge is shared. Continuity can be maintained if a group member leaves.</a:t>
            </a:r>
          </a:p>
          <a:p>
            <a:pPr lvl="1">
              <a:lnSpc>
                <a:spcPct val="90000"/>
              </a:lnSpc>
            </a:pPr>
            <a:r>
              <a:rPr lang="en-GB" sz="2400" dirty="0"/>
              <a:t>Refactoring and continual improvement is encouraged. Group members work collectively to deliver high quality results and fix problems, irrespective of the individuals who originally created the design or program. </a:t>
            </a:r>
          </a:p>
        </p:txBody>
      </p:sp>
      <p:sp>
        <p:nvSpPr>
          <p:cNvPr id="4" name="Slide Number Placeholder 3"/>
          <p:cNvSpPr>
            <a:spLocks noGrp="1"/>
          </p:cNvSpPr>
          <p:nvPr>
            <p:ph type="sldNum" sz="quarter" idx="12"/>
          </p:nvPr>
        </p:nvSpPr>
        <p:spPr>
          <a:xfrm>
            <a:off x="7992397" y="6041362"/>
            <a:ext cx="512504" cy="365125"/>
          </a:xfrm>
        </p:spPr>
        <p:txBody>
          <a:bodyPr>
            <a:normAutofit/>
          </a:bodyPr>
          <a:lstStyle/>
          <a:p>
            <a:pPr>
              <a:spcAft>
                <a:spcPts val="600"/>
              </a:spcAft>
            </a:pPr>
            <a:fld id="{A41DB566-6001-1B4F-A74B-7213F33DBA30}" type="slidenum">
              <a:rPr lang="en-US">
                <a:solidFill>
                  <a:srgbClr val="FFFFFF"/>
                </a:solidFill>
              </a:rPr>
              <a:pPr>
                <a:spcAft>
                  <a:spcPts val="600"/>
                </a:spcAft>
              </a:pPr>
              <a:t>34</a:t>
            </a:fld>
            <a:endParaRPr lang="en-US">
              <a:solidFill>
                <a:srgbClr val="FFFFFF"/>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48" y="389681"/>
            <a:ext cx="6447501" cy="1320800"/>
          </a:xfrm>
        </p:spPr>
        <p:txBody>
          <a:bodyPr>
            <a:normAutofit/>
          </a:bodyPr>
          <a:lstStyle/>
          <a:p>
            <a:r>
              <a:rPr lang="en-US" dirty="0"/>
              <a:t>The effectiveness of a team</a:t>
            </a:r>
          </a:p>
        </p:txBody>
      </p:sp>
      <p:sp>
        <p:nvSpPr>
          <p:cNvPr id="5" name="Slide Number Placeholder 4"/>
          <p:cNvSpPr>
            <a:spLocks noGrp="1"/>
          </p:cNvSpPr>
          <p:nvPr>
            <p:ph type="sldNum" sz="quarter" idx="12"/>
          </p:nvPr>
        </p:nvSpPr>
        <p:spPr>
          <a:xfrm>
            <a:off x="8294946" y="6223924"/>
            <a:ext cx="512504" cy="365125"/>
          </a:xfrm>
        </p:spPr>
        <p:txBody>
          <a:bodyPr>
            <a:normAutofit/>
          </a:bodyPr>
          <a:lstStyle/>
          <a:p>
            <a:pPr>
              <a:spcAft>
                <a:spcPts val="600"/>
              </a:spcAft>
            </a:pPr>
            <a:fld id="{A41DB566-6001-1B4F-A74B-7213F33DBA30}" type="slidenum">
              <a:rPr lang="en-US" smtClean="0"/>
              <a:pPr>
                <a:spcAft>
                  <a:spcPts val="600"/>
                </a:spcAft>
              </a:pPr>
              <a:t>35</a:t>
            </a:fld>
            <a:endParaRPr lang="en-US"/>
          </a:p>
        </p:txBody>
      </p:sp>
      <p:sp>
        <p:nvSpPr>
          <p:cNvPr id="3" name="Content Placeholder 2"/>
          <p:cNvSpPr>
            <a:spLocks noGrp="1"/>
          </p:cNvSpPr>
          <p:nvPr>
            <p:ph idx="1"/>
          </p:nvPr>
        </p:nvSpPr>
        <p:spPr>
          <a:xfrm>
            <a:off x="450970" y="1179838"/>
            <a:ext cx="8356479" cy="5142214"/>
          </a:xfrm>
        </p:spPr>
        <p:txBody>
          <a:bodyPr>
            <a:noAutofit/>
          </a:bodyPr>
          <a:lstStyle/>
          <a:p>
            <a:r>
              <a:rPr lang="en-GB" sz="2400" dirty="0"/>
              <a:t>The people in the group </a:t>
            </a:r>
          </a:p>
          <a:p>
            <a:pPr lvl="1"/>
            <a:r>
              <a:rPr lang="en-GB" sz="2400" dirty="0"/>
              <a:t>You need a mix of people in a project group as software development involves diverse activities such as negotiating with clients, programming, testing and documentation.  </a:t>
            </a:r>
          </a:p>
          <a:p>
            <a:r>
              <a:rPr lang="en-GB" sz="2400" dirty="0"/>
              <a:t>The group organization </a:t>
            </a:r>
          </a:p>
          <a:p>
            <a:pPr lvl="1"/>
            <a:r>
              <a:rPr lang="en-GB" sz="2400" dirty="0"/>
              <a:t>A group should be organized so that individuals can contribute to the best of their abilities and tasks can be completed as expected.</a:t>
            </a:r>
          </a:p>
          <a:p>
            <a:r>
              <a:rPr lang="en-GB" sz="2400" dirty="0"/>
              <a:t>Technical and managerial communications </a:t>
            </a:r>
          </a:p>
          <a:p>
            <a:pPr lvl="1"/>
            <a:r>
              <a:rPr lang="en-GB" sz="2400" dirty="0"/>
              <a:t>Good communications between group members, and between the software engineering team and other project stakeholders, is essential.</a:t>
            </a:r>
          </a:p>
          <a:p>
            <a:endParaRPr lang="en-US" sz="2400"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group members</a:t>
            </a:r>
          </a:p>
        </p:txBody>
      </p:sp>
      <p:sp>
        <p:nvSpPr>
          <p:cNvPr id="3" name="Content Placeholder 2"/>
          <p:cNvSpPr>
            <a:spLocks noGrp="1"/>
          </p:cNvSpPr>
          <p:nvPr>
            <p:ph idx="1"/>
          </p:nvPr>
        </p:nvSpPr>
        <p:spPr>
          <a:xfrm>
            <a:off x="501271" y="1488613"/>
            <a:ext cx="7794505" cy="3880773"/>
          </a:xfrm>
        </p:spPr>
        <p:txBody>
          <a:bodyPr>
            <a:normAutofit/>
          </a:bodyPr>
          <a:lstStyle/>
          <a:p>
            <a:r>
              <a:rPr lang="en-GB" sz="2400" dirty="0"/>
              <a:t>A manager or team leader’s job is to create a cohesive group and organize their group so that they can work together effectively. </a:t>
            </a:r>
          </a:p>
          <a:p>
            <a:r>
              <a:rPr lang="en-GB" sz="2400" dirty="0"/>
              <a:t>This involves creating a group with the right balance of technical skills and personalities and organizing that group so that the members work together effectively. </a:t>
            </a:r>
            <a:endParaRPr lang="en-US" sz="2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5199" y="609600"/>
            <a:ext cx="7648121" cy="1099457"/>
          </a:xfrm>
        </p:spPr>
        <p:txBody>
          <a:bodyPr lIns="90840" tIns="44623" rIns="90840" bIns="44623">
            <a:normAutofit/>
          </a:bodyPr>
          <a:lstStyle/>
          <a:p>
            <a:r>
              <a:rPr lang="en-GB"/>
              <a:t>Assembling a team</a:t>
            </a:r>
          </a:p>
        </p:txBody>
      </p:sp>
      <p:sp>
        <p:nvSpPr>
          <p:cNvPr id="4" name="Slide Number Placeholder 3"/>
          <p:cNvSpPr>
            <a:spLocks noGrp="1"/>
          </p:cNvSpPr>
          <p:nvPr>
            <p:ph type="sldNum" sz="quarter" idx="12"/>
          </p:nvPr>
        </p:nvSpPr>
        <p:spPr>
          <a:xfrm>
            <a:off x="8178799" y="6245130"/>
            <a:ext cx="512504" cy="365125"/>
          </a:xfrm>
        </p:spPr>
        <p:txBody>
          <a:bodyPr>
            <a:normAutofit/>
          </a:bodyPr>
          <a:lstStyle/>
          <a:p>
            <a:pPr>
              <a:spcAft>
                <a:spcPts val="600"/>
              </a:spcAft>
            </a:pPr>
            <a:fld id="{A41DB566-6001-1B4F-A74B-7213F33DBA30}" type="slidenum">
              <a:rPr lang="en-US" smtClean="0"/>
              <a:pPr>
                <a:spcAft>
                  <a:spcPts val="600"/>
                </a:spcAft>
              </a:pPr>
              <a:t>37</a:t>
            </a:fld>
            <a:endParaRPr lang="en-US"/>
          </a:p>
        </p:txBody>
      </p:sp>
      <p:graphicFrame>
        <p:nvGraphicFramePr>
          <p:cNvPr id="18437" name="Rectangle 3">
            <a:extLst>
              <a:ext uri="{FF2B5EF4-FFF2-40B4-BE49-F238E27FC236}">
                <a16:creationId xmlns:a16="http://schemas.microsoft.com/office/drawing/2014/main" id="{1CCE2A59-372D-424D-B966-1DC544754C18}"/>
              </a:ext>
            </a:extLst>
          </p:cNvPr>
          <p:cNvGraphicFramePr>
            <a:graphicFrameLocks noGrp="1"/>
          </p:cNvGraphicFramePr>
          <p:nvPr>
            <p:ph idx="1"/>
          </p:nvPr>
        </p:nvGraphicFramePr>
        <p:xfrm>
          <a:off x="452698" y="1458410"/>
          <a:ext cx="7827372" cy="49076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416689" y="1400538"/>
            <a:ext cx="8378061" cy="4880310"/>
          </a:xfrm>
          <a:noFill/>
          <a:ln/>
        </p:spPr>
        <p:txBody>
          <a:bodyPr lIns="90840" tIns="44623" rIns="90840" bIns="44623"/>
          <a:lstStyle/>
          <a:p>
            <a:r>
              <a:rPr lang="en-GB" sz="2400" dirty="0"/>
              <a:t>Group composed of members who share the </a:t>
            </a:r>
            <a:br>
              <a:rPr lang="en-GB" sz="2400" dirty="0"/>
            </a:br>
            <a:r>
              <a:rPr lang="en-GB" sz="2400" dirty="0"/>
              <a:t>same motivation can be problematic</a:t>
            </a:r>
          </a:p>
          <a:p>
            <a:pPr lvl="1"/>
            <a:r>
              <a:rPr lang="en-GB" sz="2400" dirty="0"/>
              <a:t>Task-oriented - everyone wants to do their own thing;</a:t>
            </a:r>
          </a:p>
          <a:p>
            <a:pPr lvl="1"/>
            <a:r>
              <a:rPr lang="en-GB" sz="2400" dirty="0"/>
              <a:t>Self-oriented - everyone wants to be the boss;</a:t>
            </a:r>
          </a:p>
          <a:p>
            <a:pPr lvl="1"/>
            <a:r>
              <a:rPr lang="en-GB" sz="2400" dirty="0"/>
              <a:t>Interaction-oriented - too much chatting, not enough work.</a:t>
            </a:r>
          </a:p>
          <a:p>
            <a:r>
              <a:rPr lang="en-GB" sz="2400" dirty="0"/>
              <a:t>An effective group has a balance of all types.</a:t>
            </a:r>
          </a:p>
          <a:p>
            <a:r>
              <a:rPr lang="en-GB" sz="2400" dirty="0"/>
              <a:t>This can be difficult to achieve software engineers are often task-oriented.</a:t>
            </a:r>
          </a:p>
          <a:p>
            <a:r>
              <a:rPr lang="en-GB" sz="2400" dirty="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ransition advTm="200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58" y="482279"/>
            <a:ext cx="7686177" cy="1320800"/>
          </a:xfrm>
        </p:spPr>
        <p:txBody>
          <a:bodyPr/>
          <a:lstStyle/>
          <a:p>
            <a:r>
              <a:rPr lang="en-US" dirty="0"/>
              <a:t>Group organization</a:t>
            </a:r>
          </a:p>
        </p:txBody>
      </p:sp>
      <p:sp>
        <p:nvSpPr>
          <p:cNvPr id="3" name="Content Placeholder 2"/>
          <p:cNvSpPr>
            <a:spLocks noGrp="1"/>
          </p:cNvSpPr>
          <p:nvPr>
            <p:ph idx="1"/>
          </p:nvPr>
        </p:nvSpPr>
        <p:spPr>
          <a:xfrm>
            <a:off x="201005" y="1335590"/>
            <a:ext cx="8715737" cy="4945258"/>
          </a:xfrm>
        </p:spPr>
        <p:txBody>
          <a:bodyPr>
            <a:noAutofit/>
          </a:bodyPr>
          <a:lstStyle/>
          <a:p>
            <a:r>
              <a:rPr lang="en-GB" sz="2000" dirty="0"/>
              <a:t>The way that a group is organized affects the decisions that are made by that group, the ways that information is exchanged, and the interactions between the development group and external project stakeholders. </a:t>
            </a:r>
          </a:p>
          <a:p>
            <a:pPr lvl="1"/>
            <a:r>
              <a:rPr lang="en-GB" sz="2000" dirty="0"/>
              <a:t>Key questions include:</a:t>
            </a:r>
          </a:p>
          <a:p>
            <a:pPr lvl="2"/>
            <a:r>
              <a:rPr lang="en-GB" sz="2000" dirty="0"/>
              <a:t>Should the project manager be the technical leader of the group? </a:t>
            </a:r>
          </a:p>
          <a:p>
            <a:pPr lvl="2"/>
            <a:r>
              <a:rPr lang="en-GB" sz="2000" dirty="0"/>
              <a:t>Who will be involved in making critical technical decisions, and how will these be made? </a:t>
            </a:r>
          </a:p>
          <a:p>
            <a:pPr lvl="2"/>
            <a:r>
              <a:rPr lang="en-GB" sz="2000" dirty="0"/>
              <a:t>How will interactions with external stakeholders and senior company management be handled? </a:t>
            </a:r>
          </a:p>
          <a:p>
            <a:pPr lvl="2"/>
            <a:r>
              <a:rPr lang="en-GB" sz="2000" dirty="0"/>
              <a:t>How can groups integrate people who are not co-located? </a:t>
            </a:r>
          </a:p>
          <a:p>
            <a:pPr lvl="2"/>
            <a:r>
              <a:rPr lang="en-GB" sz="2000" dirty="0"/>
              <a:t>How can knowledge be shared across the group? </a:t>
            </a:r>
          </a:p>
        </p:txBody>
      </p:sp>
      <p:sp>
        <p:nvSpPr>
          <p:cNvPr id="5" name="Slide Number Placeholder 4"/>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9" y="609600"/>
            <a:ext cx="7648121" cy="1099457"/>
          </a:xfrm>
        </p:spPr>
        <p:txBody>
          <a:bodyPr>
            <a:normAutofit/>
          </a:bodyPr>
          <a:lstStyle/>
          <a:p>
            <a:r>
              <a:rPr lang="en-US" dirty="0"/>
              <a:t>Success criteria</a:t>
            </a:r>
          </a:p>
        </p:txBody>
      </p:sp>
      <p:sp>
        <p:nvSpPr>
          <p:cNvPr id="4" name="Slide Number Placeholder 3"/>
          <p:cNvSpPr>
            <a:spLocks noGrp="1"/>
          </p:cNvSpPr>
          <p:nvPr>
            <p:ph type="sldNum" sz="quarter" idx="12"/>
          </p:nvPr>
        </p:nvSpPr>
        <p:spPr>
          <a:xfrm>
            <a:off x="8079193" y="6248400"/>
            <a:ext cx="512504" cy="365125"/>
          </a:xfrm>
        </p:spPr>
        <p:txBody>
          <a:bodyPr>
            <a:normAutofit/>
          </a:bodyPr>
          <a:lstStyle/>
          <a:p>
            <a:pPr>
              <a:spcAft>
                <a:spcPts val="600"/>
              </a:spcAft>
            </a:pPr>
            <a:fld id="{A41DB566-6001-1B4F-A74B-7213F33DBA30}" type="slidenum">
              <a:rPr lang="en-US" smtClean="0"/>
              <a:pPr>
                <a:spcAft>
                  <a:spcPts val="600"/>
                </a:spcAft>
              </a:pPr>
              <a:t>4</a:t>
            </a:fld>
            <a:endParaRPr lang="en-US"/>
          </a:p>
        </p:txBody>
      </p:sp>
      <p:graphicFrame>
        <p:nvGraphicFramePr>
          <p:cNvPr id="6" name="Content Placeholder 2">
            <a:extLst>
              <a:ext uri="{FF2B5EF4-FFF2-40B4-BE49-F238E27FC236}">
                <a16:creationId xmlns:a16="http://schemas.microsoft.com/office/drawing/2014/main" id="{06600CB2-C199-4513-8261-7A2A5B0D7A9F}"/>
              </a:ext>
            </a:extLst>
          </p:cNvPr>
          <p:cNvGraphicFramePr>
            <a:graphicFrameLocks noGrp="1"/>
          </p:cNvGraphicFramePr>
          <p:nvPr>
            <p:ph idx="1"/>
          </p:nvPr>
        </p:nvGraphicFramePr>
        <p:xfrm>
          <a:off x="434519" y="1469985"/>
          <a:ext cx="7744280" cy="4572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organization</a:t>
            </a:r>
          </a:p>
        </p:txBody>
      </p:sp>
      <p:sp>
        <p:nvSpPr>
          <p:cNvPr id="62467" name="Rectangle 3"/>
          <p:cNvSpPr>
            <a:spLocks noGrp="1" noChangeArrowheads="1"/>
          </p:cNvSpPr>
          <p:nvPr>
            <p:ph idx="1"/>
          </p:nvPr>
        </p:nvSpPr>
        <p:spPr>
          <a:xfrm>
            <a:off x="609599" y="1551008"/>
            <a:ext cx="7924802" cy="4490355"/>
          </a:xfrm>
          <a:noFill/>
          <a:ln/>
        </p:spPr>
        <p:txBody>
          <a:bodyPr lIns="90840" tIns="44623" rIns="90840" bIns="44623">
            <a:normAutofit/>
          </a:bodyPr>
          <a:lstStyle/>
          <a:p>
            <a:r>
              <a:rPr lang="en-GB" sz="2400" dirty="0"/>
              <a:t>Small software engineering groups are usually organised informally without a rigid structure.</a:t>
            </a:r>
          </a:p>
          <a:p>
            <a:r>
              <a:rPr lang="en-GB" sz="2400" dirty="0"/>
              <a:t>For large projects, there may be a hierarchical structure where different groups are responsible for different sub-projects.</a:t>
            </a:r>
          </a:p>
          <a:p>
            <a:r>
              <a:rPr lang="en-GB" sz="2400" dirty="0"/>
              <a:t>Agile development is always based around an informal group on the principle that formal structure inhibits information exchange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65199" y="609600"/>
            <a:ext cx="7648121" cy="1099457"/>
          </a:xfrm>
        </p:spPr>
        <p:txBody>
          <a:bodyPr>
            <a:normAutofit/>
          </a:bodyPr>
          <a:lstStyle/>
          <a:p>
            <a:r>
              <a:rPr lang="en-GB" dirty="0"/>
              <a:t>Informal groups</a:t>
            </a:r>
          </a:p>
        </p:txBody>
      </p:sp>
      <p:sp>
        <p:nvSpPr>
          <p:cNvPr id="4" name="Slide Number Placeholder 3"/>
          <p:cNvSpPr>
            <a:spLocks noGrp="1"/>
          </p:cNvSpPr>
          <p:nvPr>
            <p:ph type="sldNum" sz="quarter" idx="12"/>
          </p:nvPr>
        </p:nvSpPr>
        <p:spPr>
          <a:xfrm>
            <a:off x="7420899" y="6182876"/>
            <a:ext cx="512504" cy="365125"/>
          </a:xfrm>
        </p:spPr>
        <p:txBody>
          <a:bodyPr>
            <a:normAutofit/>
          </a:bodyPr>
          <a:lstStyle/>
          <a:p>
            <a:pPr>
              <a:spcAft>
                <a:spcPts val="600"/>
              </a:spcAft>
            </a:pPr>
            <a:fld id="{A41DB566-6001-1B4F-A74B-7213F33DBA30}" type="slidenum">
              <a:rPr lang="en-US" smtClean="0"/>
              <a:pPr>
                <a:spcAft>
                  <a:spcPts val="600"/>
                </a:spcAft>
              </a:pPr>
              <a:t>41</a:t>
            </a:fld>
            <a:endParaRPr lang="en-US"/>
          </a:p>
        </p:txBody>
      </p:sp>
      <p:graphicFrame>
        <p:nvGraphicFramePr>
          <p:cNvPr id="81925" name="Rectangle 3">
            <a:extLst>
              <a:ext uri="{FF2B5EF4-FFF2-40B4-BE49-F238E27FC236}">
                <a16:creationId xmlns:a16="http://schemas.microsoft.com/office/drawing/2014/main" id="{4B2F2B72-1391-4F9C-BE74-F9B12FFC07B9}"/>
              </a:ext>
            </a:extLst>
          </p:cNvPr>
          <p:cNvGraphicFramePr>
            <a:graphicFrameLocks noGrp="1"/>
          </p:cNvGraphicFramePr>
          <p:nvPr>
            <p:ph idx="1"/>
          </p:nvPr>
        </p:nvGraphicFramePr>
        <p:xfrm>
          <a:off x="631948" y="1377386"/>
          <a:ext cx="7782847" cy="5254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a:xfrm>
            <a:off x="609598" y="1620456"/>
            <a:ext cx="7492679" cy="4420907"/>
          </a:xfrm>
        </p:spPr>
        <p:txBody>
          <a:bodyPr>
            <a:normAutofit/>
          </a:bodyPr>
          <a:lstStyle/>
          <a:p>
            <a:r>
              <a:rPr lang="en-GB" sz="2400" dirty="0"/>
              <a:t>Good communications are essential for effective group working.</a:t>
            </a:r>
          </a:p>
          <a:p>
            <a:r>
              <a:rPr lang="en-GB" sz="2400" dirty="0"/>
              <a:t>Information must be exchanged on the status of work, design decisions and changes to previous decisions.</a:t>
            </a:r>
          </a:p>
          <a:p>
            <a:r>
              <a:rPr lang="en-GB" sz="2400" dirty="0"/>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dirty="0"/>
              <a:t>Group communications</a:t>
            </a:r>
          </a:p>
        </p:txBody>
      </p:sp>
      <p:sp>
        <p:nvSpPr>
          <p:cNvPr id="60418" name="Rectangle 2"/>
          <p:cNvSpPr>
            <a:spLocks noGrp="1" noChangeArrowheads="1"/>
          </p:cNvSpPr>
          <p:nvPr>
            <p:ph idx="1"/>
          </p:nvPr>
        </p:nvSpPr>
        <p:spPr>
          <a:xfrm>
            <a:off x="497712" y="1226916"/>
            <a:ext cx="8102278" cy="5231757"/>
          </a:xfrm>
          <a:noFill/>
          <a:ln/>
        </p:spPr>
        <p:txBody>
          <a:bodyPr lIns="90840" tIns="44623" rIns="90840" bIns="44623">
            <a:noAutofit/>
          </a:bodyPr>
          <a:lstStyle/>
          <a:p>
            <a:pPr>
              <a:lnSpc>
                <a:spcPct val="90000"/>
              </a:lnSpc>
            </a:pPr>
            <a:r>
              <a:rPr lang="en-GB" sz="2400" dirty="0"/>
              <a:t>Group size</a:t>
            </a:r>
          </a:p>
          <a:p>
            <a:pPr lvl="1">
              <a:lnSpc>
                <a:spcPct val="90000"/>
              </a:lnSpc>
            </a:pPr>
            <a:r>
              <a:rPr lang="en-GB" sz="2400" dirty="0"/>
              <a:t>The larger the group, the harder it is for people to communicate with other group members.</a:t>
            </a:r>
          </a:p>
          <a:p>
            <a:pPr>
              <a:lnSpc>
                <a:spcPct val="90000"/>
              </a:lnSpc>
            </a:pPr>
            <a:r>
              <a:rPr lang="en-GB" sz="2400" dirty="0"/>
              <a:t>Group structure</a:t>
            </a:r>
          </a:p>
          <a:p>
            <a:pPr lvl="1">
              <a:lnSpc>
                <a:spcPct val="90000"/>
              </a:lnSpc>
            </a:pPr>
            <a:r>
              <a:rPr lang="en-GB" sz="2400" dirty="0"/>
              <a:t>Communication is better in informally structured groups than in hierarchically structured groups.</a:t>
            </a:r>
          </a:p>
          <a:p>
            <a:pPr>
              <a:lnSpc>
                <a:spcPct val="90000"/>
              </a:lnSpc>
            </a:pPr>
            <a:r>
              <a:rPr lang="en-GB" sz="2400" dirty="0"/>
              <a:t>Group composition</a:t>
            </a:r>
          </a:p>
          <a:p>
            <a:pPr lvl="1">
              <a:lnSpc>
                <a:spcPct val="90000"/>
              </a:lnSpc>
            </a:pPr>
            <a:r>
              <a:rPr lang="en-GB" sz="2400" dirty="0"/>
              <a:t>Communication is better when there are different personality types in a group and when groups are mixed rather than single sex.</a:t>
            </a:r>
          </a:p>
          <a:p>
            <a:pPr>
              <a:lnSpc>
                <a:spcPct val="90000"/>
              </a:lnSpc>
            </a:pPr>
            <a:r>
              <a:rPr lang="en-GB" sz="2400" dirty="0"/>
              <a:t>The physical work environment</a:t>
            </a:r>
          </a:p>
          <a:p>
            <a:pPr lvl="1">
              <a:lnSpc>
                <a:spcPct val="90000"/>
              </a:lnSpc>
            </a:pPr>
            <a:r>
              <a:rPr lang="en-GB" sz="2400" dirty="0"/>
              <a:t>Good workplace organisation can help encourage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advTm="2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965199" y="609600"/>
            <a:ext cx="7648121" cy="1099457"/>
          </a:xfrm>
        </p:spPr>
        <p:txBody>
          <a:bodyPr lIns="90840" tIns="44623" rIns="90840" bIns="44623">
            <a:normAutofit/>
          </a:bodyPr>
          <a:lstStyle/>
          <a:p>
            <a:r>
              <a:rPr lang="en-GB"/>
              <a:t>Software management distinctions</a:t>
            </a:r>
          </a:p>
        </p:txBody>
      </p:sp>
      <p:sp>
        <p:nvSpPr>
          <p:cNvPr id="4" name="Slide Number Placeholder 3"/>
          <p:cNvSpPr>
            <a:spLocks noGrp="1"/>
          </p:cNvSpPr>
          <p:nvPr>
            <p:ph type="sldNum" sz="quarter" idx="12"/>
          </p:nvPr>
        </p:nvSpPr>
        <p:spPr>
          <a:xfrm>
            <a:off x="8294946" y="6248399"/>
            <a:ext cx="512504" cy="365125"/>
          </a:xfrm>
        </p:spPr>
        <p:txBody>
          <a:bodyPr>
            <a:normAutofit/>
          </a:bodyPr>
          <a:lstStyle/>
          <a:p>
            <a:pPr>
              <a:spcAft>
                <a:spcPts val="600"/>
              </a:spcAft>
            </a:pPr>
            <a:fld id="{A41DB566-6001-1B4F-A74B-7213F33DBA30}" type="slidenum">
              <a:rPr lang="en-US" smtClean="0"/>
              <a:pPr>
                <a:spcAft>
                  <a:spcPts val="600"/>
                </a:spcAft>
              </a:pPr>
              <a:t>5</a:t>
            </a:fld>
            <a:endParaRPr lang="en-US" dirty="0"/>
          </a:p>
        </p:txBody>
      </p:sp>
      <p:graphicFrame>
        <p:nvGraphicFramePr>
          <p:cNvPr id="12293" name="Rectangle 2">
            <a:extLst>
              <a:ext uri="{FF2B5EF4-FFF2-40B4-BE49-F238E27FC236}">
                <a16:creationId xmlns:a16="http://schemas.microsoft.com/office/drawing/2014/main" id="{9E3F7A6F-60A6-4C04-9DA9-088FB35F08D5}"/>
              </a:ext>
            </a:extLst>
          </p:cNvPr>
          <p:cNvGraphicFramePr>
            <a:graphicFrameLocks noGrp="1"/>
          </p:cNvGraphicFramePr>
          <p:nvPr>
            <p:ph idx="1"/>
          </p:nvPr>
        </p:nvGraphicFramePr>
        <p:xfrm>
          <a:off x="631948" y="1377386"/>
          <a:ext cx="8083789" cy="487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advTm="2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548" y="808761"/>
            <a:ext cx="3008536" cy="4463889"/>
          </a:xfrm>
        </p:spPr>
        <p:txBody>
          <a:bodyPr anchor="ctr">
            <a:normAutofit/>
          </a:bodyPr>
          <a:lstStyle/>
          <a:p>
            <a:r>
              <a:rPr lang="en-US" dirty="0"/>
              <a:t>Factors influencing project management</a:t>
            </a:r>
          </a:p>
        </p:txBody>
      </p:sp>
      <p:sp>
        <p:nvSpPr>
          <p:cNvPr id="3" name="Content Placeholder 2"/>
          <p:cNvSpPr>
            <a:spLocks noGrp="1"/>
          </p:cNvSpPr>
          <p:nvPr>
            <p:ph idx="1"/>
          </p:nvPr>
        </p:nvSpPr>
        <p:spPr>
          <a:xfrm>
            <a:off x="3734187" y="924507"/>
            <a:ext cx="5125461" cy="5232601"/>
          </a:xfrm>
        </p:spPr>
        <p:txBody>
          <a:bodyPr anchor="ctr">
            <a:normAutofit/>
          </a:bodyPr>
          <a:lstStyle/>
          <a:p>
            <a:r>
              <a:rPr lang="en-GB" sz="2400" dirty="0"/>
              <a:t>Company size </a:t>
            </a:r>
          </a:p>
          <a:p>
            <a:r>
              <a:rPr lang="en-GB" sz="2400" dirty="0"/>
              <a:t>Software customers </a:t>
            </a:r>
          </a:p>
          <a:p>
            <a:r>
              <a:rPr lang="en-GB" sz="2400" dirty="0"/>
              <a:t>Software size </a:t>
            </a:r>
          </a:p>
          <a:p>
            <a:r>
              <a:rPr lang="en-GB" sz="2400" dirty="0"/>
              <a:t>Software type</a:t>
            </a:r>
          </a:p>
          <a:p>
            <a:r>
              <a:rPr lang="en-GB" sz="2400" dirty="0"/>
              <a:t>Organizational culture </a:t>
            </a:r>
          </a:p>
          <a:p>
            <a:r>
              <a:rPr lang="en-GB" sz="2400" dirty="0"/>
              <a:t>Software development processes  </a:t>
            </a:r>
          </a:p>
          <a:p>
            <a:r>
              <a:rPr lang="en-GB" sz="2400" dirty="0"/>
              <a:t>These factors mean that project managers in different organizations may work in quite different ways. </a:t>
            </a:r>
          </a:p>
          <a:p>
            <a:endParaRPr lang="en-US" sz="2400" dirty="0"/>
          </a:p>
        </p:txBody>
      </p:sp>
      <p:sp>
        <p:nvSpPr>
          <p:cNvPr id="6" name="Slide Number Placeholder 5"/>
          <p:cNvSpPr>
            <a:spLocks noGrp="1"/>
          </p:cNvSpPr>
          <p:nvPr>
            <p:ph type="sldNum" sz="quarter" idx="12"/>
          </p:nvPr>
        </p:nvSpPr>
        <p:spPr>
          <a:xfrm>
            <a:off x="8266852" y="6267118"/>
            <a:ext cx="512504" cy="365125"/>
          </a:xfrm>
        </p:spPr>
        <p:txBody>
          <a:bodyPr>
            <a:normAutofit/>
          </a:bodyPr>
          <a:lstStyle/>
          <a:p>
            <a:pPr>
              <a:spcAft>
                <a:spcPts val="600"/>
              </a:spcAft>
            </a:pPr>
            <a:fld id="{A41DB566-6001-1B4F-A74B-7213F33DBA30}" type="slidenum">
              <a:rPr lang="en-US" smtClean="0"/>
              <a:pPr>
                <a:spcAft>
                  <a:spcPts val="600"/>
                </a:spcAft>
              </a:pPr>
              <a:t>6</a:t>
            </a:fld>
            <a:endParaRPr lang="en-US"/>
          </a:p>
        </p:txBody>
      </p:sp>
    </p:spTree>
    <p:extLst>
      <p:ext uri="{BB962C8B-B14F-4D97-AF65-F5344CB8AC3E}">
        <p14:creationId xmlns:p14="http://schemas.microsoft.com/office/powerpoint/2010/main"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a:t>Universal management activities</a:t>
            </a:r>
          </a:p>
        </p:txBody>
      </p:sp>
      <p:sp>
        <p:nvSpPr>
          <p:cNvPr id="14338" name="Rectangle 2"/>
          <p:cNvSpPr>
            <a:spLocks noGrp="1" noChangeArrowheads="1"/>
          </p:cNvSpPr>
          <p:nvPr>
            <p:ph idx="1"/>
          </p:nvPr>
        </p:nvSpPr>
        <p:spPr>
          <a:xfrm>
            <a:off x="324092" y="1446836"/>
            <a:ext cx="8218024" cy="4953964"/>
          </a:xfrm>
          <a:noFill/>
          <a:ln/>
        </p:spPr>
        <p:txBody>
          <a:bodyPr lIns="90840" tIns="44623" rIns="90840" bIns="44623">
            <a:noAutofit/>
          </a:bodyPr>
          <a:lstStyle/>
          <a:p>
            <a:r>
              <a:rPr lang="en-GB" sz="2400" i="1" dirty="0"/>
              <a:t>Project planning </a:t>
            </a:r>
          </a:p>
          <a:p>
            <a:pPr lvl="1"/>
            <a:r>
              <a:rPr lang="en-GB" sz="2400" dirty="0"/>
              <a:t>Project managers are responsible for planning, estimating and scheduling project development and assigning people to tasks.</a:t>
            </a:r>
          </a:p>
          <a:p>
            <a:r>
              <a:rPr lang="en-GB" sz="2400" i="1" dirty="0"/>
              <a:t>Risk management</a:t>
            </a:r>
          </a:p>
          <a:p>
            <a:pPr lvl="1"/>
            <a:r>
              <a:rPr lang="en-GB" sz="2400" dirty="0"/>
              <a:t> Project managers assess the risks that may affect a project, monitor these risks and take action when problems arise.  </a:t>
            </a:r>
          </a:p>
          <a:p>
            <a:r>
              <a:rPr lang="en-GB" sz="2400" i="1" dirty="0"/>
              <a:t>People management</a:t>
            </a:r>
            <a:r>
              <a:rPr lang="en-GB" sz="2400" dirty="0"/>
              <a:t> </a:t>
            </a:r>
          </a:p>
          <a:p>
            <a:pPr lvl="1"/>
            <a:r>
              <a:rPr lang="en-GB" sz="2400" dirty="0"/>
              <a:t>Project managers have to choose people for their team and establish ways of working that leads to effective team performance.</a:t>
            </a:r>
          </a:p>
          <a:p>
            <a:pPr lvl="1"/>
            <a:endParaRPr lang="en-GB" sz="24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activities</a:t>
            </a:r>
          </a:p>
        </p:txBody>
      </p:sp>
      <p:sp>
        <p:nvSpPr>
          <p:cNvPr id="3" name="Content Placeholder 2"/>
          <p:cNvSpPr>
            <a:spLocks noGrp="1"/>
          </p:cNvSpPr>
          <p:nvPr>
            <p:ph idx="1"/>
          </p:nvPr>
        </p:nvSpPr>
        <p:spPr>
          <a:xfrm>
            <a:off x="609598" y="1597306"/>
            <a:ext cx="7686177" cy="4444057"/>
          </a:xfrm>
        </p:spPr>
        <p:txBody>
          <a:bodyPr>
            <a:noAutofit/>
          </a:bodyPr>
          <a:lstStyle/>
          <a:p>
            <a:r>
              <a:rPr lang="en-GB" sz="2400" i="1" dirty="0"/>
              <a:t>Reporting</a:t>
            </a:r>
            <a:r>
              <a:rPr lang="en-GB" sz="2400" dirty="0"/>
              <a:t> </a:t>
            </a:r>
          </a:p>
          <a:p>
            <a:pPr lvl="1"/>
            <a:r>
              <a:rPr lang="en-GB" sz="2400" dirty="0"/>
              <a:t>Project managers are usually responsible for reporting on the progress of a project to customers and to the managers of the company developing the software. </a:t>
            </a:r>
          </a:p>
          <a:p>
            <a:r>
              <a:rPr lang="en-GB" sz="2400" i="1" dirty="0"/>
              <a:t>Proposal writing</a:t>
            </a:r>
            <a:r>
              <a:rPr lang="en-GB" sz="2400" dirty="0"/>
              <a:t> </a:t>
            </a:r>
          </a:p>
          <a:p>
            <a:pPr lvl="1"/>
            <a:r>
              <a:rPr lang="en-GB" sz="2400" dirty="0"/>
              <a:t>The first stage in a software project may involve writing a proposal to win a contract to carry out an item of work. The proposal describes the objectives of the project and how it will be carried out. </a:t>
            </a:r>
          </a:p>
          <a:p>
            <a:endParaRPr lang="en-US" sz="2400"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a:xfrm>
            <a:off x="462987" y="1354238"/>
            <a:ext cx="8071414" cy="5058137"/>
          </a:xfrm>
        </p:spPr>
        <p:txBody>
          <a:bodyPr lIns="91797" tIns="45898" rIns="91797" bIns="45898">
            <a:noAutofit/>
          </a:bodyPr>
          <a:lstStyle/>
          <a:p>
            <a:pPr>
              <a:lnSpc>
                <a:spcPct val="90000"/>
              </a:lnSpc>
            </a:pPr>
            <a:r>
              <a:rPr lang="en-GB" sz="2400" dirty="0"/>
              <a:t>Risk management is concerned with identifying risks and drawing up plans to minimise their effect on a project.</a:t>
            </a:r>
          </a:p>
          <a:p>
            <a:pPr>
              <a:lnSpc>
                <a:spcPct val="90000"/>
              </a:lnSpc>
            </a:pPr>
            <a:r>
              <a:rPr lang="en-GB" sz="2400" dirty="0"/>
              <a:t>Software risk management is important because of the inherent uncertainties in software development. </a:t>
            </a:r>
          </a:p>
          <a:p>
            <a:pPr lvl="1">
              <a:lnSpc>
                <a:spcPct val="90000"/>
              </a:lnSpc>
            </a:pPr>
            <a:r>
              <a:rPr lang="en-GB" sz="2400" dirty="0"/>
              <a:t>These uncertainties stem from loosely defined requirements, requirements changes due to changes in customer needs, difficulties in estimating the time and resources required for software development, and differences in individual skills. </a:t>
            </a:r>
          </a:p>
          <a:p>
            <a:pPr>
              <a:lnSpc>
                <a:spcPct val="90000"/>
              </a:lnSpc>
            </a:pPr>
            <a:r>
              <a:rPr lang="en-GB" sz="2400" dirty="0"/>
              <a:t>You have to anticipate risks, understand the impact of these risks on the project, the product and the business, and take steps to avoid these risks. </a:t>
            </a:r>
          </a:p>
        </p:txBody>
      </p:sp>
      <p:sp>
        <p:nvSpPr>
          <p:cNvPr id="4" name="Slide Number Placeholder 3"/>
          <p:cNvSpPr>
            <a:spLocks noGrp="1"/>
          </p:cNvSpPr>
          <p:nvPr>
            <p:ph type="sldNum" sz="quarter" idx="12"/>
          </p:nvPr>
        </p:nvSpPr>
        <p:spPr/>
        <p:txBody>
          <a:bodyPr/>
          <a:lstStyle/>
          <a:p>
            <a:fld id="{A41DB566-6001-1B4F-A74B-7213F33DBA3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12748</TotalTime>
  <Words>3054</Words>
  <Application>Microsoft Macintosh PowerPoint</Application>
  <PresentationFormat>On-screen Show (4:3)</PresentationFormat>
  <Paragraphs>395</Paragraphs>
  <Slides>43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Trebuchet MS</vt:lpstr>
      <vt:lpstr>Wingdings 3</vt:lpstr>
      <vt:lpstr>Facet</vt:lpstr>
      <vt:lpstr>Chapter 22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classification</vt:lpstr>
      <vt:lpstr>Examples of Risks</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People management factors</vt:lpstr>
      <vt:lpstr>Motivating people</vt:lpstr>
      <vt:lpstr>Human needs hierarchy  </vt:lpstr>
      <vt:lpstr>Need satisfaction</vt:lpstr>
      <vt:lpstr>Personality types</vt:lpstr>
      <vt:lpstr>Personality types</vt:lpstr>
      <vt:lpstr>Motivation balance</vt:lpstr>
      <vt:lpstr>Teamwork</vt:lpstr>
      <vt:lpstr>Group cohesiveness</vt:lpstr>
      <vt:lpstr>The effectiveness of a team</vt:lpstr>
      <vt:lpstr>Selecting group members</vt:lpstr>
      <vt:lpstr>Assembling a team</vt:lpstr>
      <vt:lpstr>Group composition</vt:lpstr>
      <vt:lpstr>Group organization</vt:lpstr>
      <vt:lpstr>Group organization</vt:lpstr>
      <vt:lpstr>Informal groups</vt:lpstr>
      <vt:lpstr>Group communications</vt:lpstr>
      <vt:lpstr>Group communications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Jianchao "Jack" Han</cp:lastModifiedBy>
  <cp:revision>47</cp:revision>
  <dcterms:created xsi:type="dcterms:W3CDTF">2010-01-06T19:57:16Z</dcterms:created>
  <dcterms:modified xsi:type="dcterms:W3CDTF">2023-02-02T00:36:54Z</dcterms:modified>
</cp:coreProperties>
</file>