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16"/>
  </p:notesMasterIdLst>
  <p:handoutMasterIdLst>
    <p:handoutMasterId r:id="rId17"/>
  </p:handoutMasterIdLst>
  <p:sldIdLst>
    <p:sldId id="354" r:id="rId2"/>
    <p:sldId id="355" r:id="rId3"/>
    <p:sldId id="339" r:id="rId4"/>
    <p:sldId id="352" r:id="rId5"/>
    <p:sldId id="341" r:id="rId6"/>
    <p:sldId id="350" r:id="rId7"/>
    <p:sldId id="342" r:id="rId8"/>
    <p:sldId id="343" r:id="rId9"/>
    <p:sldId id="358" r:id="rId10"/>
    <p:sldId id="359" r:id="rId11"/>
    <p:sldId id="357" r:id="rId12"/>
    <p:sldId id="356" r:id="rId13"/>
    <p:sldId id="344" r:id="rId14"/>
    <p:sldId id="34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6"/>
  </p:normalViewPr>
  <p:slideViewPr>
    <p:cSldViewPr snapToGrid="0" snapToObjects="1">
      <p:cViewPr varScale="1">
        <p:scale>
          <a:sx n="98" d="100"/>
          <a:sy n="98" d="100"/>
        </p:scale>
        <p:origin x="19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1B4167-DA15-4470-9536-B1817513A86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069CEC2-2DF0-4D47-96E4-6A346C7F26DF}">
      <dgm:prSet/>
      <dgm:spPr/>
      <dgm:t>
        <a:bodyPr/>
        <a:lstStyle/>
        <a:p>
          <a:pPr algn="l"/>
          <a:r>
            <a:rPr lang="en-US" dirty="0"/>
            <a:t>Many software companies have turned to software process improvement as a way of enhancing the quality of their software, reducing costs or accelerating their development processes. </a:t>
          </a:r>
        </a:p>
      </dgm:t>
    </dgm:pt>
    <dgm:pt modelId="{CFCADEBE-C5C6-4C09-BBB9-B181FBBB58FD}" type="parTrans" cxnId="{FEFD4828-743F-4A5B-9407-AC771D4F62BE}">
      <dgm:prSet/>
      <dgm:spPr/>
      <dgm:t>
        <a:bodyPr/>
        <a:lstStyle/>
        <a:p>
          <a:pPr algn="l"/>
          <a:endParaRPr lang="en-US"/>
        </a:p>
      </dgm:t>
    </dgm:pt>
    <dgm:pt modelId="{A8EE7574-A9E3-47F0-A1EE-DBE2F97590D5}" type="sibTrans" cxnId="{FEFD4828-743F-4A5B-9407-AC771D4F62BE}">
      <dgm:prSet/>
      <dgm:spPr/>
      <dgm:t>
        <a:bodyPr/>
        <a:lstStyle/>
        <a:p>
          <a:pPr algn="l"/>
          <a:endParaRPr lang="en-US"/>
        </a:p>
      </dgm:t>
    </dgm:pt>
    <dgm:pt modelId="{7C9C8245-9983-47C0-BC91-0E70A5B3898F}">
      <dgm:prSet/>
      <dgm:spPr/>
      <dgm:t>
        <a:bodyPr/>
        <a:lstStyle/>
        <a:p>
          <a:pPr algn="l"/>
          <a:r>
            <a:rPr lang="en-US"/>
            <a:t>Process improvement means understanding existing processes and changing these processes to increase product quality and/or reduce costs and development time. </a:t>
          </a:r>
        </a:p>
      </dgm:t>
    </dgm:pt>
    <dgm:pt modelId="{888F7EE8-8F8C-4C16-996A-C86862154F8A}" type="parTrans" cxnId="{314535E8-4C72-48CC-BF90-E7D4043A008E}">
      <dgm:prSet/>
      <dgm:spPr/>
      <dgm:t>
        <a:bodyPr/>
        <a:lstStyle/>
        <a:p>
          <a:pPr algn="l"/>
          <a:endParaRPr lang="en-US"/>
        </a:p>
      </dgm:t>
    </dgm:pt>
    <dgm:pt modelId="{01FDF9CB-B3BE-4EFD-84C4-E4814115D737}" type="sibTrans" cxnId="{314535E8-4C72-48CC-BF90-E7D4043A008E}">
      <dgm:prSet/>
      <dgm:spPr/>
      <dgm:t>
        <a:bodyPr/>
        <a:lstStyle/>
        <a:p>
          <a:pPr algn="l"/>
          <a:endParaRPr lang="en-US"/>
        </a:p>
      </dgm:t>
    </dgm:pt>
    <dgm:pt modelId="{F1CB910D-0E13-413F-959A-C9B31A083ADF}" type="pres">
      <dgm:prSet presAssocID="{941B4167-DA15-4470-9536-B1817513A86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E789A2A-4F87-47E8-9A8A-BB5FA8959660}" type="pres">
      <dgm:prSet presAssocID="{4069CEC2-2DF0-4D47-96E4-6A346C7F26DF}" presName="hierRoot1" presStyleCnt="0"/>
      <dgm:spPr/>
    </dgm:pt>
    <dgm:pt modelId="{6B88C824-08EA-4A99-BFBC-9664328F179D}" type="pres">
      <dgm:prSet presAssocID="{4069CEC2-2DF0-4D47-96E4-6A346C7F26DF}" presName="composite" presStyleCnt="0"/>
      <dgm:spPr/>
    </dgm:pt>
    <dgm:pt modelId="{7C9C38B0-262D-45E1-84CE-3FCBCBB4C4F8}" type="pres">
      <dgm:prSet presAssocID="{4069CEC2-2DF0-4D47-96E4-6A346C7F26DF}" presName="background" presStyleLbl="node0" presStyleIdx="0" presStyleCnt="2"/>
      <dgm:spPr/>
    </dgm:pt>
    <dgm:pt modelId="{C6D79863-FDD4-4922-9B85-B3CAFA876D30}" type="pres">
      <dgm:prSet presAssocID="{4069CEC2-2DF0-4D47-96E4-6A346C7F26DF}" presName="text" presStyleLbl="fgAcc0" presStyleIdx="0" presStyleCnt="2" custScaleX="109112" custScaleY="122130">
        <dgm:presLayoutVars>
          <dgm:chPref val="3"/>
        </dgm:presLayoutVars>
      </dgm:prSet>
      <dgm:spPr/>
    </dgm:pt>
    <dgm:pt modelId="{3D5A4BC4-63D7-4460-A661-F74F4DB423DF}" type="pres">
      <dgm:prSet presAssocID="{4069CEC2-2DF0-4D47-96E4-6A346C7F26DF}" presName="hierChild2" presStyleCnt="0"/>
      <dgm:spPr/>
    </dgm:pt>
    <dgm:pt modelId="{AB2C280F-4123-4869-9D14-0595B70AB01B}" type="pres">
      <dgm:prSet presAssocID="{7C9C8245-9983-47C0-BC91-0E70A5B3898F}" presName="hierRoot1" presStyleCnt="0"/>
      <dgm:spPr/>
    </dgm:pt>
    <dgm:pt modelId="{26E22EDA-7B06-44F1-9C54-B32F88989254}" type="pres">
      <dgm:prSet presAssocID="{7C9C8245-9983-47C0-BC91-0E70A5B3898F}" presName="composite" presStyleCnt="0"/>
      <dgm:spPr/>
    </dgm:pt>
    <dgm:pt modelId="{5CD38369-FA4A-482B-8296-8F45523D6BB6}" type="pres">
      <dgm:prSet presAssocID="{7C9C8245-9983-47C0-BC91-0E70A5B3898F}" presName="background" presStyleLbl="node0" presStyleIdx="1" presStyleCnt="2"/>
      <dgm:spPr/>
    </dgm:pt>
    <dgm:pt modelId="{069D1548-E775-4E23-B15B-54582DA55283}" type="pres">
      <dgm:prSet presAssocID="{7C9C8245-9983-47C0-BC91-0E70A5B3898F}" presName="text" presStyleLbl="fgAcc0" presStyleIdx="1" presStyleCnt="2" custScaleX="106240" custScaleY="124422">
        <dgm:presLayoutVars>
          <dgm:chPref val="3"/>
        </dgm:presLayoutVars>
      </dgm:prSet>
      <dgm:spPr/>
    </dgm:pt>
    <dgm:pt modelId="{FF227421-86DA-415E-A56B-72212202AAD4}" type="pres">
      <dgm:prSet presAssocID="{7C9C8245-9983-47C0-BC91-0E70A5B3898F}" presName="hierChild2" presStyleCnt="0"/>
      <dgm:spPr/>
    </dgm:pt>
  </dgm:ptLst>
  <dgm:cxnLst>
    <dgm:cxn modelId="{536D5A1A-452F-4831-A2F5-9B903B30AECC}" type="presOf" srcId="{941B4167-DA15-4470-9536-B1817513A861}" destId="{F1CB910D-0E13-413F-959A-C9B31A083ADF}" srcOrd="0" destOrd="0" presId="urn:microsoft.com/office/officeart/2005/8/layout/hierarchy1"/>
    <dgm:cxn modelId="{FEFD4828-743F-4A5B-9407-AC771D4F62BE}" srcId="{941B4167-DA15-4470-9536-B1817513A861}" destId="{4069CEC2-2DF0-4D47-96E4-6A346C7F26DF}" srcOrd="0" destOrd="0" parTransId="{CFCADEBE-C5C6-4C09-BBB9-B181FBBB58FD}" sibTransId="{A8EE7574-A9E3-47F0-A1EE-DBE2F97590D5}"/>
    <dgm:cxn modelId="{50122C70-ACB5-406E-9DED-077C175385B2}" type="presOf" srcId="{4069CEC2-2DF0-4D47-96E4-6A346C7F26DF}" destId="{C6D79863-FDD4-4922-9B85-B3CAFA876D30}" srcOrd="0" destOrd="0" presId="urn:microsoft.com/office/officeart/2005/8/layout/hierarchy1"/>
    <dgm:cxn modelId="{FCF73DBD-2F22-4C89-9A6E-96F1166C175F}" type="presOf" srcId="{7C9C8245-9983-47C0-BC91-0E70A5B3898F}" destId="{069D1548-E775-4E23-B15B-54582DA55283}" srcOrd="0" destOrd="0" presId="urn:microsoft.com/office/officeart/2005/8/layout/hierarchy1"/>
    <dgm:cxn modelId="{314535E8-4C72-48CC-BF90-E7D4043A008E}" srcId="{941B4167-DA15-4470-9536-B1817513A861}" destId="{7C9C8245-9983-47C0-BC91-0E70A5B3898F}" srcOrd="1" destOrd="0" parTransId="{888F7EE8-8F8C-4C16-996A-C86862154F8A}" sibTransId="{01FDF9CB-B3BE-4EFD-84C4-E4814115D737}"/>
    <dgm:cxn modelId="{BC64EF47-5FD0-41A8-9286-2873A5BF32A3}" type="presParOf" srcId="{F1CB910D-0E13-413F-959A-C9B31A083ADF}" destId="{4E789A2A-4F87-47E8-9A8A-BB5FA8959660}" srcOrd="0" destOrd="0" presId="urn:microsoft.com/office/officeart/2005/8/layout/hierarchy1"/>
    <dgm:cxn modelId="{0B32D4BD-A66E-4899-803B-AFA1CCDD1F7B}" type="presParOf" srcId="{4E789A2A-4F87-47E8-9A8A-BB5FA8959660}" destId="{6B88C824-08EA-4A99-BFBC-9664328F179D}" srcOrd="0" destOrd="0" presId="urn:microsoft.com/office/officeart/2005/8/layout/hierarchy1"/>
    <dgm:cxn modelId="{6F523351-DA5D-40A1-AD79-C47293C64E5B}" type="presParOf" srcId="{6B88C824-08EA-4A99-BFBC-9664328F179D}" destId="{7C9C38B0-262D-45E1-84CE-3FCBCBB4C4F8}" srcOrd="0" destOrd="0" presId="urn:microsoft.com/office/officeart/2005/8/layout/hierarchy1"/>
    <dgm:cxn modelId="{462D8EB6-0F51-4B8B-9BD0-ADE1EB4E8BB2}" type="presParOf" srcId="{6B88C824-08EA-4A99-BFBC-9664328F179D}" destId="{C6D79863-FDD4-4922-9B85-B3CAFA876D30}" srcOrd="1" destOrd="0" presId="urn:microsoft.com/office/officeart/2005/8/layout/hierarchy1"/>
    <dgm:cxn modelId="{EF089846-F0A1-4778-B77D-0FA5F1E08E11}" type="presParOf" srcId="{4E789A2A-4F87-47E8-9A8A-BB5FA8959660}" destId="{3D5A4BC4-63D7-4460-A661-F74F4DB423DF}" srcOrd="1" destOrd="0" presId="urn:microsoft.com/office/officeart/2005/8/layout/hierarchy1"/>
    <dgm:cxn modelId="{5A9B571F-B007-4000-A392-E2F8CC1571F9}" type="presParOf" srcId="{F1CB910D-0E13-413F-959A-C9B31A083ADF}" destId="{AB2C280F-4123-4869-9D14-0595B70AB01B}" srcOrd="1" destOrd="0" presId="urn:microsoft.com/office/officeart/2005/8/layout/hierarchy1"/>
    <dgm:cxn modelId="{82C7BA8E-36B7-409A-898F-41651914FB37}" type="presParOf" srcId="{AB2C280F-4123-4869-9D14-0595B70AB01B}" destId="{26E22EDA-7B06-44F1-9C54-B32F88989254}" srcOrd="0" destOrd="0" presId="urn:microsoft.com/office/officeart/2005/8/layout/hierarchy1"/>
    <dgm:cxn modelId="{71015E25-FFC4-4C7E-AE45-5957C62AC2DD}" type="presParOf" srcId="{26E22EDA-7B06-44F1-9C54-B32F88989254}" destId="{5CD38369-FA4A-482B-8296-8F45523D6BB6}" srcOrd="0" destOrd="0" presId="urn:microsoft.com/office/officeart/2005/8/layout/hierarchy1"/>
    <dgm:cxn modelId="{0F79DE7A-1BEB-4627-B6FF-FB1C96D9B7AA}" type="presParOf" srcId="{26E22EDA-7B06-44F1-9C54-B32F88989254}" destId="{069D1548-E775-4E23-B15B-54582DA55283}" srcOrd="1" destOrd="0" presId="urn:microsoft.com/office/officeart/2005/8/layout/hierarchy1"/>
    <dgm:cxn modelId="{BEC2956C-4DE0-47E1-8BFB-D9371701B97A}" type="presParOf" srcId="{AB2C280F-4123-4869-9D14-0595B70AB01B}" destId="{FF227421-86DA-415E-A56B-72212202AAD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BA8B6F-CB5D-4C78-BF9A-C822ED1F16E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EAE5695-6B65-494B-9C08-1B85DA809B25}">
      <dgm:prSet custT="1"/>
      <dgm:spPr/>
      <dgm:t>
        <a:bodyPr/>
        <a:lstStyle/>
        <a:p>
          <a:r>
            <a:rPr lang="en-US" sz="2400" dirty="0"/>
            <a:t>The process maturity approach, which focuses on improving process  and project management and introducing good software engineering practice. </a:t>
          </a:r>
        </a:p>
      </dgm:t>
    </dgm:pt>
    <dgm:pt modelId="{AA57AB65-5408-431F-B831-56343DA2EDD9}" type="parTrans" cxnId="{C6AE5E7B-3AEE-4ABB-BC68-03A3EFF9314C}">
      <dgm:prSet/>
      <dgm:spPr/>
      <dgm:t>
        <a:bodyPr/>
        <a:lstStyle/>
        <a:p>
          <a:endParaRPr lang="en-US" sz="2400"/>
        </a:p>
      </dgm:t>
    </dgm:pt>
    <dgm:pt modelId="{B1AB70DA-DE8E-4B80-9325-E1F7690A5401}" type="sibTrans" cxnId="{C6AE5E7B-3AEE-4ABB-BC68-03A3EFF9314C}">
      <dgm:prSet/>
      <dgm:spPr/>
      <dgm:t>
        <a:bodyPr/>
        <a:lstStyle/>
        <a:p>
          <a:endParaRPr lang="en-US" sz="2400"/>
        </a:p>
      </dgm:t>
    </dgm:pt>
    <dgm:pt modelId="{335B8092-CEC9-4E47-9565-3FEFBFEAF17E}">
      <dgm:prSet custT="1"/>
      <dgm:spPr/>
      <dgm:t>
        <a:bodyPr/>
        <a:lstStyle/>
        <a:p>
          <a:pPr>
            <a:buClr>
              <a:srgbClr val="00B050"/>
            </a:buClr>
            <a:buFontTx/>
            <a:buChar char="►"/>
          </a:pPr>
          <a:r>
            <a:rPr lang="en-US" sz="2400" dirty="0"/>
            <a:t>The level of process maturity reflects the extent to which good technical and management practice have been adopted in organizational software development processes. </a:t>
          </a:r>
        </a:p>
      </dgm:t>
    </dgm:pt>
    <dgm:pt modelId="{A1344752-C643-40B3-852C-F3CE9757E86A}" type="parTrans" cxnId="{A5B30556-3B4B-4FBE-A27F-FFAC41335586}">
      <dgm:prSet/>
      <dgm:spPr/>
      <dgm:t>
        <a:bodyPr/>
        <a:lstStyle/>
        <a:p>
          <a:endParaRPr lang="en-US" sz="2400"/>
        </a:p>
      </dgm:t>
    </dgm:pt>
    <dgm:pt modelId="{4CB7ECC0-EBD7-445D-8F6A-CA99B9238873}" type="sibTrans" cxnId="{A5B30556-3B4B-4FBE-A27F-FFAC41335586}">
      <dgm:prSet/>
      <dgm:spPr/>
      <dgm:t>
        <a:bodyPr/>
        <a:lstStyle/>
        <a:p>
          <a:endParaRPr lang="en-US" sz="2400"/>
        </a:p>
      </dgm:t>
    </dgm:pt>
    <dgm:pt modelId="{2493A645-641B-43AE-BCB0-4588DADAEFA4}">
      <dgm:prSet custT="1"/>
      <dgm:spPr/>
      <dgm:t>
        <a:bodyPr/>
        <a:lstStyle/>
        <a:p>
          <a:r>
            <a:rPr lang="en-US" sz="2400"/>
            <a:t>The agile approach, which focuses on iterative development and the reduction of overheads in the software process. </a:t>
          </a:r>
        </a:p>
      </dgm:t>
    </dgm:pt>
    <dgm:pt modelId="{E174D6C9-E70A-4096-B254-0070DFC9DEA9}" type="parTrans" cxnId="{391A932E-F248-40A7-9F2D-6520B859D0CC}">
      <dgm:prSet/>
      <dgm:spPr/>
      <dgm:t>
        <a:bodyPr/>
        <a:lstStyle/>
        <a:p>
          <a:endParaRPr lang="en-US" sz="2400"/>
        </a:p>
      </dgm:t>
    </dgm:pt>
    <dgm:pt modelId="{4A5465CD-A379-4C22-BF35-D4DD8BD6E8E8}" type="sibTrans" cxnId="{391A932E-F248-40A7-9F2D-6520B859D0CC}">
      <dgm:prSet/>
      <dgm:spPr/>
      <dgm:t>
        <a:bodyPr/>
        <a:lstStyle/>
        <a:p>
          <a:endParaRPr lang="en-US" sz="2400"/>
        </a:p>
      </dgm:t>
    </dgm:pt>
    <dgm:pt modelId="{4411A006-87A2-45BA-9D3F-52F640EA2340}">
      <dgm:prSet custT="1"/>
      <dgm:spPr/>
      <dgm:t>
        <a:bodyPr/>
        <a:lstStyle/>
        <a:p>
          <a:pPr>
            <a:buClr>
              <a:srgbClr val="00B050"/>
            </a:buClr>
            <a:buFontTx/>
            <a:buChar char="►"/>
          </a:pPr>
          <a:r>
            <a:rPr lang="en-US" sz="2400" dirty="0"/>
            <a:t>The primary characteristics of agile methods are rapid delivery of functionality and responsiveness to changing customer requirements.</a:t>
          </a:r>
        </a:p>
      </dgm:t>
    </dgm:pt>
    <dgm:pt modelId="{61E54C4C-237A-4401-BFC8-4F0F6B1BA929}" type="parTrans" cxnId="{21CF1A6B-84C0-477A-B125-F1C8BEDAB9A8}">
      <dgm:prSet/>
      <dgm:spPr/>
      <dgm:t>
        <a:bodyPr/>
        <a:lstStyle/>
        <a:p>
          <a:endParaRPr lang="en-US" sz="2400"/>
        </a:p>
      </dgm:t>
    </dgm:pt>
    <dgm:pt modelId="{D71D5728-3BBF-47DC-8CB8-DCB2530DCC9F}" type="sibTrans" cxnId="{21CF1A6B-84C0-477A-B125-F1C8BEDAB9A8}">
      <dgm:prSet/>
      <dgm:spPr/>
      <dgm:t>
        <a:bodyPr/>
        <a:lstStyle/>
        <a:p>
          <a:endParaRPr lang="en-US" sz="2400"/>
        </a:p>
      </dgm:t>
    </dgm:pt>
    <dgm:pt modelId="{340C11A3-03EE-4126-8BE9-28F7F37FF975}" type="pres">
      <dgm:prSet presAssocID="{E9BA8B6F-CB5D-4C78-BF9A-C822ED1F16E7}" presName="linear" presStyleCnt="0">
        <dgm:presLayoutVars>
          <dgm:animLvl val="lvl"/>
          <dgm:resizeHandles val="exact"/>
        </dgm:presLayoutVars>
      </dgm:prSet>
      <dgm:spPr/>
    </dgm:pt>
    <dgm:pt modelId="{2115AE42-D1BD-46E6-B37F-10D602860784}" type="pres">
      <dgm:prSet presAssocID="{7EAE5695-6B65-494B-9C08-1B85DA809B2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829198B-29C6-43B1-A328-CFABFF57253B}" type="pres">
      <dgm:prSet presAssocID="{7EAE5695-6B65-494B-9C08-1B85DA809B25}" presName="childText" presStyleLbl="revTx" presStyleIdx="0" presStyleCnt="2">
        <dgm:presLayoutVars>
          <dgm:bulletEnabled val="1"/>
        </dgm:presLayoutVars>
      </dgm:prSet>
      <dgm:spPr/>
    </dgm:pt>
    <dgm:pt modelId="{FFE8BE2B-4C28-4D94-8278-D8D4D57C90DD}" type="pres">
      <dgm:prSet presAssocID="{2493A645-641B-43AE-BCB0-4588DADAEFA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8E31FA3-7A03-4043-A238-A6E06080206E}" type="pres">
      <dgm:prSet presAssocID="{2493A645-641B-43AE-BCB0-4588DADAEFA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BEBAE04-49A3-4D18-BA6F-B2DAA1C1C364}" type="presOf" srcId="{335B8092-CEC9-4E47-9565-3FEFBFEAF17E}" destId="{D829198B-29C6-43B1-A328-CFABFF57253B}" srcOrd="0" destOrd="0" presId="urn:microsoft.com/office/officeart/2005/8/layout/vList2"/>
    <dgm:cxn modelId="{1AD6B507-E2E1-4881-9127-44250052820D}" type="presOf" srcId="{2493A645-641B-43AE-BCB0-4588DADAEFA4}" destId="{FFE8BE2B-4C28-4D94-8278-D8D4D57C90DD}" srcOrd="0" destOrd="0" presId="urn:microsoft.com/office/officeart/2005/8/layout/vList2"/>
    <dgm:cxn modelId="{70226021-B8C3-4F72-8968-510575BEA3B4}" type="presOf" srcId="{4411A006-87A2-45BA-9D3F-52F640EA2340}" destId="{A8E31FA3-7A03-4043-A238-A6E06080206E}" srcOrd="0" destOrd="0" presId="urn:microsoft.com/office/officeart/2005/8/layout/vList2"/>
    <dgm:cxn modelId="{391A932E-F248-40A7-9F2D-6520B859D0CC}" srcId="{E9BA8B6F-CB5D-4C78-BF9A-C822ED1F16E7}" destId="{2493A645-641B-43AE-BCB0-4588DADAEFA4}" srcOrd="1" destOrd="0" parTransId="{E174D6C9-E70A-4096-B254-0070DFC9DEA9}" sibTransId="{4A5465CD-A379-4C22-BF35-D4DD8BD6E8E8}"/>
    <dgm:cxn modelId="{A5B30556-3B4B-4FBE-A27F-FFAC41335586}" srcId="{7EAE5695-6B65-494B-9C08-1B85DA809B25}" destId="{335B8092-CEC9-4E47-9565-3FEFBFEAF17E}" srcOrd="0" destOrd="0" parTransId="{A1344752-C643-40B3-852C-F3CE9757E86A}" sibTransId="{4CB7ECC0-EBD7-445D-8F6A-CA99B9238873}"/>
    <dgm:cxn modelId="{48F16862-BA69-493A-BA24-C818A54235B7}" type="presOf" srcId="{7EAE5695-6B65-494B-9C08-1B85DA809B25}" destId="{2115AE42-D1BD-46E6-B37F-10D602860784}" srcOrd="0" destOrd="0" presId="urn:microsoft.com/office/officeart/2005/8/layout/vList2"/>
    <dgm:cxn modelId="{21CF1A6B-84C0-477A-B125-F1C8BEDAB9A8}" srcId="{2493A645-641B-43AE-BCB0-4588DADAEFA4}" destId="{4411A006-87A2-45BA-9D3F-52F640EA2340}" srcOrd="0" destOrd="0" parTransId="{61E54C4C-237A-4401-BFC8-4F0F6B1BA929}" sibTransId="{D71D5728-3BBF-47DC-8CB8-DCB2530DCC9F}"/>
    <dgm:cxn modelId="{5114326B-B050-464D-8781-FF7604F77EDF}" type="presOf" srcId="{E9BA8B6F-CB5D-4C78-BF9A-C822ED1F16E7}" destId="{340C11A3-03EE-4126-8BE9-28F7F37FF975}" srcOrd="0" destOrd="0" presId="urn:microsoft.com/office/officeart/2005/8/layout/vList2"/>
    <dgm:cxn modelId="{C6AE5E7B-3AEE-4ABB-BC68-03A3EFF9314C}" srcId="{E9BA8B6F-CB5D-4C78-BF9A-C822ED1F16E7}" destId="{7EAE5695-6B65-494B-9C08-1B85DA809B25}" srcOrd="0" destOrd="0" parTransId="{AA57AB65-5408-431F-B831-56343DA2EDD9}" sibTransId="{B1AB70DA-DE8E-4B80-9325-E1F7690A5401}"/>
    <dgm:cxn modelId="{7C6226AE-A938-4F6C-A8EC-49F4DEA6F328}" type="presParOf" srcId="{340C11A3-03EE-4126-8BE9-28F7F37FF975}" destId="{2115AE42-D1BD-46E6-B37F-10D602860784}" srcOrd="0" destOrd="0" presId="urn:microsoft.com/office/officeart/2005/8/layout/vList2"/>
    <dgm:cxn modelId="{29779D52-E37E-40A7-BFBA-9D7DBB7B1618}" type="presParOf" srcId="{340C11A3-03EE-4126-8BE9-28F7F37FF975}" destId="{D829198B-29C6-43B1-A328-CFABFF57253B}" srcOrd="1" destOrd="0" presId="urn:microsoft.com/office/officeart/2005/8/layout/vList2"/>
    <dgm:cxn modelId="{3E48C762-2216-4B3A-8BDF-6094E81CFCE1}" type="presParOf" srcId="{340C11A3-03EE-4126-8BE9-28F7F37FF975}" destId="{FFE8BE2B-4C28-4D94-8278-D8D4D57C90DD}" srcOrd="2" destOrd="0" presId="urn:microsoft.com/office/officeart/2005/8/layout/vList2"/>
    <dgm:cxn modelId="{7D8318CA-3D89-4314-9933-037799D6E677}" type="presParOf" srcId="{340C11A3-03EE-4126-8BE9-28F7F37FF975}" destId="{A8E31FA3-7A03-4043-A238-A6E06080206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EED47E-5BB5-4E0B-A133-B203DEBA59A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910FFF2-1E5D-4255-B45F-A7F38157DFBC}">
      <dgm:prSet/>
      <dgm:spPr/>
      <dgm:t>
        <a:bodyPr/>
        <a:lstStyle/>
        <a:p>
          <a:r>
            <a:rPr lang="en-US" sz="2100" i="1" dirty="0"/>
            <a:t>Process measurement </a:t>
          </a:r>
          <a:endParaRPr lang="en-US" sz="2100" dirty="0"/>
        </a:p>
      </dgm:t>
    </dgm:pt>
    <dgm:pt modelId="{EBE82DE3-E84F-44DF-AC66-24FA829FDD31}" type="parTrans" cxnId="{7DBD5563-1B45-400A-A5AD-56CE796A68FD}">
      <dgm:prSet/>
      <dgm:spPr/>
      <dgm:t>
        <a:bodyPr/>
        <a:lstStyle/>
        <a:p>
          <a:endParaRPr lang="en-US"/>
        </a:p>
      </dgm:t>
    </dgm:pt>
    <dgm:pt modelId="{0A47AD87-1A5E-4E34-BD07-EFAAC44411D1}" type="sibTrans" cxnId="{7DBD5563-1B45-400A-A5AD-56CE796A68FD}">
      <dgm:prSet/>
      <dgm:spPr/>
      <dgm:t>
        <a:bodyPr/>
        <a:lstStyle/>
        <a:p>
          <a:endParaRPr lang="en-US"/>
        </a:p>
      </dgm:t>
    </dgm:pt>
    <dgm:pt modelId="{95D11BBB-270D-4893-A7AE-D505F59EAD06}">
      <dgm:prSet custT="1"/>
      <dgm:spPr/>
      <dgm:t>
        <a:bodyPr/>
        <a:lstStyle/>
        <a:p>
          <a:r>
            <a:rPr lang="en-US" sz="1800" dirty="0"/>
            <a:t>You measure one or more attributes of the software process or product. These measurements form a baseline that helps you decide if process improvements have been effective. </a:t>
          </a:r>
          <a:r>
            <a:rPr lang="en-GB" sz="1800" dirty="0"/>
            <a:t> </a:t>
          </a:r>
          <a:endParaRPr lang="en-US" sz="1800" dirty="0"/>
        </a:p>
      </dgm:t>
    </dgm:pt>
    <dgm:pt modelId="{D8CD5B5C-29EA-4554-B2BF-3D6A45B1AE8A}" type="parTrans" cxnId="{26AF59EA-6935-428B-96B0-2DFE9374C3F2}">
      <dgm:prSet/>
      <dgm:spPr/>
      <dgm:t>
        <a:bodyPr/>
        <a:lstStyle/>
        <a:p>
          <a:endParaRPr lang="en-US"/>
        </a:p>
      </dgm:t>
    </dgm:pt>
    <dgm:pt modelId="{A516C5BF-FF8F-4170-A629-D54E2EC30CC6}" type="sibTrans" cxnId="{26AF59EA-6935-428B-96B0-2DFE9374C3F2}">
      <dgm:prSet/>
      <dgm:spPr/>
      <dgm:t>
        <a:bodyPr/>
        <a:lstStyle/>
        <a:p>
          <a:endParaRPr lang="en-US"/>
        </a:p>
      </dgm:t>
    </dgm:pt>
    <dgm:pt modelId="{F7939A36-725C-4B58-AA11-E6EAED33F6DE}">
      <dgm:prSet/>
      <dgm:spPr/>
      <dgm:t>
        <a:bodyPr/>
        <a:lstStyle/>
        <a:p>
          <a:r>
            <a:rPr lang="en-US" sz="2100" i="1" dirty="0"/>
            <a:t>Process analysis</a:t>
          </a:r>
          <a:r>
            <a:rPr lang="en-US" sz="2100" dirty="0"/>
            <a:t> </a:t>
          </a:r>
        </a:p>
      </dgm:t>
    </dgm:pt>
    <dgm:pt modelId="{03A03E7A-1131-4BB0-A591-4046EA373A3D}" type="parTrans" cxnId="{6A40A24F-562B-44BB-B76E-0B6C5A6B9707}">
      <dgm:prSet/>
      <dgm:spPr/>
      <dgm:t>
        <a:bodyPr/>
        <a:lstStyle/>
        <a:p>
          <a:endParaRPr lang="en-US"/>
        </a:p>
      </dgm:t>
    </dgm:pt>
    <dgm:pt modelId="{87655E85-DBA5-497C-B3C3-3B11C8F1E2B3}" type="sibTrans" cxnId="{6A40A24F-562B-44BB-B76E-0B6C5A6B9707}">
      <dgm:prSet/>
      <dgm:spPr/>
      <dgm:t>
        <a:bodyPr/>
        <a:lstStyle/>
        <a:p>
          <a:endParaRPr lang="en-US"/>
        </a:p>
      </dgm:t>
    </dgm:pt>
    <dgm:pt modelId="{7222F591-5B15-470B-92D6-53A265EA483F}">
      <dgm:prSet custT="1"/>
      <dgm:spPr/>
      <dgm:t>
        <a:bodyPr/>
        <a:lstStyle/>
        <a:p>
          <a:r>
            <a:rPr lang="en-US" sz="1800" dirty="0"/>
            <a:t>The current process is assessed, and process weaknesses and bottlenecks are identified. Process models (sometimes called process maps) that describe the process may be developed. </a:t>
          </a:r>
          <a:r>
            <a:rPr lang="en-GB" sz="1800" dirty="0"/>
            <a:t> </a:t>
          </a:r>
          <a:endParaRPr lang="en-US" sz="1800" dirty="0"/>
        </a:p>
      </dgm:t>
    </dgm:pt>
    <dgm:pt modelId="{D14F2FB0-FE04-4337-B79A-46DFD145BB97}" type="parTrans" cxnId="{5F3550AB-EBF0-4C71-ADFE-5F6CCA3427F5}">
      <dgm:prSet/>
      <dgm:spPr/>
      <dgm:t>
        <a:bodyPr/>
        <a:lstStyle/>
        <a:p>
          <a:endParaRPr lang="en-US"/>
        </a:p>
      </dgm:t>
    </dgm:pt>
    <dgm:pt modelId="{30761649-E59C-4F7D-8381-20CC8388989E}" type="sibTrans" cxnId="{5F3550AB-EBF0-4C71-ADFE-5F6CCA3427F5}">
      <dgm:prSet/>
      <dgm:spPr/>
      <dgm:t>
        <a:bodyPr/>
        <a:lstStyle/>
        <a:p>
          <a:endParaRPr lang="en-US"/>
        </a:p>
      </dgm:t>
    </dgm:pt>
    <dgm:pt modelId="{C8D44CD9-D6BA-4C17-9250-35193F3CCD64}">
      <dgm:prSet custT="1"/>
      <dgm:spPr/>
      <dgm:t>
        <a:bodyPr/>
        <a:lstStyle/>
        <a:p>
          <a:r>
            <a:rPr lang="en-US" sz="2100" i="1" dirty="0"/>
            <a:t>Process change </a:t>
          </a:r>
          <a:endParaRPr lang="en-US" sz="2100" dirty="0"/>
        </a:p>
      </dgm:t>
    </dgm:pt>
    <dgm:pt modelId="{67012052-E3B6-4E3F-9D7D-6A035059F6D8}" type="parTrans" cxnId="{46116E41-9A5B-4EFB-BE8E-E10BBF427703}">
      <dgm:prSet/>
      <dgm:spPr/>
      <dgm:t>
        <a:bodyPr/>
        <a:lstStyle/>
        <a:p>
          <a:endParaRPr lang="en-US"/>
        </a:p>
      </dgm:t>
    </dgm:pt>
    <dgm:pt modelId="{5EE0A8CD-4307-43FA-86C2-E26BC98DEC6E}" type="sibTrans" cxnId="{46116E41-9A5B-4EFB-BE8E-E10BBF427703}">
      <dgm:prSet/>
      <dgm:spPr/>
      <dgm:t>
        <a:bodyPr/>
        <a:lstStyle/>
        <a:p>
          <a:endParaRPr lang="en-US"/>
        </a:p>
      </dgm:t>
    </dgm:pt>
    <dgm:pt modelId="{0869962B-B524-46BE-9C31-B6C672336C08}">
      <dgm:prSet custT="1"/>
      <dgm:spPr/>
      <dgm:t>
        <a:bodyPr/>
        <a:lstStyle/>
        <a:p>
          <a:r>
            <a:rPr lang="en-US" sz="1800" dirty="0"/>
            <a:t>Process changes are proposed to address some of the identified process weaknesses. These are introduced and the cycle resumes to collect data about the effectiveness of the changes.</a:t>
          </a:r>
        </a:p>
      </dgm:t>
    </dgm:pt>
    <dgm:pt modelId="{C608D2DF-EAE0-499B-84E9-3AF8B96B2B07}" type="parTrans" cxnId="{073F500C-FDCC-4298-B98F-28DA426D485C}">
      <dgm:prSet/>
      <dgm:spPr/>
      <dgm:t>
        <a:bodyPr/>
        <a:lstStyle/>
        <a:p>
          <a:endParaRPr lang="en-US"/>
        </a:p>
      </dgm:t>
    </dgm:pt>
    <dgm:pt modelId="{30CEE02E-3B2C-47A3-BFB2-477ECE966AF4}" type="sibTrans" cxnId="{073F500C-FDCC-4298-B98F-28DA426D485C}">
      <dgm:prSet/>
      <dgm:spPr/>
      <dgm:t>
        <a:bodyPr/>
        <a:lstStyle/>
        <a:p>
          <a:endParaRPr lang="en-US"/>
        </a:p>
      </dgm:t>
    </dgm:pt>
    <dgm:pt modelId="{09F76E56-3735-43F0-B95E-C20E805AD82F}" type="pres">
      <dgm:prSet presAssocID="{A2EED47E-5BB5-4E0B-A133-B203DEBA59A0}" presName="Name0" presStyleCnt="0">
        <dgm:presLayoutVars>
          <dgm:dir/>
          <dgm:resizeHandles val="exact"/>
        </dgm:presLayoutVars>
      </dgm:prSet>
      <dgm:spPr/>
    </dgm:pt>
    <dgm:pt modelId="{371762A1-60B7-493E-813E-5F51A0C58899}" type="pres">
      <dgm:prSet presAssocID="{F910FFF2-1E5D-4255-B45F-A7F38157DFBC}" presName="node" presStyleLbl="node1" presStyleIdx="0" presStyleCnt="3" custScaleX="103175" custScaleY="132432">
        <dgm:presLayoutVars>
          <dgm:bulletEnabled val="1"/>
        </dgm:presLayoutVars>
      </dgm:prSet>
      <dgm:spPr/>
    </dgm:pt>
    <dgm:pt modelId="{C7F09C15-7F8E-4E58-8A03-B88863007FBC}" type="pres">
      <dgm:prSet presAssocID="{0A47AD87-1A5E-4E34-BD07-EFAAC44411D1}" presName="sibTrans" presStyleLbl="sibTrans1D1" presStyleIdx="0" presStyleCnt="2"/>
      <dgm:spPr/>
    </dgm:pt>
    <dgm:pt modelId="{6A6F3C82-AE69-4255-98A6-0500B184D367}" type="pres">
      <dgm:prSet presAssocID="{0A47AD87-1A5E-4E34-BD07-EFAAC44411D1}" presName="connectorText" presStyleLbl="sibTrans1D1" presStyleIdx="0" presStyleCnt="2"/>
      <dgm:spPr/>
    </dgm:pt>
    <dgm:pt modelId="{22EACC44-4E4A-40B6-974F-D65316B94BA8}" type="pres">
      <dgm:prSet presAssocID="{F7939A36-725C-4B58-AA11-E6EAED33F6DE}" presName="node" presStyleLbl="node1" presStyleIdx="1" presStyleCnt="3" custScaleX="111199" custScaleY="130198">
        <dgm:presLayoutVars>
          <dgm:bulletEnabled val="1"/>
        </dgm:presLayoutVars>
      </dgm:prSet>
      <dgm:spPr/>
    </dgm:pt>
    <dgm:pt modelId="{0E029A96-B091-43C6-8FB3-D6140E3F248A}" type="pres">
      <dgm:prSet presAssocID="{87655E85-DBA5-497C-B3C3-3B11C8F1E2B3}" presName="sibTrans" presStyleLbl="sibTrans1D1" presStyleIdx="1" presStyleCnt="2"/>
      <dgm:spPr/>
    </dgm:pt>
    <dgm:pt modelId="{D39C230E-0BA8-42AF-B654-5246699D2C01}" type="pres">
      <dgm:prSet presAssocID="{87655E85-DBA5-497C-B3C3-3B11C8F1E2B3}" presName="connectorText" presStyleLbl="sibTrans1D1" presStyleIdx="1" presStyleCnt="2"/>
      <dgm:spPr/>
    </dgm:pt>
    <dgm:pt modelId="{45928688-A4D2-4AF4-B462-AD0CBE55065B}" type="pres">
      <dgm:prSet presAssocID="{C8D44CD9-D6BA-4C17-9250-35193F3CCD64}" presName="node" presStyleLbl="node1" presStyleIdx="2" presStyleCnt="3" custScaleX="153684">
        <dgm:presLayoutVars>
          <dgm:bulletEnabled val="1"/>
        </dgm:presLayoutVars>
      </dgm:prSet>
      <dgm:spPr/>
    </dgm:pt>
  </dgm:ptLst>
  <dgm:cxnLst>
    <dgm:cxn modelId="{419D870B-35B0-4C4D-BC04-A9068B8E85D1}" type="presOf" srcId="{7222F591-5B15-470B-92D6-53A265EA483F}" destId="{22EACC44-4E4A-40B6-974F-D65316B94BA8}" srcOrd="0" destOrd="1" presId="urn:microsoft.com/office/officeart/2016/7/layout/RepeatingBendingProcessNew"/>
    <dgm:cxn modelId="{073F500C-FDCC-4298-B98F-28DA426D485C}" srcId="{C8D44CD9-D6BA-4C17-9250-35193F3CCD64}" destId="{0869962B-B524-46BE-9C31-B6C672336C08}" srcOrd="0" destOrd="0" parTransId="{C608D2DF-EAE0-499B-84E9-3AF8B96B2B07}" sibTransId="{30CEE02E-3B2C-47A3-BFB2-477ECE966AF4}"/>
    <dgm:cxn modelId="{E6E63820-542C-48D6-8194-E52F3C087BEC}" type="presOf" srcId="{0869962B-B524-46BE-9C31-B6C672336C08}" destId="{45928688-A4D2-4AF4-B462-AD0CBE55065B}" srcOrd="0" destOrd="1" presId="urn:microsoft.com/office/officeart/2016/7/layout/RepeatingBendingProcessNew"/>
    <dgm:cxn modelId="{D90C2F3A-7A64-4208-8D79-2E3C1EC8D987}" type="presOf" srcId="{0A47AD87-1A5E-4E34-BD07-EFAAC44411D1}" destId="{C7F09C15-7F8E-4E58-8A03-B88863007FBC}" srcOrd="0" destOrd="0" presId="urn:microsoft.com/office/officeart/2016/7/layout/RepeatingBendingProcessNew"/>
    <dgm:cxn modelId="{0ADA4440-A28D-4E94-88A2-CE0F6DF53C54}" type="presOf" srcId="{87655E85-DBA5-497C-B3C3-3B11C8F1E2B3}" destId="{0E029A96-B091-43C6-8FB3-D6140E3F248A}" srcOrd="0" destOrd="0" presId="urn:microsoft.com/office/officeart/2016/7/layout/RepeatingBendingProcessNew"/>
    <dgm:cxn modelId="{46116E41-9A5B-4EFB-BE8E-E10BBF427703}" srcId="{A2EED47E-5BB5-4E0B-A133-B203DEBA59A0}" destId="{C8D44CD9-D6BA-4C17-9250-35193F3CCD64}" srcOrd="2" destOrd="0" parTransId="{67012052-E3B6-4E3F-9D7D-6A035059F6D8}" sibTransId="{5EE0A8CD-4307-43FA-86C2-E26BC98DEC6E}"/>
    <dgm:cxn modelId="{6A40A24F-562B-44BB-B76E-0B6C5A6B9707}" srcId="{A2EED47E-5BB5-4E0B-A133-B203DEBA59A0}" destId="{F7939A36-725C-4B58-AA11-E6EAED33F6DE}" srcOrd="1" destOrd="0" parTransId="{03A03E7A-1131-4BB0-A591-4046EA373A3D}" sibTransId="{87655E85-DBA5-497C-B3C3-3B11C8F1E2B3}"/>
    <dgm:cxn modelId="{7DBD5563-1B45-400A-A5AD-56CE796A68FD}" srcId="{A2EED47E-5BB5-4E0B-A133-B203DEBA59A0}" destId="{F910FFF2-1E5D-4255-B45F-A7F38157DFBC}" srcOrd="0" destOrd="0" parTransId="{EBE82DE3-E84F-44DF-AC66-24FA829FDD31}" sibTransId="{0A47AD87-1A5E-4E34-BD07-EFAAC44411D1}"/>
    <dgm:cxn modelId="{B04D3A6B-F900-4B93-B7BC-FFAA9B3AF03A}" type="presOf" srcId="{0A47AD87-1A5E-4E34-BD07-EFAAC44411D1}" destId="{6A6F3C82-AE69-4255-98A6-0500B184D367}" srcOrd="1" destOrd="0" presId="urn:microsoft.com/office/officeart/2016/7/layout/RepeatingBendingProcessNew"/>
    <dgm:cxn modelId="{1A751476-5BED-41E0-8811-DD343C00BAAD}" type="presOf" srcId="{F7939A36-725C-4B58-AA11-E6EAED33F6DE}" destId="{22EACC44-4E4A-40B6-974F-D65316B94BA8}" srcOrd="0" destOrd="0" presId="urn:microsoft.com/office/officeart/2016/7/layout/RepeatingBendingProcessNew"/>
    <dgm:cxn modelId="{E5EA7489-E7C4-4AD4-8983-08615593B76F}" type="presOf" srcId="{C8D44CD9-D6BA-4C17-9250-35193F3CCD64}" destId="{45928688-A4D2-4AF4-B462-AD0CBE55065B}" srcOrd="0" destOrd="0" presId="urn:microsoft.com/office/officeart/2016/7/layout/RepeatingBendingProcessNew"/>
    <dgm:cxn modelId="{E4AD2290-148E-46B5-931D-04091E01387F}" type="presOf" srcId="{F910FFF2-1E5D-4255-B45F-A7F38157DFBC}" destId="{371762A1-60B7-493E-813E-5F51A0C58899}" srcOrd="0" destOrd="0" presId="urn:microsoft.com/office/officeart/2016/7/layout/RepeatingBendingProcessNew"/>
    <dgm:cxn modelId="{70353492-E7C2-462D-BB82-637C134B01F5}" type="presOf" srcId="{87655E85-DBA5-497C-B3C3-3B11C8F1E2B3}" destId="{D39C230E-0BA8-42AF-B654-5246699D2C01}" srcOrd="1" destOrd="0" presId="urn:microsoft.com/office/officeart/2016/7/layout/RepeatingBendingProcessNew"/>
    <dgm:cxn modelId="{D7DCD292-20B5-46F5-96AD-8912C132E542}" type="presOf" srcId="{95D11BBB-270D-4893-A7AE-D505F59EAD06}" destId="{371762A1-60B7-493E-813E-5F51A0C58899}" srcOrd="0" destOrd="1" presId="urn:microsoft.com/office/officeart/2016/7/layout/RepeatingBendingProcessNew"/>
    <dgm:cxn modelId="{5F3550AB-EBF0-4C71-ADFE-5F6CCA3427F5}" srcId="{F7939A36-725C-4B58-AA11-E6EAED33F6DE}" destId="{7222F591-5B15-470B-92D6-53A265EA483F}" srcOrd="0" destOrd="0" parTransId="{D14F2FB0-FE04-4337-B79A-46DFD145BB97}" sibTransId="{30761649-E59C-4F7D-8381-20CC8388989E}"/>
    <dgm:cxn modelId="{758350BF-F93D-41CB-AC22-E566DC52C9E4}" type="presOf" srcId="{A2EED47E-5BB5-4E0B-A133-B203DEBA59A0}" destId="{09F76E56-3735-43F0-B95E-C20E805AD82F}" srcOrd="0" destOrd="0" presId="urn:microsoft.com/office/officeart/2016/7/layout/RepeatingBendingProcessNew"/>
    <dgm:cxn modelId="{26AF59EA-6935-428B-96B0-2DFE9374C3F2}" srcId="{F910FFF2-1E5D-4255-B45F-A7F38157DFBC}" destId="{95D11BBB-270D-4893-A7AE-D505F59EAD06}" srcOrd="0" destOrd="0" parTransId="{D8CD5B5C-29EA-4554-B2BF-3D6A45B1AE8A}" sibTransId="{A516C5BF-FF8F-4170-A629-D54E2EC30CC6}"/>
    <dgm:cxn modelId="{D4C418AD-D423-4084-9E8F-939D90578C63}" type="presParOf" srcId="{09F76E56-3735-43F0-B95E-C20E805AD82F}" destId="{371762A1-60B7-493E-813E-5F51A0C58899}" srcOrd="0" destOrd="0" presId="urn:microsoft.com/office/officeart/2016/7/layout/RepeatingBendingProcessNew"/>
    <dgm:cxn modelId="{5A6C4B02-ACE2-4D8B-9CE1-D5FA4529DD0B}" type="presParOf" srcId="{09F76E56-3735-43F0-B95E-C20E805AD82F}" destId="{C7F09C15-7F8E-4E58-8A03-B88863007FBC}" srcOrd="1" destOrd="0" presId="urn:microsoft.com/office/officeart/2016/7/layout/RepeatingBendingProcessNew"/>
    <dgm:cxn modelId="{0ABFDEF7-B6E7-46C1-A8A0-0E19FC8D3FDE}" type="presParOf" srcId="{C7F09C15-7F8E-4E58-8A03-B88863007FBC}" destId="{6A6F3C82-AE69-4255-98A6-0500B184D367}" srcOrd="0" destOrd="0" presId="urn:microsoft.com/office/officeart/2016/7/layout/RepeatingBendingProcessNew"/>
    <dgm:cxn modelId="{7D7707A1-B25D-4932-B386-CC22C4B06C7D}" type="presParOf" srcId="{09F76E56-3735-43F0-B95E-C20E805AD82F}" destId="{22EACC44-4E4A-40B6-974F-D65316B94BA8}" srcOrd="2" destOrd="0" presId="urn:microsoft.com/office/officeart/2016/7/layout/RepeatingBendingProcessNew"/>
    <dgm:cxn modelId="{11877455-732B-41BD-822E-3108789A8515}" type="presParOf" srcId="{09F76E56-3735-43F0-B95E-C20E805AD82F}" destId="{0E029A96-B091-43C6-8FB3-D6140E3F248A}" srcOrd="3" destOrd="0" presId="urn:microsoft.com/office/officeart/2016/7/layout/RepeatingBendingProcessNew"/>
    <dgm:cxn modelId="{22D92CC8-C841-42B2-97AB-BFEA2D5A4369}" type="presParOf" srcId="{0E029A96-B091-43C6-8FB3-D6140E3F248A}" destId="{D39C230E-0BA8-42AF-B654-5246699D2C01}" srcOrd="0" destOrd="0" presId="urn:microsoft.com/office/officeart/2016/7/layout/RepeatingBendingProcessNew"/>
    <dgm:cxn modelId="{B079CDD2-F1CE-46EB-8721-222AF91787A2}" type="presParOf" srcId="{09F76E56-3735-43F0-B95E-C20E805AD82F}" destId="{45928688-A4D2-4AF4-B462-AD0CBE55065B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C1CAC8-08AA-414E-9E21-D803B6C91A6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284067A-ECE3-44E3-9323-E84584BBDB20}">
      <dgm:prSet custT="1"/>
      <dgm:spPr/>
      <dgm:t>
        <a:bodyPr/>
        <a:lstStyle/>
        <a:p>
          <a:r>
            <a:rPr lang="en-GB" sz="2400" dirty="0"/>
            <a:t>Wherever possible, quantitative process data </a:t>
          </a:r>
          <a:br>
            <a:rPr lang="en-GB" sz="2400" dirty="0"/>
          </a:br>
          <a:r>
            <a:rPr lang="en-GB" sz="2400" dirty="0"/>
            <a:t>should be collected</a:t>
          </a:r>
          <a:endParaRPr lang="en-US" sz="2400" dirty="0"/>
        </a:p>
      </dgm:t>
    </dgm:pt>
    <dgm:pt modelId="{6AD79B34-1B30-4DEE-9F83-A5227AF55253}" type="parTrans" cxnId="{36F7CB2C-FA73-4218-A353-F84229DFFEEF}">
      <dgm:prSet/>
      <dgm:spPr/>
      <dgm:t>
        <a:bodyPr/>
        <a:lstStyle/>
        <a:p>
          <a:endParaRPr lang="en-US" sz="2400"/>
        </a:p>
      </dgm:t>
    </dgm:pt>
    <dgm:pt modelId="{75A81B67-8426-43C1-ADEC-F9C80393C148}" type="sibTrans" cxnId="{36F7CB2C-FA73-4218-A353-F84229DFFEEF}">
      <dgm:prSet/>
      <dgm:spPr/>
      <dgm:t>
        <a:bodyPr/>
        <a:lstStyle/>
        <a:p>
          <a:endParaRPr lang="en-US" sz="2400"/>
        </a:p>
      </dgm:t>
    </dgm:pt>
    <dgm:pt modelId="{B7780DA6-BAFB-40A3-9798-BEFCF434EA95}">
      <dgm:prSet custT="1"/>
      <dgm:spPr/>
      <dgm:t>
        <a:bodyPr/>
        <a:lstStyle/>
        <a:p>
          <a:r>
            <a:rPr lang="en-GB" sz="2400" dirty="0"/>
            <a:t>However, where organisations do not have clearly defined process standards this is very difficult as you don’t know what to measure. </a:t>
          </a:r>
          <a:endParaRPr lang="en-US" sz="2400" dirty="0"/>
        </a:p>
      </dgm:t>
    </dgm:pt>
    <dgm:pt modelId="{0F5BFCAF-D71F-4FCF-8352-D5FB952FBFC5}" type="parTrans" cxnId="{89E3038F-DE55-4F1C-ABC1-AB4DCCAD29BF}">
      <dgm:prSet/>
      <dgm:spPr/>
      <dgm:t>
        <a:bodyPr/>
        <a:lstStyle/>
        <a:p>
          <a:endParaRPr lang="en-US" sz="2400"/>
        </a:p>
      </dgm:t>
    </dgm:pt>
    <dgm:pt modelId="{B2A70261-BE9D-485C-9A0C-82A3ED1B9BE1}" type="sibTrans" cxnId="{89E3038F-DE55-4F1C-ABC1-AB4DCCAD29BF}">
      <dgm:prSet/>
      <dgm:spPr/>
      <dgm:t>
        <a:bodyPr/>
        <a:lstStyle/>
        <a:p>
          <a:endParaRPr lang="en-US" sz="2400"/>
        </a:p>
      </dgm:t>
    </dgm:pt>
    <dgm:pt modelId="{14B4C200-B99E-42B8-92B7-CDDB9B714F29}">
      <dgm:prSet custT="1"/>
      <dgm:spPr/>
      <dgm:t>
        <a:bodyPr/>
        <a:lstStyle/>
        <a:p>
          <a:r>
            <a:rPr lang="en-GB" sz="2400"/>
            <a:t>Process measurements should be used to </a:t>
          </a:r>
          <a:br>
            <a:rPr lang="en-GB" sz="2400"/>
          </a:br>
          <a:r>
            <a:rPr lang="en-GB" sz="2400"/>
            <a:t>assess process improvements</a:t>
          </a:r>
          <a:endParaRPr lang="en-US" sz="2400"/>
        </a:p>
      </dgm:t>
    </dgm:pt>
    <dgm:pt modelId="{4401C6B3-94A8-44DC-9420-9407FED42654}" type="parTrans" cxnId="{A206621B-08D1-46F5-B7AA-BA894442DABD}">
      <dgm:prSet/>
      <dgm:spPr/>
      <dgm:t>
        <a:bodyPr/>
        <a:lstStyle/>
        <a:p>
          <a:endParaRPr lang="en-US" sz="2400"/>
        </a:p>
      </dgm:t>
    </dgm:pt>
    <dgm:pt modelId="{84F55AB7-B38C-4FB0-A529-AF44183C3BFE}" type="sibTrans" cxnId="{A206621B-08D1-46F5-B7AA-BA894442DABD}">
      <dgm:prSet/>
      <dgm:spPr/>
      <dgm:t>
        <a:bodyPr/>
        <a:lstStyle/>
        <a:p>
          <a:endParaRPr lang="en-US" sz="2400"/>
        </a:p>
      </dgm:t>
    </dgm:pt>
    <dgm:pt modelId="{26FC1CE2-65D5-4982-8D26-736D841256E4}">
      <dgm:prSet custT="1"/>
      <dgm:spPr/>
      <dgm:t>
        <a:bodyPr/>
        <a:lstStyle/>
        <a:p>
          <a:r>
            <a:rPr lang="en-GB" sz="2400" dirty="0"/>
            <a:t>But this does not mean that measurements should drive the improvements. </a:t>
          </a:r>
          <a:endParaRPr lang="en-US" sz="2400" dirty="0"/>
        </a:p>
      </dgm:t>
    </dgm:pt>
    <dgm:pt modelId="{E053321B-CF98-49CB-BB37-153F606C56FF}" type="parTrans" cxnId="{0283FC93-200A-459C-B74F-AE016457A22C}">
      <dgm:prSet/>
      <dgm:spPr/>
      <dgm:t>
        <a:bodyPr/>
        <a:lstStyle/>
        <a:p>
          <a:endParaRPr lang="en-US" sz="2400"/>
        </a:p>
      </dgm:t>
    </dgm:pt>
    <dgm:pt modelId="{B08979B3-8E6C-448D-B91C-DE3DA3B60B96}" type="sibTrans" cxnId="{0283FC93-200A-459C-B74F-AE016457A22C}">
      <dgm:prSet/>
      <dgm:spPr/>
      <dgm:t>
        <a:bodyPr/>
        <a:lstStyle/>
        <a:p>
          <a:endParaRPr lang="en-US" sz="2400"/>
        </a:p>
      </dgm:t>
    </dgm:pt>
    <dgm:pt modelId="{377721F0-8794-F34B-A308-00D77207C819}">
      <dgm:prSet custT="1"/>
      <dgm:spPr/>
      <dgm:t>
        <a:bodyPr/>
        <a:lstStyle/>
        <a:p>
          <a:r>
            <a:rPr lang="en-GB" sz="2400" dirty="0"/>
            <a:t>A process may have to be defined before any measurement is possible.</a:t>
          </a:r>
          <a:endParaRPr lang="en-US" sz="2400" dirty="0"/>
        </a:p>
      </dgm:t>
    </dgm:pt>
    <dgm:pt modelId="{70F42A97-78A5-FB46-B7B4-DC5FDE97C250}" type="parTrans" cxnId="{129FB226-1B76-0548-A9F4-D6D02848F9CC}">
      <dgm:prSet/>
      <dgm:spPr/>
      <dgm:t>
        <a:bodyPr/>
        <a:lstStyle/>
        <a:p>
          <a:endParaRPr lang="en-US"/>
        </a:p>
      </dgm:t>
    </dgm:pt>
    <dgm:pt modelId="{B5E9430E-E66D-7143-9984-FDEEB7F973B7}" type="sibTrans" cxnId="{129FB226-1B76-0548-A9F4-D6D02848F9CC}">
      <dgm:prSet/>
      <dgm:spPr/>
      <dgm:t>
        <a:bodyPr/>
        <a:lstStyle/>
        <a:p>
          <a:endParaRPr lang="en-US"/>
        </a:p>
      </dgm:t>
    </dgm:pt>
    <dgm:pt modelId="{1AD2DAC2-E34B-F64D-8188-2F326BC26D42}">
      <dgm:prSet custT="1"/>
      <dgm:spPr/>
      <dgm:t>
        <a:bodyPr/>
        <a:lstStyle/>
        <a:p>
          <a:r>
            <a:rPr lang="en-GB" sz="2400" dirty="0"/>
            <a:t>The improvement driver should be the organizational objectives.</a:t>
          </a:r>
          <a:endParaRPr lang="en-US" sz="2400" dirty="0"/>
        </a:p>
      </dgm:t>
    </dgm:pt>
    <dgm:pt modelId="{0DDACBC9-CB68-0C43-9AD1-DE75FD5E1D6D}" type="parTrans" cxnId="{F3940586-D2A9-7E4C-9D1B-AC1FD644B416}">
      <dgm:prSet/>
      <dgm:spPr/>
      <dgm:t>
        <a:bodyPr/>
        <a:lstStyle/>
        <a:p>
          <a:endParaRPr lang="en-US"/>
        </a:p>
      </dgm:t>
    </dgm:pt>
    <dgm:pt modelId="{11BE36D5-73F6-FE47-B370-3B79BFF0564E}" type="sibTrans" cxnId="{F3940586-D2A9-7E4C-9D1B-AC1FD644B416}">
      <dgm:prSet/>
      <dgm:spPr/>
      <dgm:t>
        <a:bodyPr/>
        <a:lstStyle/>
        <a:p>
          <a:endParaRPr lang="en-US"/>
        </a:p>
      </dgm:t>
    </dgm:pt>
    <dgm:pt modelId="{55DD08DC-49AA-4F5E-B836-3B94345E499E}" type="pres">
      <dgm:prSet presAssocID="{CBC1CAC8-08AA-414E-9E21-D803B6C91A6D}" presName="linear" presStyleCnt="0">
        <dgm:presLayoutVars>
          <dgm:animLvl val="lvl"/>
          <dgm:resizeHandles val="exact"/>
        </dgm:presLayoutVars>
      </dgm:prSet>
      <dgm:spPr/>
    </dgm:pt>
    <dgm:pt modelId="{6EF706B7-4E66-450B-B610-0B2B26325CD6}" type="pres">
      <dgm:prSet presAssocID="{7284067A-ECE3-44E3-9323-E84584BBDB2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C2418EE-01BD-413D-A549-7E386E1BE26A}" type="pres">
      <dgm:prSet presAssocID="{7284067A-ECE3-44E3-9323-E84584BBDB20}" presName="childText" presStyleLbl="revTx" presStyleIdx="0" presStyleCnt="2">
        <dgm:presLayoutVars>
          <dgm:bulletEnabled val="1"/>
        </dgm:presLayoutVars>
      </dgm:prSet>
      <dgm:spPr/>
    </dgm:pt>
    <dgm:pt modelId="{8DB8D085-7E6B-44DA-848E-BCC170B79B24}" type="pres">
      <dgm:prSet presAssocID="{14B4C200-B99E-42B8-92B7-CDDB9B714F2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0B3EF3E-4952-4692-9C12-5D70DD805F9B}" type="pres">
      <dgm:prSet presAssocID="{14B4C200-B99E-42B8-92B7-CDDB9B714F2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CBD8A09-A8A4-4147-971C-7A9F572DFBF2}" type="presOf" srcId="{7284067A-ECE3-44E3-9323-E84584BBDB20}" destId="{6EF706B7-4E66-450B-B610-0B2B26325CD6}" srcOrd="0" destOrd="0" presId="urn:microsoft.com/office/officeart/2005/8/layout/vList2"/>
    <dgm:cxn modelId="{A5D75213-DA87-4AC4-AC36-1C31B553AE7E}" type="presOf" srcId="{CBC1CAC8-08AA-414E-9E21-D803B6C91A6D}" destId="{55DD08DC-49AA-4F5E-B836-3B94345E499E}" srcOrd="0" destOrd="0" presId="urn:microsoft.com/office/officeart/2005/8/layout/vList2"/>
    <dgm:cxn modelId="{A206621B-08D1-46F5-B7AA-BA894442DABD}" srcId="{CBC1CAC8-08AA-414E-9E21-D803B6C91A6D}" destId="{14B4C200-B99E-42B8-92B7-CDDB9B714F29}" srcOrd="1" destOrd="0" parTransId="{4401C6B3-94A8-44DC-9420-9407FED42654}" sibTransId="{84F55AB7-B38C-4FB0-A529-AF44183C3BFE}"/>
    <dgm:cxn modelId="{129FB226-1B76-0548-A9F4-D6D02848F9CC}" srcId="{7284067A-ECE3-44E3-9323-E84584BBDB20}" destId="{377721F0-8794-F34B-A308-00D77207C819}" srcOrd="1" destOrd="0" parTransId="{70F42A97-78A5-FB46-B7B4-DC5FDE97C250}" sibTransId="{B5E9430E-E66D-7143-9984-FDEEB7F973B7}"/>
    <dgm:cxn modelId="{36F7CB2C-FA73-4218-A353-F84229DFFEEF}" srcId="{CBC1CAC8-08AA-414E-9E21-D803B6C91A6D}" destId="{7284067A-ECE3-44E3-9323-E84584BBDB20}" srcOrd="0" destOrd="0" parTransId="{6AD79B34-1B30-4DEE-9F83-A5227AF55253}" sibTransId="{75A81B67-8426-43C1-ADEC-F9C80393C148}"/>
    <dgm:cxn modelId="{15B50133-A93F-5E45-9252-98A04C86F3D6}" type="presOf" srcId="{1AD2DAC2-E34B-F64D-8188-2F326BC26D42}" destId="{70B3EF3E-4952-4692-9C12-5D70DD805F9B}" srcOrd="0" destOrd="1" presId="urn:microsoft.com/office/officeart/2005/8/layout/vList2"/>
    <dgm:cxn modelId="{571A5C70-A864-C143-B50F-5BD13FD641FB}" type="presOf" srcId="{377721F0-8794-F34B-A308-00D77207C819}" destId="{7C2418EE-01BD-413D-A549-7E386E1BE26A}" srcOrd="0" destOrd="1" presId="urn:microsoft.com/office/officeart/2005/8/layout/vList2"/>
    <dgm:cxn modelId="{F3940586-D2A9-7E4C-9D1B-AC1FD644B416}" srcId="{14B4C200-B99E-42B8-92B7-CDDB9B714F29}" destId="{1AD2DAC2-E34B-F64D-8188-2F326BC26D42}" srcOrd="1" destOrd="0" parTransId="{0DDACBC9-CB68-0C43-9AD1-DE75FD5E1D6D}" sibTransId="{11BE36D5-73F6-FE47-B370-3B79BFF0564E}"/>
    <dgm:cxn modelId="{89E3038F-DE55-4F1C-ABC1-AB4DCCAD29BF}" srcId="{7284067A-ECE3-44E3-9323-E84584BBDB20}" destId="{B7780DA6-BAFB-40A3-9798-BEFCF434EA95}" srcOrd="0" destOrd="0" parTransId="{0F5BFCAF-D71F-4FCF-8352-D5FB952FBFC5}" sibTransId="{B2A70261-BE9D-485C-9A0C-82A3ED1B9BE1}"/>
    <dgm:cxn modelId="{0283FC93-200A-459C-B74F-AE016457A22C}" srcId="{14B4C200-B99E-42B8-92B7-CDDB9B714F29}" destId="{26FC1CE2-65D5-4982-8D26-736D841256E4}" srcOrd="0" destOrd="0" parTransId="{E053321B-CF98-49CB-BB37-153F606C56FF}" sibTransId="{B08979B3-8E6C-448D-B91C-DE3DA3B60B96}"/>
    <dgm:cxn modelId="{12203CB3-C4CB-4846-BD65-7A7CACAB678A}" type="presOf" srcId="{B7780DA6-BAFB-40A3-9798-BEFCF434EA95}" destId="{7C2418EE-01BD-413D-A549-7E386E1BE26A}" srcOrd="0" destOrd="0" presId="urn:microsoft.com/office/officeart/2005/8/layout/vList2"/>
    <dgm:cxn modelId="{1A2BB0B4-8749-4B6C-BDB6-A706DACFD889}" type="presOf" srcId="{26FC1CE2-65D5-4982-8D26-736D841256E4}" destId="{70B3EF3E-4952-4692-9C12-5D70DD805F9B}" srcOrd="0" destOrd="0" presId="urn:microsoft.com/office/officeart/2005/8/layout/vList2"/>
    <dgm:cxn modelId="{4868BDDB-0B7B-41EB-9D4F-FC29DE14B627}" type="presOf" srcId="{14B4C200-B99E-42B8-92B7-CDDB9B714F29}" destId="{8DB8D085-7E6B-44DA-848E-BCC170B79B24}" srcOrd="0" destOrd="0" presId="urn:microsoft.com/office/officeart/2005/8/layout/vList2"/>
    <dgm:cxn modelId="{40308333-1E55-4066-8239-C55A394E7616}" type="presParOf" srcId="{55DD08DC-49AA-4F5E-B836-3B94345E499E}" destId="{6EF706B7-4E66-450B-B610-0B2B26325CD6}" srcOrd="0" destOrd="0" presId="urn:microsoft.com/office/officeart/2005/8/layout/vList2"/>
    <dgm:cxn modelId="{BDFF5A92-F459-4DAD-ACD1-D400B5110D85}" type="presParOf" srcId="{55DD08DC-49AA-4F5E-B836-3B94345E499E}" destId="{7C2418EE-01BD-413D-A549-7E386E1BE26A}" srcOrd="1" destOrd="0" presId="urn:microsoft.com/office/officeart/2005/8/layout/vList2"/>
    <dgm:cxn modelId="{D200F106-A819-491A-98E8-114170EFF7E4}" type="presParOf" srcId="{55DD08DC-49AA-4F5E-B836-3B94345E499E}" destId="{8DB8D085-7E6B-44DA-848E-BCC170B79B24}" srcOrd="2" destOrd="0" presId="urn:microsoft.com/office/officeart/2005/8/layout/vList2"/>
    <dgm:cxn modelId="{DA392D5F-ADCC-4541-836D-93074F5059AA}" type="presParOf" srcId="{55DD08DC-49AA-4F5E-B836-3B94345E499E}" destId="{70B3EF3E-4952-4692-9C12-5D70DD805F9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9A8C75-E889-42DF-B137-C6E1FBBE473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F859A6B-567C-4983-84D4-B7420C1CDF91}">
      <dgm:prSet custT="1"/>
      <dgm:spPr/>
      <dgm:t>
        <a:bodyPr/>
        <a:lstStyle/>
        <a:p>
          <a:r>
            <a:rPr lang="en-GB" sz="2400"/>
            <a:t>Time taken for process activities to be </a:t>
          </a:r>
          <a:br>
            <a:rPr lang="en-GB" sz="2400"/>
          </a:br>
          <a:r>
            <a:rPr lang="en-GB" sz="2400"/>
            <a:t>completed</a:t>
          </a:r>
          <a:endParaRPr lang="en-US" sz="2400"/>
        </a:p>
      </dgm:t>
    </dgm:pt>
    <dgm:pt modelId="{9EF08761-0B55-436C-AB35-17575B786BAA}" type="parTrans" cxnId="{607DBDC1-E9AD-4360-AE11-192886DBB3AD}">
      <dgm:prSet/>
      <dgm:spPr/>
      <dgm:t>
        <a:bodyPr/>
        <a:lstStyle/>
        <a:p>
          <a:endParaRPr lang="en-US" sz="2400"/>
        </a:p>
      </dgm:t>
    </dgm:pt>
    <dgm:pt modelId="{2B598B40-414B-49E3-A9AE-A247229CF190}" type="sibTrans" cxnId="{607DBDC1-E9AD-4360-AE11-192886DBB3AD}">
      <dgm:prSet/>
      <dgm:spPr/>
      <dgm:t>
        <a:bodyPr/>
        <a:lstStyle/>
        <a:p>
          <a:endParaRPr lang="en-US" sz="2400"/>
        </a:p>
      </dgm:t>
    </dgm:pt>
    <dgm:pt modelId="{4CE6859E-BCDF-437D-91F8-17D97A28AE01}">
      <dgm:prSet custT="1"/>
      <dgm:spPr/>
      <dgm:t>
        <a:bodyPr/>
        <a:lstStyle/>
        <a:p>
          <a:r>
            <a:rPr lang="en-GB" sz="2400"/>
            <a:t>E.g. Calendar time or effort to complete an activity or process.</a:t>
          </a:r>
          <a:endParaRPr lang="en-US" sz="2400"/>
        </a:p>
      </dgm:t>
    </dgm:pt>
    <dgm:pt modelId="{889E8770-043F-431D-A6D6-9F71EBC36E19}" type="parTrans" cxnId="{8AD91553-7343-4B72-B312-E84C2A897CD1}">
      <dgm:prSet/>
      <dgm:spPr/>
      <dgm:t>
        <a:bodyPr/>
        <a:lstStyle/>
        <a:p>
          <a:endParaRPr lang="en-US" sz="2400"/>
        </a:p>
      </dgm:t>
    </dgm:pt>
    <dgm:pt modelId="{608A7335-096F-4945-9A1E-A37D8D480012}" type="sibTrans" cxnId="{8AD91553-7343-4B72-B312-E84C2A897CD1}">
      <dgm:prSet/>
      <dgm:spPr/>
      <dgm:t>
        <a:bodyPr/>
        <a:lstStyle/>
        <a:p>
          <a:endParaRPr lang="en-US" sz="2400"/>
        </a:p>
      </dgm:t>
    </dgm:pt>
    <dgm:pt modelId="{92C5B86F-CB9F-497E-8035-BE739E601F3C}">
      <dgm:prSet custT="1"/>
      <dgm:spPr/>
      <dgm:t>
        <a:bodyPr/>
        <a:lstStyle/>
        <a:p>
          <a:r>
            <a:rPr lang="en-GB" sz="2400"/>
            <a:t>Resources required for processes or activities</a:t>
          </a:r>
          <a:endParaRPr lang="en-US" sz="2400"/>
        </a:p>
      </dgm:t>
    </dgm:pt>
    <dgm:pt modelId="{58F1BBA3-76EB-465D-91D1-8531D7E80B8F}" type="parTrans" cxnId="{63C83BB2-7582-4268-8D97-A587537513C0}">
      <dgm:prSet/>
      <dgm:spPr/>
      <dgm:t>
        <a:bodyPr/>
        <a:lstStyle/>
        <a:p>
          <a:endParaRPr lang="en-US" sz="2400"/>
        </a:p>
      </dgm:t>
    </dgm:pt>
    <dgm:pt modelId="{4D9D9491-B769-49F6-9220-203529ADAEDB}" type="sibTrans" cxnId="{63C83BB2-7582-4268-8D97-A587537513C0}">
      <dgm:prSet/>
      <dgm:spPr/>
      <dgm:t>
        <a:bodyPr/>
        <a:lstStyle/>
        <a:p>
          <a:endParaRPr lang="en-US" sz="2400"/>
        </a:p>
      </dgm:t>
    </dgm:pt>
    <dgm:pt modelId="{9491A6DD-8A80-43D6-B230-0E775A35C220}">
      <dgm:prSet custT="1"/>
      <dgm:spPr/>
      <dgm:t>
        <a:bodyPr/>
        <a:lstStyle/>
        <a:p>
          <a:r>
            <a:rPr lang="en-GB" sz="2400"/>
            <a:t>E.g. Total effort in person-days.</a:t>
          </a:r>
          <a:endParaRPr lang="en-US" sz="2400"/>
        </a:p>
      </dgm:t>
    </dgm:pt>
    <dgm:pt modelId="{AEB1E835-BF40-419A-BFD2-3786408B157B}" type="parTrans" cxnId="{024297E7-CC8F-4172-A5B9-487BB37EF530}">
      <dgm:prSet/>
      <dgm:spPr/>
      <dgm:t>
        <a:bodyPr/>
        <a:lstStyle/>
        <a:p>
          <a:endParaRPr lang="en-US" sz="2400"/>
        </a:p>
      </dgm:t>
    </dgm:pt>
    <dgm:pt modelId="{3431B9BD-ED68-4169-8239-2FE818DF1AB0}" type="sibTrans" cxnId="{024297E7-CC8F-4172-A5B9-487BB37EF530}">
      <dgm:prSet/>
      <dgm:spPr/>
      <dgm:t>
        <a:bodyPr/>
        <a:lstStyle/>
        <a:p>
          <a:endParaRPr lang="en-US" sz="2400"/>
        </a:p>
      </dgm:t>
    </dgm:pt>
    <dgm:pt modelId="{33AA75CA-B54C-49E6-89B1-9098BD52B2FB}">
      <dgm:prSet custT="1"/>
      <dgm:spPr/>
      <dgm:t>
        <a:bodyPr/>
        <a:lstStyle/>
        <a:p>
          <a:r>
            <a:rPr lang="en-GB" sz="2400"/>
            <a:t>Number of occurrences of a particular event</a:t>
          </a:r>
          <a:endParaRPr lang="en-US" sz="2400"/>
        </a:p>
      </dgm:t>
    </dgm:pt>
    <dgm:pt modelId="{4E77226D-829E-4094-8AE3-2851D2C214EE}" type="parTrans" cxnId="{B218BB8C-AFF8-428D-9B36-4D99F6E48868}">
      <dgm:prSet/>
      <dgm:spPr/>
      <dgm:t>
        <a:bodyPr/>
        <a:lstStyle/>
        <a:p>
          <a:endParaRPr lang="en-US" sz="2400"/>
        </a:p>
      </dgm:t>
    </dgm:pt>
    <dgm:pt modelId="{9BBA2BAB-3765-4AAA-9EC5-BAC3FDCA696C}" type="sibTrans" cxnId="{B218BB8C-AFF8-428D-9B36-4D99F6E48868}">
      <dgm:prSet/>
      <dgm:spPr/>
      <dgm:t>
        <a:bodyPr/>
        <a:lstStyle/>
        <a:p>
          <a:endParaRPr lang="en-US" sz="2400"/>
        </a:p>
      </dgm:t>
    </dgm:pt>
    <dgm:pt modelId="{FE8A5E97-4D80-4751-B376-D24671466162}">
      <dgm:prSet custT="1"/>
      <dgm:spPr/>
      <dgm:t>
        <a:bodyPr/>
        <a:lstStyle/>
        <a:p>
          <a:r>
            <a:rPr lang="en-GB" sz="2400"/>
            <a:t>E.g. Number of defects discovered.</a:t>
          </a:r>
          <a:endParaRPr lang="en-US" sz="2400"/>
        </a:p>
      </dgm:t>
    </dgm:pt>
    <dgm:pt modelId="{58AA781F-E4AF-4CAE-8A5A-9D953FA4D353}" type="parTrans" cxnId="{613AFF83-81AE-4AAC-9D46-96439051F2EA}">
      <dgm:prSet/>
      <dgm:spPr/>
      <dgm:t>
        <a:bodyPr/>
        <a:lstStyle/>
        <a:p>
          <a:endParaRPr lang="en-US" sz="2400"/>
        </a:p>
      </dgm:t>
    </dgm:pt>
    <dgm:pt modelId="{11AC9EB2-5127-4703-8EA8-4ABE42485D47}" type="sibTrans" cxnId="{613AFF83-81AE-4AAC-9D46-96439051F2EA}">
      <dgm:prSet/>
      <dgm:spPr/>
      <dgm:t>
        <a:bodyPr/>
        <a:lstStyle/>
        <a:p>
          <a:endParaRPr lang="en-US" sz="2400"/>
        </a:p>
      </dgm:t>
    </dgm:pt>
    <dgm:pt modelId="{2B16CBCD-5C46-4FD2-8ADC-B23A1CDCFAAE}" type="pres">
      <dgm:prSet presAssocID="{409A8C75-E889-42DF-B137-C6E1FBBE473D}" presName="linear" presStyleCnt="0">
        <dgm:presLayoutVars>
          <dgm:dir/>
          <dgm:animLvl val="lvl"/>
          <dgm:resizeHandles val="exact"/>
        </dgm:presLayoutVars>
      </dgm:prSet>
      <dgm:spPr/>
    </dgm:pt>
    <dgm:pt modelId="{22705537-FCBD-4AD9-A461-223C657EAABD}" type="pres">
      <dgm:prSet presAssocID="{FF859A6B-567C-4983-84D4-B7420C1CDF91}" presName="parentLin" presStyleCnt="0"/>
      <dgm:spPr/>
    </dgm:pt>
    <dgm:pt modelId="{53CBEECA-7DD2-47D0-ABBD-BBBC407A87CF}" type="pres">
      <dgm:prSet presAssocID="{FF859A6B-567C-4983-84D4-B7420C1CDF91}" presName="parentLeftMargin" presStyleLbl="node1" presStyleIdx="0" presStyleCnt="3"/>
      <dgm:spPr/>
    </dgm:pt>
    <dgm:pt modelId="{F1F8914E-7BC3-4006-A055-313785650333}" type="pres">
      <dgm:prSet presAssocID="{FF859A6B-567C-4983-84D4-B7420C1CDF9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AE5FEBE-F2CD-4526-B0D2-DB4DBE7F4361}" type="pres">
      <dgm:prSet presAssocID="{FF859A6B-567C-4983-84D4-B7420C1CDF91}" presName="negativeSpace" presStyleCnt="0"/>
      <dgm:spPr/>
    </dgm:pt>
    <dgm:pt modelId="{059188B8-867F-42AA-A36C-75CEDB78879D}" type="pres">
      <dgm:prSet presAssocID="{FF859A6B-567C-4983-84D4-B7420C1CDF91}" presName="childText" presStyleLbl="conFgAcc1" presStyleIdx="0" presStyleCnt="3">
        <dgm:presLayoutVars>
          <dgm:bulletEnabled val="1"/>
        </dgm:presLayoutVars>
      </dgm:prSet>
      <dgm:spPr/>
    </dgm:pt>
    <dgm:pt modelId="{100192BA-643C-4E5D-99C8-EBF6166091EE}" type="pres">
      <dgm:prSet presAssocID="{2B598B40-414B-49E3-A9AE-A247229CF190}" presName="spaceBetweenRectangles" presStyleCnt="0"/>
      <dgm:spPr/>
    </dgm:pt>
    <dgm:pt modelId="{C3EF8C0C-D265-4C91-AFFE-E8EB355664DE}" type="pres">
      <dgm:prSet presAssocID="{92C5B86F-CB9F-497E-8035-BE739E601F3C}" presName="parentLin" presStyleCnt="0"/>
      <dgm:spPr/>
    </dgm:pt>
    <dgm:pt modelId="{E6324E2D-9010-4DCE-8404-9C67B23E74E4}" type="pres">
      <dgm:prSet presAssocID="{92C5B86F-CB9F-497E-8035-BE739E601F3C}" presName="parentLeftMargin" presStyleLbl="node1" presStyleIdx="0" presStyleCnt="3"/>
      <dgm:spPr/>
    </dgm:pt>
    <dgm:pt modelId="{6EE44827-0165-470B-922D-243709222814}" type="pres">
      <dgm:prSet presAssocID="{92C5B86F-CB9F-497E-8035-BE739E601F3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9BF730B-C77D-4CA3-9F4D-D34036B98C4E}" type="pres">
      <dgm:prSet presAssocID="{92C5B86F-CB9F-497E-8035-BE739E601F3C}" presName="negativeSpace" presStyleCnt="0"/>
      <dgm:spPr/>
    </dgm:pt>
    <dgm:pt modelId="{6B0FAC15-34EB-44A9-9306-7E458C523A89}" type="pres">
      <dgm:prSet presAssocID="{92C5B86F-CB9F-497E-8035-BE739E601F3C}" presName="childText" presStyleLbl="conFgAcc1" presStyleIdx="1" presStyleCnt="3">
        <dgm:presLayoutVars>
          <dgm:bulletEnabled val="1"/>
        </dgm:presLayoutVars>
      </dgm:prSet>
      <dgm:spPr/>
    </dgm:pt>
    <dgm:pt modelId="{2012CC86-91EE-4AC9-AC55-C063266CD189}" type="pres">
      <dgm:prSet presAssocID="{4D9D9491-B769-49F6-9220-203529ADAEDB}" presName="spaceBetweenRectangles" presStyleCnt="0"/>
      <dgm:spPr/>
    </dgm:pt>
    <dgm:pt modelId="{1C2E43A5-B992-4211-A2C6-2D6B244BE667}" type="pres">
      <dgm:prSet presAssocID="{33AA75CA-B54C-49E6-89B1-9098BD52B2FB}" presName="parentLin" presStyleCnt="0"/>
      <dgm:spPr/>
    </dgm:pt>
    <dgm:pt modelId="{37C6CB5A-449D-44C9-AB51-8A2105D64088}" type="pres">
      <dgm:prSet presAssocID="{33AA75CA-B54C-49E6-89B1-9098BD52B2FB}" presName="parentLeftMargin" presStyleLbl="node1" presStyleIdx="1" presStyleCnt="3"/>
      <dgm:spPr/>
    </dgm:pt>
    <dgm:pt modelId="{E4CECA64-3342-406A-B269-1DDD57958A01}" type="pres">
      <dgm:prSet presAssocID="{33AA75CA-B54C-49E6-89B1-9098BD52B2F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1E1893A-3CFA-4CC6-BBD3-B1949A663C40}" type="pres">
      <dgm:prSet presAssocID="{33AA75CA-B54C-49E6-89B1-9098BD52B2FB}" presName="negativeSpace" presStyleCnt="0"/>
      <dgm:spPr/>
    </dgm:pt>
    <dgm:pt modelId="{06522BD3-1B21-4476-81B8-09DFC52EA0FC}" type="pres">
      <dgm:prSet presAssocID="{33AA75CA-B54C-49E6-89B1-9098BD52B2F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4A46215-FF03-4122-B8DD-2174B5147F52}" type="presOf" srcId="{33AA75CA-B54C-49E6-89B1-9098BD52B2FB}" destId="{37C6CB5A-449D-44C9-AB51-8A2105D64088}" srcOrd="0" destOrd="0" presId="urn:microsoft.com/office/officeart/2005/8/layout/list1"/>
    <dgm:cxn modelId="{8B0A642D-DB0B-4F99-A284-8CAF2C1FBD27}" type="presOf" srcId="{92C5B86F-CB9F-497E-8035-BE739E601F3C}" destId="{6EE44827-0165-470B-922D-243709222814}" srcOrd="1" destOrd="0" presId="urn:microsoft.com/office/officeart/2005/8/layout/list1"/>
    <dgm:cxn modelId="{17AC5D4E-4CA9-498A-B9AC-4F53DD99F860}" type="presOf" srcId="{FF859A6B-567C-4983-84D4-B7420C1CDF91}" destId="{53CBEECA-7DD2-47D0-ABBD-BBBC407A87CF}" srcOrd="0" destOrd="0" presId="urn:microsoft.com/office/officeart/2005/8/layout/list1"/>
    <dgm:cxn modelId="{8AD91553-7343-4B72-B312-E84C2A897CD1}" srcId="{FF859A6B-567C-4983-84D4-B7420C1CDF91}" destId="{4CE6859E-BCDF-437D-91F8-17D97A28AE01}" srcOrd="0" destOrd="0" parTransId="{889E8770-043F-431D-A6D6-9F71EBC36E19}" sibTransId="{608A7335-096F-4945-9A1E-A37D8D480012}"/>
    <dgm:cxn modelId="{C63EEB5A-60A9-4115-8551-A8F12FE7FB94}" type="presOf" srcId="{4CE6859E-BCDF-437D-91F8-17D97A28AE01}" destId="{059188B8-867F-42AA-A36C-75CEDB78879D}" srcOrd="0" destOrd="0" presId="urn:microsoft.com/office/officeart/2005/8/layout/list1"/>
    <dgm:cxn modelId="{CBF54265-6ACF-428A-BF87-A47C07F8E453}" type="presOf" srcId="{92C5B86F-CB9F-497E-8035-BE739E601F3C}" destId="{E6324E2D-9010-4DCE-8404-9C67B23E74E4}" srcOrd="0" destOrd="0" presId="urn:microsoft.com/office/officeart/2005/8/layout/list1"/>
    <dgm:cxn modelId="{63BDDD7B-99FE-4330-B478-19FEC83D9C50}" type="presOf" srcId="{33AA75CA-B54C-49E6-89B1-9098BD52B2FB}" destId="{E4CECA64-3342-406A-B269-1DDD57958A01}" srcOrd="1" destOrd="0" presId="urn:microsoft.com/office/officeart/2005/8/layout/list1"/>
    <dgm:cxn modelId="{613AFF83-81AE-4AAC-9D46-96439051F2EA}" srcId="{33AA75CA-B54C-49E6-89B1-9098BD52B2FB}" destId="{FE8A5E97-4D80-4751-B376-D24671466162}" srcOrd="0" destOrd="0" parTransId="{58AA781F-E4AF-4CAE-8A5A-9D953FA4D353}" sibTransId="{11AC9EB2-5127-4703-8EA8-4ABE42485D47}"/>
    <dgm:cxn modelId="{B218BB8C-AFF8-428D-9B36-4D99F6E48868}" srcId="{409A8C75-E889-42DF-B137-C6E1FBBE473D}" destId="{33AA75CA-B54C-49E6-89B1-9098BD52B2FB}" srcOrd="2" destOrd="0" parTransId="{4E77226D-829E-4094-8AE3-2851D2C214EE}" sibTransId="{9BBA2BAB-3765-4AAA-9EC5-BAC3FDCA696C}"/>
    <dgm:cxn modelId="{DCC3A88E-1576-4A44-B34F-215FEC07B97D}" type="presOf" srcId="{9491A6DD-8A80-43D6-B230-0E775A35C220}" destId="{6B0FAC15-34EB-44A9-9306-7E458C523A89}" srcOrd="0" destOrd="0" presId="urn:microsoft.com/office/officeart/2005/8/layout/list1"/>
    <dgm:cxn modelId="{5EADD79A-814E-4DF4-84B4-3587DE84EB6A}" type="presOf" srcId="{409A8C75-E889-42DF-B137-C6E1FBBE473D}" destId="{2B16CBCD-5C46-4FD2-8ADC-B23A1CDCFAAE}" srcOrd="0" destOrd="0" presId="urn:microsoft.com/office/officeart/2005/8/layout/list1"/>
    <dgm:cxn modelId="{63C83BB2-7582-4268-8D97-A587537513C0}" srcId="{409A8C75-E889-42DF-B137-C6E1FBBE473D}" destId="{92C5B86F-CB9F-497E-8035-BE739E601F3C}" srcOrd="1" destOrd="0" parTransId="{58F1BBA3-76EB-465D-91D1-8531D7E80B8F}" sibTransId="{4D9D9491-B769-49F6-9220-203529ADAEDB}"/>
    <dgm:cxn modelId="{A645EAB2-E023-4A08-9C3E-4D6D7FF56170}" type="presOf" srcId="{FF859A6B-567C-4983-84D4-B7420C1CDF91}" destId="{F1F8914E-7BC3-4006-A055-313785650333}" srcOrd="1" destOrd="0" presId="urn:microsoft.com/office/officeart/2005/8/layout/list1"/>
    <dgm:cxn modelId="{607DBDC1-E9AD-4360-AE11-192886DBB3AD}" srcId="{409A8C75-E889-42DF-B137-C6E1FBBE473D}" destId="{FF859A6B-567C-4983-84D4-B7420C1CDF91}" srcOrd="0" destOrd="0" parTransId="{9EF08761-0B55-436C-AB35-17575B786BAA}" sibTransId="{2B598B40-414B-49E3-A9AE-A247229CF190}"/>
    <dgm:cxn modelId="{9EDB92CE-97BF-4F16-87DF-C24518505FB4}" type="presOf" srcId="{FE8A5E97-4D80-4751-B376-D24671466162}" destId="{06522BD3-1B21-4476-81B8-09DFC52EA0FC}" srcOrd="0" destOrd="0" presId="urn:microsoft.com/office/officeart/2005/8/layout/list1"/>
    <dgm:cxn modelId="{024297E7-CC8F-4172-A5B9-487BB37EF530}" srcId="{92C5B86F-CB9F-497E-8035-BE739E601F3C}" destId="{9491A6DD-8A80-43D6-B230-0E775A35C220}" srcOrd="0" destOrd="0" parTransId="{AEB1E835-BF40-419A-BFD2-3786408B157B}" sibTransId="{3431B9BD-ED68-4169-8239-2FE818DF1AB0}"/>
    <dgm:cxn modelId="{C1C9622F-6785-4853-8724-8C09C1835F4C}" type="presParOf" srcId="{2B16CBCD-5C46-4FD2-8ADC-B23A1CDCFAAE}" destId="{22705537-FCBD-4AD9-A461-223C657EAABD}" srcOrd="0" destOrd="0" presId="urn:microsoft.com/office/officeart/2005/8/layout/list1"/>
    <dgm:cxn modelId="{8D8E65F7-99A7-4030-B7A4-BE513CD120CD}" type="presParOf" srcId="{22705537-FCBD-4AD9-A461-223C657EAABD}" destId="{53CBEECA-7DD2-47D0-ABBD-BBBC407A87CF}" srcOrd="0" destOrd="0" presId="urn:microsoft.com/office/officeart/2005/8/layout/list1"/>
    <dgm:cxn modelId="{659FA869-3D0F-49CF-B34C-2EDE9F737A86}" type="presParOf" srcId="{22705537-FCBD-4AD9-A461-223C657EAABD}" destId="{F1F8914E-7BC3-4006-A055-313785650333}" srcOrd="1" destOrd="0" presId="urn:microsoft.com/office/officeart/2005/8/layout/list1"/>
    <dgm:cxn modelId="{384B9274-A8BC-461B-92D3-95C8A2DFA2FC}" type="presParOf" srcId="{2B16CBCD-5C46-4FD2-8ADC-B23A1CDCFAAE}" destId="{7AE5FEBE-F2CD-4526-B0D2-DB4DBE7F4361}" srcOrd="1" destOrd="0" presId="urn:microsoft.com/office/officeart/2005/8/layout/list1"/>
    <dgm:cxn modelId="{D378F9C5-EC08-4CDA-8F6D-EC091FD4F5D5}" type="presParOf" srcId="{2B16CBCD-5C46-4FD2-8ADC-B23A1CDCFAAE}" destId="{059188B8-867F-42AA-A36C-75CEDB78879D}" srcOrd="2" destOrd="0" presId="urn:microsoft.com/office/officeart/2005/8/layout/list1"/>
    <dgm:cxn modelId="{137CB60E-8623-4A74-A832-1A4EDDB11128}" type="presParOf" srcId="{2B16CBCD-5C46-4FD2-8ADC-B23A1CDCFAAE}" destId="{100192BA-643C-4E5D-99C8-EBF6166091EE}" srcOrd="3" destOrd="0" presId="urn:microsoft.com/office/officeart/2005/8/layout/list1"/>
    <dgm:cxn modelId="{82C18576-B7B9-412F-8738-ADCC7BCFD2B7}" type="presParOf" srcId="{2B16CBCD-5C46-4FD2-8ADC-B23A1CDCFAAE}" destId="{C3EF8C0C-D265-4C91-AFFE-E8EB355664DE}" srcOrd="4" destOrd="0" presId="urn:microsoft.com/office/officeart/2005/8/layout/list1"/>
    <dgm:cxn modelId="{0E3E2DCD-D05D-4FEC-9F6B-F99518366F2E}" type="presParOf" srcId="{C3EF8C0C-D265-4C91-AFFE-E8EB355664DE}" destId="{E6324E2D-9010-4DCE-8404-9C67B23E74E4}" srcOrd="0" destOrd="0" presId="urn:microsoft.com/office/officeart/2005/8/layout/list1"/>
    <dgm:cxn modelId="{DDA98EB7-ED55-4429-BB0B-90F7900D2D41}" type="presParOf" srcId="{C3EF8C0C-D265-4C91-AFFE-E8EB355664DE}" destId="{6EE44827-0165-470B-922D-243709222814}" srcOrd="1" destOrd="0" presId="urn:microsoft.com/office/officeart/2005/8/layout/list1"/>
    <dgm:cxn modelId="{36D2B224-D612-4A2E-99D6-65F66BA61C6C}" type="presParOf" srcId="{2B16CBCD-5C46-4FD2-8ADC-B23A1CDCFAAE}" destId="{F9BF730B-C77D-4CA3-9F4D-D34036B98C4E}" srcOrd="5" destOrd="0" presId="urn:microsoft.com/office/officeart/2005/8/layout/list1"/>
    <dgm:cxn modelId="{41661548-5BE6-45C1-B3C0-F479F2A4C84B}" type="presParOf" srcId="{2B16CBCD-5C46-4FD2-8ADC-B23A1CDCFAAE}" destId="{6B0FAC15-34EB-44A9-9306-7E458C523A89}" srcOrd="6" destOrd="0" presId="urn:microsoft.com/office/officeart/2005/8/layout/list1"/>
    <dgm:cxn modelId="{08AC55E9-6598-4188-B423-A61555D5CD8D}" type="presParOf" srcId="{2B16CBCD-5C46-4FD2-8ADC-B23A1CDCFAAE}" destId="{2012CC86-91EE-4AC9-AC55-C063266CD189}" srcOrd="7" destOrd="0" presId="urn:microsoft.com/office/officeart/2005/8/layout/list1"/>
    <dgm:cxn modelId="{EE0A5477-A8BB-4758-B304-3965548DC125}" type="presParOf" srcId="{2B16CBCD-5C46-4FD2-8ADC-B23A1CDCFAAE}" destId="{1C2E43A5-B992-4211-A2C6-2D6B244BE667}" srcOrd="8" destOrd="0" presId="urn:microsoft.com/office/officeart/2005/8/layout/list1"/>
    <dgm:cxn modelId="{549FB7C7-F7CB-4AE7-9DFF-F0731B9FF2BB}" type="presParOf" srcId="{1C2E43A5-B992-4211-A2C6-2D6B244BE667}" destId="{37C6CB5A-449D-44C9-AB51-8A2105D64088}" srcOrd="0" destOrd="0" presId="urn:microsoft.com/office/officeart/2005/8/layout/list1"/>
    <dgm:cxn modelId="{A94EDFDF-EB8F-4969-900D-5067DE5262F3}" type="presParOf" srcId="{1C2E43A5-B992-4211-A2C6-2D6B244BE667}" destId="{E4CECA64-3342-406A-B269-1DDD57958A01}" srcOrd="1" destOrd="0" presId="urn:microsoft.com/office/officeart/2005/8/layout/list1"/>
    <dgm:cxn modelId="{23D89CB4-C41D-4C48-BDF6-97F6A30D5B6B}" type="presParOf" srcId="{2B16CBCD-5C46-4FD2-8ADC-B23A1CDCFAAE}" destId="{E1E1893A-3CFA-4CC6-BBD3-B1949A663C40}" srcOrd="9" destOrd="0" presId="urn:microsoft.com/office/officeart/2005/8/layout/list1"/>
    <dgm:cxn modelId="{4249DA2B-7AB9-43C0-9547-52C401DE32C4}" type="presParOf" srcId="{2B16CBCD-5C46-4FD2-8ADC-B23A1CDCFAAE}" destId="{06522BD3-1B21-4476-81B8-09DFC52EA0F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33DC86-5814-4985-85CB-6BCAA184F18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4986A7-AF9D-43CB-B001-88C0E021E756}">
      <dgm:prSet custT="1"/>
      <dgm:spPr/>
      <dgm:t>
        <a:bodyPr/>
        <a:lstStyle/>
        <a:p>
          <a:r>
            <a:rPr lang="en-US" sz="3200" dirty="0">
              <a:solidFill>
                <a:srgbClr val="0070C0"/>
              </a:solidFill>
            </a:rPr>
            <a:t>Five stages in the process change process</a:t>
          </a:r>
        </a:p>
      </dgm:t>
    </dgm:pt>
    <dgm:pt modelId="{7BC1DFDC-D973-46B2-B8B8-235A9CF15531}" type="parTrans" cxnId="{DAD0E5EB-3097-47D4-8B1F-2C9C056D19B7}">
      <dgm:prSet/>
      <dgm:spPr/>
      <dgm:t>
        <a:bodyPr/>
        <a:lstStyle/>
        <a:p>
          <a:endParaRPr lang="en-US" sz="3200"/>
        </a:p>
      </dgm:t>
    </dgm:pt>
    <dgm:pt modelId="{51E648E4-69E4-44CD-AC90-1BC1B93A86C3}" type="sibTrans" cxnId="{DAD0E5EB-3097-47D4-8B1F-2C9C056D19B7}">
      <dgm:prSet/>
      <dgm:spPr/>
      <dgm:t>
        <a:bodyPr/>
        <a:lstStyle/>
        <a:p>
          <a:endParaRPr lang="en-US" sz="3200"/>
        </a:p>
      </dgm:t>
    </dgm:pt>
    <dgm:pt modelId="{BD9EE87C-C480-4626-9AC5-9B8D29317747}">
      <dgm:prSet custT="1"/>
      <dgm:spPr/>
      <dgm:t>
        <a:bodyPr/>
        <a:lstStyle/>
        <a:p>
          <a:r>
            <a:rPr lang="en-US" sz="3200"/>
            <a:t>Improvement identification</a:t>
          </a:r>
        </a:p>
      </dgm:t>
    </dgm:pt>
    <dgm:pt modelId="{38189555-9E7D-4B44-A138-0730C3C68AF9}" type="parTrans" cxnId="{B9CADE2B-D97B-44DF-9C81-C07D7A101F2B}">
      <dgm:prSet/>
      <dgm:spPr/>
      <dgm:t>
        <a:bodyPr/>
        <a:lstStyle/>
        <a:p>
          <a:endParaRPr lang="en-US" sz="3200"/>
        </a:p>
      </dgm:t>
    </dgm:pt>
    <dgm:pt modelId="{B090E6F1-2E7A-4ACA-A620-C3A709B4365D}" type="sibTrans" cxnId="{B9CADE2B-D97B-44DF-9C81-C07D7A101F2B}">
      <dgm:prSet/>
      <dgm:spPr/>
      <dgm:t>
        <a:bodyPr/>
        <a:lstStyle/>
        <a:p>
          <a:endParaRPr lang="en-US" sz="3200"/>
        </a:p>
      </dgm:t>
    </dgm:pt>
    <dgm:pt modelId="{2123CB72-D028-41E1-870C-33B3FBF0F3DA}">
      <dgm:prSet custT="1"/>
      <dgm:spPr/>
      <dgm:t>
        <a:bodyPr/>
        <a:lstStyle/>
        <a:p>
          <a:r>
            <a:rPr lang="en-US" sz="3200"/>
            <a:t>Improvement prioritization</a:t>
          </a:r>
        </a:p>
      </dgm:t>
    </dgm:pt>
    <dgm:pt modelId="{37A86B9A-4DBB-4241-AFCA-ED89E734E8DB}" type="parTrans" cxnId="{D28AF03D-F683-4FB4-A4AA-9F931786FAD5}">
      <dgm:prSet/>
      <dgm:spPr/>
      <dgm:t>
        <a:bodyPr/>
        <a:lstStyle/>
        <a:p>
          <a:endParaRPr lang="en-US" sz="3200"/>
        </a:p>
      </dgm:t>
    </dgm:pt>
    <dgm:pt modelId="{0CECFA50-DB37-4529-BE61-C324B7A71D3F}" type="sibTrans" cxnId="{D28AF03D-F683-4FB4-A4AA-9F931786FAD5}">
      <dgm:prSet/>
      <dgm:spPr/>
      <dgm:t>
        <a:bodyPr/>
        <a:lstStyle/>
        <a:p>
          <a:endParaRPr lang="en-US" sz="3200"/>
        </a:p>
      </dgm:t>
    </dgm:pt>
    <dgm:pt modelId="{85C65462-F5DA-4BC5-96F6-7E06EF6F4724}">
      <dgm:prSet custT="1"/>
      <dgm:spPr/>
      <dgm:t>
        <a:bodyPr/>
        <a:lstStyle/>
        <a:p>
          <a:r>
            <a:rPr lang="en-US" sz="3200"/>
            <a:t>Process change introduction</a:t>
          </a:r>
        </a:p>
      </dgm:t>
    </dgm:pt>
    <dgm:pt modelId="{63987774-1666-4592-BDC5-1F072CB2201D}" type="parTrans" cxnId="{7D906DEE-2600-4420-90D6-111486984681}">
      <dgm:prSet/>
      <dgm:spPr/>
      <dgm:t>
        <a:bodyPr/>
        <a:lstStyle/>
        <a:p>
          <a:endParaRPr lang="en-US" sz="3200"/>
        </a:p>
      </dgm:t>
    </dgm:pt>
    <dgm:pt modelId="{1E4D7FFB-9296-4CFB-95AD-EBB756578340}" type="sibTrans" cxnId="{7D906DEE-2600-4420-90D6-111486984681}">
      <dgm:prSet/>
      <dgm:spPr/>
      <dgm:t>
        <a:bodyPr/>
        <a:lstStyle/>
        <a:p>
          <a:endParaRPr lang="en-US" sz="3200"/>
        </a:p>
      </dgm:t>
    </dgm:pt>
    <dgm:pt modelId="{FD6E1004-BD57-468F-B372-FBBE2E985075}">
      <dgm:prSet custT="1"/>
      <dgm:spPr/>
      <dgm:t>
        <a:bodyPr/>
        <a:lstStyle/>
        <a:p>
          <a:r>
            <a:rPr lang="en-US" sz="3200"/>
            <a:t>Process training</a:t>
          </a:r>
        </a:p>
      </dgm:t>
    </dgm:pt>
    <dgm:pt modelId="{CB6B4F66-6095-4329-8474-C75DC11D38CC}" type="parTrans" cxnId="{B698F72C-604B-4921-879E-7B22D01A4A1E}">
      <dgm:prSet/>
      <dgm:spPr/>
      <dgm:t>
        <a:bodyPr/>
        <a:lstStyle/>
        <a:p>
          <a:endParaRPr lang="en-US" sz="3200"/>
        </a:p>
      </dgm:t>
    </dgm:pt>
    <dgm:pt modelId="{A9D24566-4F34-43C6-A910-0B43324B8D23}" type="sibTrans" cxnId="{B698F72C-604B-4921-879E-7B22D01A4A1E}">
      <dgm:prSet/>
      <dgm:spPr/>
      <dgm:t>
        <a:bodyPr/>
        <a:lstStyle/>
        <a:p>
          <a:endParaRPr lang="en-US" sz="3200"/>
        </a:p>
      </dgm:t>
    </dgm:pt>
    <dgm:pt modelId="{F8681839-F30F-474B-B742-80326FF87654}">
      <dgm:prSet custT="1"/>
      <dgm:spPr/>
      <dgm:t>
        <a:bodyPr/>
        <a:lstStyle/>
        <a:p>
          <a:r>
            <a:rPr lang="en-US" sz="3200"/>
            <a:t>Change tuning</a:t>
          </a:r>
        </a:p>
      </dgm:t>
    </dgm:pt>
    <dgm:pt modelId="{92C01073-C97A-4AD1-BDFE-E0F041BF7626}" type="parTrans" cxnId="{63925125-7ABA-4D78-AEE6-59A21D7A9E2F}">
      <dgm:prSet/>
      <dgm:spPr/>
      <dgm:t>
        <a:bodyPr/>
        <a:lstStyle/>
        <a:p>
          <a:endParaRPr lang="en-US" sz="3200"/>
        </a:p>
      </dgm:t>
    </dgm:pt>
    <dgm:pt modelId="{0CACE9F5-C4A1-4C65-BAE2-03F09EFF40DD}" type="sibTrans" cxnId="{63925125-7ABA-4D78-AEE6-59A21D7A9E2F}">
      <dgm:prSet/>
      <dgm:spPr/>
      <dgm:t>
        <a:bodyPr/>
        <a:lstStyle/>
        <a:p>
          <a:endParaRPr lang="en-US" sz="3200"/>
        </a:p>
      </dgm:t>
    </dgm:pt>
    <dgm:pt modelId="{706F7988-E57C-9147-B4A8-C4288122F875}" type="pres">
      <dgm:prSet presAssocID="{AC33DC86-5814-4985-85CB-6BCAA184F181}" presName="vert0" presStyleCnt="0">
        <dgm:presLayoutVars>
          <dgm:dir/>
          <dgm:animOne val="branch"/>
          <dgm:animLvl val="lvl"/>
        </dgm:presLayoutVars>
      </dgm:prSet>
      <dgm:spPr/>
    </dgm:pt>
    <dgm:pt modelId="{B099632D-BF45-5740-AC14-87441BE8FBB0}" type="pres">
      <dgm:prSet presAssocID="{2C4986A7-AF9D-43CB-B001-88C0E021E756}" presName="thickLine" presStyleLbl="alignNode1" presStyleIdx="0" presStyleCnt="1"/>
      <dgm:spPr/>
    </dgm:pt>
    <dgm:pt modelId="{FA37399F-02A0-994C-83DE-505267172D4C}" type="pres">
      <dgm:prSet presAssocID="{2C4986A7-AF9D-43CB-B001-88C0E021E756}" presName="horz1" presStyleCnt="0"/>
      <dgm:spPr/>
    </dgm:pt>
    <dgm:pt modelId="{F286DFC8-DEFD-744A-959B-ACEB668F05C3}" type="pres">
      <dgm:prSet presAssocID="{2C4986A7-AF9D-43CB-B001-88C0E021E756}" presName="tx1" presStyleLbl="revTx" presStyleIdx="0" presStyleCnt="6" custScaleX="133510"/>
      <dgm:spPr/>
    </dgm:pt>
    <dgm:pt modelId="{D8843290-AD13-C449-924F-C8D0DAC69894}" type="pres">
      <dgm:prSet presAssocID="{2C4986A7-AF9D-43CB-B001-88C0E021E756}" presName="vert1" presStyleCnt="0"/>
      <dgm:spPr/>
    </dgm:pt>
    <dgm:pt modelId="{079D3E9D-06A6-314F-8B4C-A339ECB98920}" type="pres">
      <dgm:prSet presAssocID="{BD9EE87C-C480-4626-9AC5-9B8D29317747}" presName="vertSpace2a" presStyleCnt="0"/>
      <dgm:spPr/>
    </dgm:pt>
    <dgm:pt modelId="{F8713F0C-6B51-7D4F-8F6B-EAEC6ED6DBF5}" type="pres">
      <dgm:prSet presAssocID="{BD9EE87C-C480-4626-9AC5-9B8D29317747}" presName="horz2" presStyleCnt="0"/>
      <dgm:spPr/>
    </dgm:pt>
    <dgm:pt modelId="{4748639D-443D-A640-94E2-78E098A8B5DA}" type="pres">
      <dgm:prSet presAssocID="{BD9EE87C-C480-4626-9AC5-9B8D29317747}" presName="horzSpace2" presStyleCnt="0"/>
      <dgm:spPr/>
    </dgm:pt>
    <dgm:pt modelId="{ACF47138-C2CC-C34A-B08F-B37D59EBCAF9}" type="pres">
      <dgm:prSet presAssocID="{BD9EE87C-C480-4626-9AC5-9B8D29317747}" presName="tx2" presStyleLbl="revTx" presStyleIdx="1" presStyleCnt="6"/>
      <dgm:spPr/>
    </dgm:pt>
    <dgm:pt modelId="{408A3EA0-3815-3044-B653-C29C26A85F46}" type="pres">
      <dgm:prSet presAssocID="{BD9EE87C-C480-4626-9AC5-9B8D29317747}" presName="vert2" presStyleCnt="0"/>
      <dgm:spPr/>
    </dgm:pt>
    <dgm:pt modelId="{EF56BB00-85BB-6C43-A3E7-803C2433CE58}" type="pres">
      <dgm:prSet presAssocID="{BD9EE87C-C480-4626-9AC5-9B8D29317747}" presName="thinLine2b" presStyleLbl="callout" presStyleIdx="0" presStyleCnt="5"/>
      <dgm:spPr/>
    </dgm:pt>
    <dgm:pt modelId="{108BCF47-A9A3-734F-B8F3-B4309D3E3B37}" type="pres">
      <dgm:prSet presAssocID="{BD9EE87C-C480-4626-9AC5-9B8D29317747}" presName="vertSpace2b" presStyleCnt="0"/>
      <dgm:spPr/>
    </dgm:pt>
    <dgm:pt modelId="{B692724D-444C-E349-9CD9-1A826C2DD86E}" type="pres">
      <dgm:prSet presAssocID="{2123CB72-D028-41E1-870C-33B3FBF0F3DA}" presName="horz2" presStyleCnt="0"/>
      <dgm:spPr/>
    </dgm:pt>
    <dgm:pt modelId="{75E3E7D8-AA4A-3844-B27B-80BE75694D09}" type="pres">
      <dgm:prSet presAssocID="{2123CB72-D028-41E1-870C-33B3FBF0F3DA}" presName="horzSpace2" presStyleCnt="0"/>
      <dgm:spPr/>
    </dgm:pt>
    <dgm:pt modelId="{C7DAF19F-F1D0-4642-869B-D04A64441375}" type="pres">
      <dgm:prSet presAssocID="{2123CB72-D028-41E1-870C-33B3FBF0F3DA}" presName="tx2" presStyleLbl="revTx" presStyleIdx="2" presStyleCnt="6"/>
      <dgm:spPr/>
    </dgm:pt>
    <dgm:pt modelId="{24ECBE5D-6197-DF44-8E40-726EAC8674FE}" type="pres">
      <dgm:prSet presAssocID="{2123CB72-D028-41E1-870C-33B3FBF0F3DA}" presName="vert2" presStyleCnt="0"/>
      <dgm:spPr/>
    </dgm:pt>
    <dgm:pt modelId="{9D652F1A-DD8C-5540-AA8D-C2C6BB0D2E24}" type="pres">
      <dgm:prSet presAssocID="{2123CB72-D028-41E1-870C-33B3FBF0F3DA}" presName="thinLine2b" presStyleLbl="callout" presStyleIdx="1" presStyleCnt="5"/>
      <dgm:spPr/>
    </dgm:pt>
    <dgm:pt modelId="{31B91255-3163-6B47-8D12-376994E74C2C}" type="pres">
      <dgm:prSet presAssocID="{2123CB72-D028-41E1-870C-33B3FBF0F3DA}" presName="vertSpace2b" presStyleCnt="0"/>
      <dgm:spPr/>
    </dgm:pt>
    <dgm:pt modelId="{3BE15947-F2A1-3D4D-8EF5-9996CE41271A}" type="pres">
      <dgm:prSet presAssocID="{85C65462-F5DA-4BC5-96F6-7E06EF6F4724}" presName="horz2" presStyleCnt="0"/>
      <dgm:spPr/>
    </dgm:pt>
    <dgm:pt modelId="{B22F1C33-944B-2C4E-827E-8E0245963228}" type="pres">
      <dgm:prSet presAssocID="{85C65462-F5DA-4BC5-96F6-7E06EF6F4724}" presName="horzSpace2" presStyleCnt="0"/>
      <dgm:spPr/>
    </dgm:pt>
    <dgm:pt modelId="{70C360E2-EEA0-7E4D-B9E0-5A43023DEE57}" type="pres">
      <dgm:prSet presAssocID="{85C65462-F5DA-4BC5-96F6-7E06EF6F4724}" presName="tx2" presStyleLbl="revTx" presStyleIdx="3" presStyleCnt="6"/>
      <dgm:spPr/>
    </dgm:pt>
    <dgm:pt modelId="{29424C19-5997-F44A-B60C-1F6CCBEA693A}" type="pres">
      <dgm:prSet presAssocID="{85C65462-F5DA-4BC5-96F6-7E06EF6F4724}" presName="vert2" presStyleCnt="0"/>
      <dgm:spPr/>
    </dgm:pt>
    <dgm:pt modelId="{8B702F3B-C226-AE43-A87B-755BB9BA2277}" type="pres">
      <dgm:prSet presAssocID="{85C65462-F5DA-4BC5-96F6-7E06EF6F4724}" presName="thinLine2b" presStyleLbl="callout" presStyleIdx="2" presStyleCnt="5"/>
      <dgm:spPr/>
    </dgm:pt>
    <dgm:pt modelId="{5F2FC94B-29A9-3B40-A6D7-0CD543DA19AB}" type="pres">
      <dgm:prSet presAssocID="{85C65462-F5DA-4BC5-96F6-7E06EF6F4724}" presName="vertSpace2b" presStyleCnt="0"/>
      <dgm:spPr/>
    </dgm:pt>
    <dgm:pt modelId="{6022B525-8D49-7F45-A0C9-33432760E352}" type="pres">
      <dgm:prSet presAssocID="{FD6E1004-BD57-468F-B372-FBBE2E985075}" presName="horz2" presStyleCnt="0"/>
      <dgm:spPr/>
    </dgm:pt>
    <dgm:pt modelId="{D58CEBBC-2F9B-C849-99F9-0BCF6F4A620D}" type="pres">
      <dgm:prSet presAssocID="{FD6E1004-BD57-468F-B372-FBBE2E985075}" presName="horzSpace2" presStyleCnt="0"/>
      <dgm:spPr/>
    </dgm:pt>
    <dgm:pt modelId="{3E674A6B-5331-6C4D-A8D3-A88AA6DBD6BA}" type="pres">
      <dgm:prSet presAssocID="{FD6E1004-BD57-468F-B372-FBBE2E985075}" presName="tx2" presStyleLbl="revTx" presStyleIdx="4" presStyleCnt="6"/>
      <dgm:spPr/>
    </dgm:pt>
    <dgm:pt modelId="{D36C832A-4ABD-1F42-ABF0-E37C1DB83A7B}" type="pres">
      <dgm:prSet presAssocID="{FD6E1004-BD57-468F-B372-FBBE2E985075}" presName="vert2" presStyleCnt="0"/>
      <dgm:spPr/>
    </dgm:pt>
    <dgm:pt modelId="{7DD26AB3-89C3-A74C-9079-C879BCDA0DD1}" type="pres">
      <dgm:prSet presAssocID="{FD6E1004-BD57-468F-B372-FBBE2E985075}" presName="thinLine2b" presStyleLbl="callout" presStyleIdx="3" presStyleCnt="5"/>
      <dgm:spPr/>
    </dgm:pt>
    <dgm:pt modelId="{6411712B-DAA6-ED47-B2B4-C0A721ECEDA2}" type="pres">
      <dgm:prSet presAssocID="{FD6E1004-BD57-468F-B372-FBBE2E985075}" presName="vertSpace2b" presStyleCnt="0"/>
      <dgm:spPr/>
    </dgm:pt>
    <dgm:pt modelId="{13F141ED-8F91-654B-A74A-1E13667290BA}" type="pres">
      <dgm:prSet presAssocID="{F8681839-F30F-474B-B742-80326FF87654}" presName="horz2" presStyleCnt="0"/>
      <dgm:spPr/>
    </dgm:pt>
    <dgm:pt modelId="{91242CFC-3969-6844-9B37-337DD39B9A1A}" type="pres">
      <dgm:prSet presAssocID="{F8681839-F30F-474B-B742-80326FF87654}" presName="horzSpace2" presStyleCnt="0"/>
      <dgm:spPr/>
    </dgm:pt>
    <dgm:pt modelId="{297AA7D9-DA95-3C47-81F0-EC9801D7C9E6}" type="pres">
      <dgm:prSet presAssocID="{F8681839-F30F-474B-B742-80326FF87654}" presName="tx2" presStyleLbl="revTx" presStyleIdx="5" presStyleCnt="6"/>
      <dgm:spPr/>
    </dgm:pt>
    <dgm:pt modelId="{F63FE01C-6EF6-8740-B7B1-F5F9558D364C}" type="pres">
      <dgm:prSet presAssocID="{F8681839-F30F-474B-B742-80326FF87654}" presName="vert2" presStyleCnt="0"/>
      <dgm:spPr/>
    </dgm:pt>
    <dgm:pt modelId="{171C5277-45C5-B840-9509-CF3A84D38A29}" type="pres">
      <dgm:prSet presAssocID="{F8681839-F30F-474B-B742-80326FF87654}" presName="thinLine2b" presStyleLbl="callout" presStyleIdx="4" presStyleCnt="5"/>
      <dgm:spPr/>
    </dgm:pt>
    <dgm:pt modelId="{5F3EE1EA-BF54-B24F-86A4-DF995F1D033C}" type="pres">
      <dgm:prSet presAssocID="{F8681839-F30F-474B-B742-80326FF87654}" presName="vertSpace2b" presStyleCnt="0"/>
      <dgm:spPr/>
    </dgm:pt>
  </dgm:ptLst>
  <dgm:cxnLst>
    <dgm:cxn modelId="{07269203-B18F-774F-B3B7-5EB5B19F58A7}" type="presOf" srcId="{2C4986A7-AF9D-43CB-B001-88C0E021E756}" destId="{F286DFC8-DEFD-744A-959B-ACEB668F05C3}" srcOrd="0" destOrd="0" presId="urn:microsoft.com/office/officeart/2008/layout/LinedList"/>
    <dgm:cxn modelId="{63925125-7ABA-4D78-AEE6-59A21D7A9E2F}" srcId="{2C4986A7-AF9D-43CB-B001-88C0E021E756}" destId="{F8681839-F30F-474B-B742-80326FF87654}" srcOrd="4" destOrd="0" parTransId="{92C01073-C97A-4AD1-BDFE-E0F041BF7626}" sibTransId="{0CACE9F5-C4A1-4C65-BAE2-03F09EFF40DD}"/>
    <dgm:cxn modelId="{B9CADE2B-D97B-44DF-9C81-C07D7A101F2B}" srcId="{2C4986A7-AF9D-43CB-B001-88C0E021E756}" destId="{BD9EE87C-C480-4626-9AC5-9B8D29317747}" srcOrd="0" destOrd="0" parTransId="{38189555-9E7D-4B44-A138-0730C3C68AF9}" sibTransId="{B090E6F1-2E7A-4ACA-A620-C3A709B4365D}"/>
    <dgm:cxn modelId="{B698F72C-604B-4921-879E-7B22D01A4A1E}" srcId="{2C4986A7-AF9D-43CB-B001-88C0E021E756}" destId="{FD6E1004-BD57-468F-B372-FBBE2E985075}" srcOrd="3" destOrd="0" parTransId="{CB6B4F66-6095-4329-8474-C75DC11D38CC}" sibTransId="{A9D24566-4F34-43C6-A910-0B43324B8D23}"/>
    <dgm:cxn modelId="{16045F36-F89F-DD46-B6DA-D502A50E6A33}" type="presOf" srcId="{F8681839-F30F-474B-B742-80326FF87654}" destId="{297AA7D9-DA95-3C47-81F0-EC9801D7C9E6}" srcOrd="0" destOrd="0" presId="urn:microsoft.com/office/officeart/2008/layout/LinedList"/>
    <dgm:cxn modelId="{D28AF03D-F683-4FB4-A4AA-9F931786FAD5}" srcId="{2C4986A7-AF9D-43CB-B001-88C0E021E756}" destId="{2123CB72-D028-41E1-870C-33B3FBF0F3DA}" srcOrd="1" destOrd="0" parTransId="{37A86B9A-4DBB-4241-AFCA-ED89E734E8DB}" sibTransId="{0CECFA50-DB37-4529-BE61-C324B7A71D3F}"/>
    <dgm:cxn modelId="{F5E7E153-AAD7-4C4B-952B-2E94AC5427D1}" type="presOf" srcId="{2123CB72-D028-41E1-870C-33B3FBF0F3DA}" destId="{C7DAF19F-F1D0-4642-869B-D04A64441375}" srcOrd="0" destOrd="0" presId="urn:microsoft.com/office/officeart/2008/layout/LinedList"/>
    <dgm:cxn modelId="{37C3E498-7D42-854C-A242-18CDEFD62D57}" type="presOf" srcId="{85C65462-F5DA-4BC5-96F6-7E06EF6F4724}" destId="{70C360E2-EEA0-7E4D-B9E0-5A43023DEE57}" srcOrd="0" destOrd="0" presId="urn:microsoft.com/office/officeart/2008/layout/LinedList"/>
    <dgm:cxn modelId="{90143EB3-F8DE-CF4A-9EC5-2BB2A4AB43C6}" type="presOf" srcId="{BD9EE87C-C480-4626-9AC5-9B8D29317747}" destId="{ACF47138-C2CC-C34A-B08F-B37D59EBCAF9}" srcOrd="0" destOrd="0" presId="urn:microsoft.com/office/officeart/2008/layout/LinedList"/>
    <dgm:cxn modelId="{DAD0E5EB-3097-47D4-8B1F-2C9C056D19B7}" srcId="{AC33DC86-5814-4985-85CB-6BCAA184F181}" destId="{2C4986A7-AF9D-43CB-B001-88C0E021E756}" srcOrd="0" destOrd="0" parTransId="{7BC1DFDC-D973-46B2-B8B8-235A9CF15531}" sibTransId="{51E648E4-69E4-44CD-AC90-1BC1B93A86C3}"/>
    <dgm:cxn modelId="{F97187EC-7F12-0D44-8E97-165FFAC55449}" type="presOf" srcId="{FD6E1004-BD57-468F-B372-FBBE2E985075}" destId="{3E674A6B-5331-6C4D-A8D3-A88AA6DBD6BA}" srcOrd="0" destOrd="0" presId="urn:microsoft.com/office/officeart/2008/layout/LinedList"/>
    <dgm:cxn modelId="{7D906DEE-2600-4420-90D6-111486984681}" srcId="{2C4986A7-AF9D-43CB-B001-88C0E021E756}" destId="{85C65462-F5DA-4BC5-96F6-7E06EF6F4724}" srcOrd="2" destOrd="0" parTransId="{63987774-1666-4592-BDC5-1F072CB2201D}" sibTransId="{1E4D7FFB-9296-4CFB-95AD-EBB756578340}"/>
    <dgm:cxn modelId="{306484FE-BA88-6041-8187-25B1A5F1F32C}" type="presOf" srcId="{AC33DC86-5814-4985-85CB-6BCAA184F181}" destId="{706F7988-E57C-9147-B4A8-C4288122F875}" srcOrd="0" destOrd="0" presId="urn:microsoft.com/office/officeart/2008/layout/LinedList"/>
    <dgm:cxn modelId="{1D9E7432-4C43-2447-BB41-1547A2FE20F6}" type="presParOf" srcId="{706F7988-E57C-9147-B4A8-C4288122F875}" destId="{B099632D-BF45-5740-AC14-87441BE8FBB0}" srcOrd="0" destOrd="0" presId="urn:microsoft.com/office/officeart/2008/layout/LinedList"/>
    <dgm:cxn modelId="{558544F3-0A90-0F43-BB15-6796C1E8F8A1}" type="presParOf" srcId="{706F7988-E57C-9147-B4A8-C4288122F875}" destId="{FA37399F-02A0-994C-83DE-505267172D4C}" srcOrd="1" destOrd="0" presId="urn:microsoft.com/office/officeart/2008/layout/LinedList"/>
    <dgm:cxn modelId="{94197AEF-EB12-A745-883A-E9E81AE534DB}" type="presParOf" srcId="{FA37399F-02A0-994C-83DE-505267172D4C}" destId="{F286DFC8-DEFD-744A-959B-ACEB668F05C3}" srcOrd="0" destOrd="0" presId="urn:microsoft.com/office/officeart/2008/layout/LinedList"/>
    <dgm:cxn modelId="{BBC8E6F8-F573-3649-941F-DED67C7DFA3B}" type="presParOf" srcId="{FA37399F-02A0-994C-83DE-505267172D4C}" destId="{D8843290-AD13-C449-924F-C8D0DAC69894}" srcOrd="1" destOrd="0" presId="urn:microsoft.com/office/officeart/2008/layout/LinedList"/>
    <dgm:cxn modelId="{BB0FCC23-2AA3-9F43-8B0E-751E9192FB6B}" type="presParOf" srcId="{D8843290-AD13-C449-924F-C8D0DAC69894}" destId="{079D3E9D-06A6-314F-8B4C-A339ECB98920}" srcOrd="0" destOrd="0" presId="urn:microsoft.com/office/officeart/2008/layout/LinedList"/>
    <dgm:cxn modelId="{2B830F59-29D7-5642-9295-9BEE1ADDB1DE}" type="presParOf" srcId="{D8843290-AD13-C449-924F-C8D0DAC69894}" destId="{F8713F0C-6B51-7D4F-8F6B-EAEC6ED6DBF5}" srcOrd="1" destOrd="0" presId="urn:microsoft.com/office/officeart/2008/layout/LinedList"/>
    <dgm:cxn modelId="{5928F1C4-028C-A942-92E9-E68C72D5BE4E}" type="presParOf" srcId="{F8713F0C-6B51-7D4F-8F6B-EAEC6ED6DBF5}" destId="{4748639D-443D-A640-94E2-78E098A8B5DA}" srcOrd="0" destOrd="0" presId="urn:microsoft.com/office/officeart/2008/layout/LinedList"/>
    <dgm:cxn modelId="{D01AF383-65D8-9341-9513-A5275883DF47}" type="presParOf" srcId="{F8713F0C-6B51-7D4F-8F6B-EAEC6ED6DBF5}" destId="{ACF47138-C2CC-C34A-B08F-B37D59EBCAF9}" srcOrd="1" destOrd="0" presId="urn:microsoft.com/office/officeart/2008/layout/LinedList"/>
    <dgm:cxn modelId="{11E4C743-A71B-5346-86E0-A052817AAAAE}" type="presParOf" srcId="{F8713F0C-6B51-7D4F-8F6B-EAEC6ED6DBF5}" destId="{408A3EA0-3815-3044-B653-C29C26A85F46}" srcOrd="2" destOrd="0" presId="urn:microsoft.com/office/officeart/2008/layout/LinedList"/>
    <dgm:cxn modelId="{6F7B5251-CA9D-7D48-BE3A-27A83E62B7F7}" type="presParOf" srcId="{D8843290-AD13-C449-924F-C8D0DAC69894}" destId="{EF56BB00-85BB-6C43-A3E7-803C2433CE58}" srcOrd="2" destOrd="0" presId="urn:microsoft.com/office/officeart/2008/layout/LinedList"/>
    <dgm:cxn modelId="{5B2DCDC2-F0DB-5C42-B5C2-EDEB31B5DEDE}" type="presParOf" srcId="{D8843290-AD13-C449-924F-C8D0DAC69894}" destId="{108BCF47-A9A3-734F-B8F3-B4309D3E3B37}" srcOrd="3" destOrd="0" presId="urn:microsoft.com/office/officeart/2008/layout/LinedList"/>
    <dgm:cxn modelId="{7C4257EB-8CCC-714E-A0DB-D12683224414}" type="presParOf" srcId="{D8843290-AD13-C449-924F-C8D0DAC69894}" destId="{B692724D-444C-E349-9CD9-1A826C2DD86E}" srcOrd="4" destOrd="0" presId="urn:microsoft.com/office/officeart/2008/layout/LinedList"/>
    <dgm:cxn modelId="{9453B459-B1F6-D841-87CD-DEF1320E5CF5}" type="presParOf" srcId="{B692724D-444C-E349-9CD9-1A826C2DD86E}" destId="{75E3E7D8-AA4A-3844-B27B-80BE75694D09}" srcOrd="0" destOrd="0" presId="urn:microsoft.com/office/officeart/2008/layout/LinedList"/>
    <dgm:cxn modelId="{14F2403F-A570-A94E-81F3-438B3B50D7FE}" type="presParOf" srcId="{B692724D-444C-E349-9CD9-1A826C2DD86E}" destId="{C7DAF19F-F1D0-4642-869B-D04A64441375}" srcOrd="1" destOrd="0" presId="urn:microsoft.com/office/officeart/2008/layout/LinedList"/>
    <dgm:cxn modelId="{08409DF6-36AA-9B43-BAA6-78F43AEFB0E0}" type="presParOf" srcId="{B692724D-444C-E349-9CD9-1A826C2DD86E}" destId="{24ECBE5D-6197-DF44-8E40-726EAC8674FE}" srcOrd="2" destOrd="0" presId="urn:microsoft.com/office/officeart/2008/layout/LinedList"/>
    <dgm:cxn modelId="{46A2B645-BC92-2F48-9D4F-1C17C749C3D8}" type="presParOf" srcId="{D8843290-AD13-C449-924F-C8D0DAC69894}" destId="{9D652F1A-DD8C-5540-AA8D-C2C6BB0D2E24}" srcOrd="5" destOrd="0" presId="urn:microsoft.com/office/officeart/2008/layout/LinedList"/>
    <dgm:cxn modelId="{74C7E7BA-213C-1147-8401-DDD7A91DBA4C}" type="presParOf" srcId="{D8843290-AD13-C449-924F-C8D0DAC69894}" destId="{31B91255-3163-6B47-8D12-376994E74C2C}" srcOrd="6" destOrd="0" presId="urn:microsoft.com/office/officeart/2008/layout/LinedList"/>
    <dgm:cxn modelId="{B530A791-40AC-184C-B2A4-AC636709A049}" type="presParOf" srcId="{D8843290-AD13-C449-924F-C8D0DAC69894}" destId="{3BE15947-F2A1-3D4D-8EF5-9996CE41271A}" srcOrd="7" destOrd="0" presId="urn:microsoft.com/office/officeart/2008/layout/LinedList"/>
    <dgm:cxn modelId="{F2936037-E350-AD4E-9C58-B7FB28CF3232}" type="presParOf" srcId="{3BE15947-F2A1-3D4D-8EF5-9996CE41271A}" destId="{B22F1C33-944B-2C4E-827E-8E0245963228}" srcOrd="0" destOrd="0" presId="urn:microsoft.com/office/officeart/2008/layout/LinedList"/>
    <dgm:cxn modelId="{7B047ACF-ACBE-8641-B6CE-6A3B3E2C4CBB}" type="presParOf" srcId="{3BE15947-F2A1-3D4D-8EF5-9996CE41271A}" destId="{70C360E2-EEA0-7E4D-B9E0-5A43023DEE57}" srcOrd="1" destOrd="0" presId="urn:microsoft.com/office/officeart/2008/layout/LinedList"/>
    <dgm:cxn modelId="{72977072-61FD-124B-B25B-E7AF1D2FBF61}" type="presParOf" srcId="{3BE15947-F2A1-3D4D-8EF5-9996CE41271A}" destId="{29424C19-5997-F44A-B60C-1F6CCBEA693A}" srcOrd="2" destOrd="0" presId="urn:microsoft.com/office/officeart/2008/layout/LinedList"/>
    <dgm:cxn modelId="{53E2A2CD-544B-6D49-BA8E-224C6477D568}" type="presParOf" srcId="{D8843290-AD13-C449-924F-C8D0DAC69894}" destId="{8B702F3B-C226-AE43-A87B-755BB9BA2277}" srcOrd="8" destOrd="0" presId="urn:microsoft.com/office/officeart/2008/layout/LinedList"/>
    <dgm:cxn modelId="{863E8CC1-7FED-FA4E-8A62-BC657C1E50AF}" type="presParOf" srcId="{D8843290-AD13-C449-924F-C8D0DAC69894}" destId="{5F2FC94B-29A9-3B40-A6D7-0CD543DA19AB}" srcOrd="9" destOrd="0" presId="urn:microsoft.com/office/officeart/2008/layout/LinedList"/>
    <dgm:cxn modelId="{0B9F8414-4F2F-2843-AA09-44647ED5AC89}" type="presParOf" srcId="{D8843290-AD13-C449-924F-C8D0DAC69894}" destId="{6022B525-8D49-7F45-A0C9-33432760E352}" srcOrd="10" destOrd="0" presId="urn:microsoft.com/office/officeart/2008/layout/LinedList"/>
    <dgm:cxn modelId="{CBAD807A-A7CE-E448-B860-958F433DC719}" type="presParOf" srcId="{6022B525-8D49-7F45-A0C9-33432760E352}" destId="{D58CEBBC-2F9B-C849-99F9-0BCF6F4A620D}" srcOrd="0" destOrd="0" presId="urn:microsoft.com/office/officeart/2008/layout/LinedList"/>
    <dgm:cxn modelId="{B64D0392-D359-D84C-B139-B958C1632234}" type="presParOf" srcId="{6022B525-8D49-7F45-A0C9-33432760E352}" destId="{3E674A6B-5331-6C4D-A8D3-A88AA6DBD6BA}" srcOrd="1" destOrd="0" presId="urn:microsoft.com/office/officeart/2008/layout/LinedList"/>
    <dgm:cxn modelId="{51945B9F-FA75-E941-9B0B-EC9F7889A07E}" type="presParOf" srcId="{6022B525-8D49-7F45-A0C9-33432760E352}" destId="{D36C832A-4ABD-1F42-ABF0-E37C1DB83A7B}" srcOrd="2" destOrd="0" presId="urn:microsoft.com/office/officeart/2008/layout/LinedList"/>
    <dgm:cxn modelId="{44A65E3B-6B3D-B74C-8852-A447A3D3A2D4}" type="presParOf" srcId="{D8843290-AD13-C449-924F-C8D0DAC69894}" destId="{7DD26AB3-89C3-A74C-9079-C879BCDA0DD1}" srcOrd="11" destOrd="0" presId="urn:microsoft.com/office/officeart/2008/layout/LinedList"/>
    <dgm:cxn modelId="{04BB65B4-7848-B248-8230-FF3C0DFAA707}" type="presParOf" srcId="{D8843290-AD13-C449-924F-C8D0DAC69894}" destId="{6411712B-DAA6-ED47-B2B4-C0A721ECEDA2}" srcOrd="12" destOrd="0" presId="urn:microsoft.com/office/officeart/2008/layout/LinedList"/>
    <dgm:cxn modelId="{ADF4A32D-8A51-AC4D-BDA1-F2B8F83C68CE}" type="presParOf" srcId="{D8843290-AD13-C449-924F-C8D0DAC69894}" destId="{13F141ED-8F91-654B-A74A-1E13667290BA}" srcOrd="13" destOrd="0" presId="urn:microsoft.com/office/officeart/2008/layout/LinedList"/>
    <dgm:cxn modelId="{2AE36BAE-0BB2-6144-B17D-01ECA2E83681}" type="presParOf" srcId="{13F141ED-8F91-654B-A74A-1E13667290BA}" destId="{91242CFC-3969-6844-9B37-337DD39B9A1A}" srcOrd="0" destOrd="0" presId="urn:microsoft.com/office/officeart/2008/layout/LinedList"/>
    <dgm:cxn modelId="{F602272C-3305-504B-9F07-8D4B2F7C1950}" type="presParOf" srcId="{13F141ED-8F91-654B-A74A-1E13667290BA}" destId="{297AA7D9-DA95-3C47-81F0-EC9801D7C9E6}" srcOrd="1" destOrd="0" presId="urn:microsoft.com/office/officeart/2008/layout/LinedList"/>
    <dgm:cxn modelId="{2127118B-0926-CE4E-8604-074907F419EE}" type="presParOf" srcId="{13F141ED-8F91-654B-A74A-1E13667290BA}" destId="{F63FE01C-6EF6-8740-B7B1-F5F9558D364C}" srcOrd="2" destOrd="0" presId="urn:microsoft.com/office/officeart/2008/layout/LinedList"/>
    <dgm:cxn modelId="{728A4395-C08C-1E47-8268-AC7D48FD5F7D}" type="presParOf" srcId="{D8843290-AD13-C449-924F-C8D0DAC69894}" destId="{171C5277-45C5-B840-9509-CF3A84D38A29}" srcOrd="14" destOrd="0" presId="urn:microsoft.com/office/officeart/2008/layout/LinedList"/>
    <dgm:cxn modelId="{6152BBBB-5053-B249-8D46-9926BFC42B16}" type="presParOf" srcId="{D8843290-AD13-C449-924F-C8D0DAC69894}" destId="{5F3EE1EA-BF54-B24F-86A4-DF995F1D033C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3AF32BB-6352-4CCC-836B-2322BF07D9E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EE304A8D-D994-452A-B60D-31D166DFCFE7}">
      <dgm:prSet custT="1"/>
      <dgm:spPr/>
      <dgm:t>
        <a:bodyPr/>
        <a:lstStyle/>
        <a:p>
          <a:r>
            <a:rPr lang="en-GB" sz="2400"/>
            <a:t>Initial</a:t>
          </a:r>
          <a:endParaRPr lang="en-US" sz="2400"/>
        </a:p>
      </dgm:t>
    </dgm:pt>
    <dgm:pt modelId="{3C93B945-CD26-4DFB-85E5-63A335ED7F09}" type="parTrans" cxnId="{21550E09-E98E-427D-B639-D56BB37158C1}">
      <dgm:prSet/>
      <dgm:spPr/>
      <dgm:t>
        <a:bodyPr/>
        <a:lstStyle/>
        <a:p>
          <a:endParaRPr lang="en-US" sz="2400"/>
        </a:p>
      </dgm:t>
    </dgm:pt>
    <dgm:pt modelId="{18A323E9-54F2-434F-8587-AF51676B233E}" type="sibTrans" cxnId="{21550E09-E98E-427D-B639-D56BB37158C1}">
      <dgm:prSet/>
      <dgm:spPr/>
      <dgm:t>
        <a:bodyPr/>
        <a:lstStyle/>
        <a:p>
          <a:endParaRPr lang="en-US" sz="2400"/>
        </a:p>
      </dgm:t>
    </dgm:pt>
    <dgm:pt modelId="{AC2B11AC-E6B1-4B19-9842-772A0FB042C4}">
      <dgm:prSet custT="1"/>
      <dgm:spPr/>
      <dgm:t>
        <a:bodyPr/>
        <a:lstStyle/>
        <a:p>
          <a:r>
            <a:rPr lang="en-GB" sz="2400" dirty="0"/>
            <a:t>Essentially uncontrolled</a:t>
          </a:r>
          <a:endParaRPr lang="en-US" sz="2400" dirty="0"/>
        </a:p>
      </dgm:t>
    </dgm:pt>
    <dgm:pt modelId="{E727C36E-4976-434C-B4B4-733BB3A95AE9}" type="parTrans" cxnId="{B1B97600-A5DE-4EB9-9E69-E73BFEAE8016}">
      <dgm:prSet/>
      <dgm:spPr/>
      <dgm:t>
        <a:bodyPr/>
        <a:lstStyle/>
        <a:p>
          <a:endParaRPr lang="en-US" sz="2400"/>
        </a:p>
      </dgm:t>
    </dgm:pt>
    <dgm:pt modelId="{43AEE715-7AE2-4D38-8D4A-2D9FDDE666F3}" type="sibTrans" cxnId="{B1B97600-A5DE-4EB9-9E69-E73BFEAE8016}">
      <dgm:prSet/>
      <dgm:spPr/>
      <dgm:t>
        <a:bodyPr/>
        <a:lstStyle/>
        <a:p>
          <a:endParaRPr lang="en-US" sz="2400"/>
        </a:p>
      </dgm:t>
    </dgm:pt>
    <dgm:pt modelId="{223DB07D-1CF0-4CA3-83F2-08384C80D7C7}">
      <dgm:prSet custT="1"/>
      <dgm:spPr/>
      <dgm:t>
        <a:bodyPr/>
        <a:lstStyle/>
        <a:p>
          <a:r>
            <a:rPr lang="en-GB" sz="2400"/>
            <a:t>Repeatable</a:t>
          </a:r>
          <a:endParaRPr lang="en-US" sz="2400"/>
        </a:p>
      </dgm:t>
    </dgm:pt>
    <dgm:pt modelId="{351B5741-746A-4DC1-8419-1ABD09966349}" type="parTrans" cxnId="{154ABDF6-B39D-4617-BE7C-B1E7D5000DD1}">
      <dgm:prSet/>
      <dgm:spPr/>
      <dgm:t>
        <a:bodyPr/>
        <a:lstStyle/>
        <a:p>
          <a:endParaRPr lang="en-US" sz="2400"/>
        </a:p>
      </dgm:t>
    </dgm:pt>
    <dgm:pt modelId="{8933B1CC-C80C-4FC6-9DAC-BE3DA03E2B68}" type="sibTrans" cxnId="{154ABDF6-B39D-4617-BE7C-B1E7D5000DD1}">
      <dgm:prSet/>
      <dgm:spPr/>
      <dgm:t>
        <a:bodyPr/>
        <a:lstStyle/>
        <a:p>
          <a:endParaRPr lang="en-US" sz="2400"/>
        </a:p>
      </dgm:t>
    </dgm:pt>
    <dgm:pt modelId="{8388FD8F-3EFF-4A9F-8A34-4D43D1EA83E3}">
      <dgm:prSet custT="1"/>
      <dgm:spPr/>
      <dgm:t>
        <a:bodyPr/>
        <a:lstStyle/>
        <a:p>
          <a:r>
            <a:rPr lang="en-GB" sz="2400" dirty="0"/>
            <a:t>Product management procedures defined and used</a:t>
          </a:r>
          <a:endParaRPr lang="en-US" sz="2400" dirty="0"/>
        </a:p>
      </dgm:t>
    </dgm:pt>
    <dgm:pt modelId="{800F7E10-F07C-4268-A5E1-ED8BB1FC7C84}" type="parTrans" cxnId="{DA495CDE-BA3B-4D2A-B042-2628E5BC5A99}">
      <dgm:prSet/>
      <dgm:spPr/>
      <dgm:t>
        <a:bodyPr/>
        <a:lstStyle/>
        <a:p>
          <a:endParaRPr lang="en-US" sz="2400"/>
        </a:p>
      </dgm:t>
    </dgm:pt>
    <dgm:pt modelId="{E0EC964E-B409-4D66-8EEE-F602CFE53F21}" type="sibTrans" cxnId="{DA495CDE-BA3B-4D2A-B042-2628E5BC5A99}">
      <dgm:prSet/>
      <dgm:spPr/>
      <dgm:t>
        <a:bodyPr/>
        <a:lstStyle/>
        <a:p>
          <a:endParaRPr lang="en-US" sz="2400"/>
        </a:p>
      </dgm:t>
    </dgm:pt>
    <dgm:pt modelId="{15F61CC4-9EB2-4E5E-BFDD-2CB0117CC235}">
      <dgm:prSet custT="1"/>
      <dgm:spPr/>
      <dgm:t>
        <a:bodyPr/>
        <a:lstStyle/>
        <a:p>
          <a:r>
            <a:rPr lang="en-GB" sz="2400" dirty="0"/>
            <a:t>Defined</a:t>
          </a:r>
          <a:endParaRPr lang="en-US" sz="2400" dirty="0"/>
        </a:p>
      </dgm:t>
    </dgm:pt>
    <dgm:pt modelId="{A8066BEC-791F-438C-A071-31C86664B926}" type="parTrans" cxnId="{BB5DA8C9-329B-45AD-BF5D-0FAAA3C774DF}">
      <dgm:prSet/>
      <dgm:spPr/>
      <dgm:t>
        <a:bodyPr/>
        <a:lstStyle/>
        <a:p>
          <a:endParaRPr lang="en-US" sz="2400"/>
        </a:p>
      </dgm:t>
    </dgm:pt>
    <dgm:pt modelId="{84AD8066-9248-4584-9377-BE108AC5905A}" type="sibTrans" cxnId="{BB5DA8C9-329B-45AD-BF5D-0FAAA3C774DF}">
      <dgm:prSet/>
      <dgm:spPr/>
      <dgm:t>
        <a:bodyPr/>
        <a:lstStyle/>
        <a:p>
          <a:endParaRPr lang="en-US" sz="2400"/>
        </a:p>
      </dgm:t>
    </dgm:pt>
    <dgm:pt modelId="{40BE89CD-880F-4AB9-94ED-2A52204FB265}">
      <dgm:prSet custT="1"/>
      <dgm:spPr/>
      <dgm:t>
        <a:bodyPr/>
        <a:lstStyle/>
        <a:p>
          <a:r>
            <a:rPr lang="en-GB" sz="2400" dirty="0"/>
            <a:t>Process management procedures and strategies defined and used</a:t>
          </a:r>
          <a:endParaRPr lang="en-US" sz="2400" dirty="0"/>
        </a:p>
      </dgm:t>
    </dgm:pt>
    <dgm:pt modelId="{2BCF6130-6C1B-49EB-A747-E6719452B373}" type="parTrans" cxnId="{D4D96F1F-D739-46FE-BA88-A434729BC35C}">
      <dgm:prSet/>
      <dgm:spPr/>
      <dgm:t>
        <a:bodyPr/>
        <a:lstStyle/>
        <a:p>
          <a:endParaRPr lang="en-US" sz="2400"/>
        </a:p>
      </dgm:t>
    </dgm:pt>
    <dgm:pt modelId="{D574C179-6F79-4498-AFCC-5B8E43274069}" type="sibTrans" cxnId="{D4D96F1F-D739-46FE-BA88-A434729BC35C}">
      <dgm:prSet/>
      <dgm:spPr/>
      <dgm:t>
        <a:bodyPr/>
        <a:lstStyle/>
        <a:p>
          <a:endParaRPr lang="en-US" sz="2400"/>
        </a:p>
      </dgm:t>
    </dgm:pt>
    <dgm:pt modelId="{5C5FBF0F-83A8-4157-97B4-51DFDDB347F2}">
      <dgm:prSet custT="1"/>
      <dgm:spPr/>
      <dgm:t>
        <a:bodyPr/>
        <a:lstStyle/>
        <a:p>
          <a:r>
            <a:rPr lang="en-GB" sz="2400"/>
            <a:t>Managed</a:t>
          </a:r>
          <a:endParaRPr lang="en-US" sz="2400"/>
        </a:p>
      </dgm:t>
    </dgm:pt>
    <dgm:pt modelId="{D5FDB4F5-2316-4E75-A739-EB15B114CC46}" type="parTrans" cxnId="{CD6684C0-204E-42A4-8C29-D869D3BA367E}">
      <dgm:prSet/>
      <dgm:spPr/>
      <dgm:t>
        <a:bodyPr/>
        <a:lstStyle/>
        <a:p>
          <a:endParaRPr lang="en-US" sz="2400"/>
        </a:p>
      </dgm:t>
    </dgm:pt>
    <dgm:pt modelId="{3AE0CFA3-618C-4DB8-9537-30C2C215B457}" type="sibTrans" cxnId="{CD6684C0-204E-42A4-8C29-D869D3BA367E}">
      <dgm:prSet/>
      <dgm:spPr/>
      <dgm:t>
        <a:bodyPr/>
        <a:lstStyle/>
        <a:p>
          <a:endParaRPr lang="en-US" sz="2400"/>
        </a:p>
      </dgm:t>
    </dgm:pt>
    <dgm:pt modelId="{3188EA1E-E555-4C0D-A4CB-F302F1A80C0B}">
      <dgm:prSet custT="1"/>
      <dgm:spPr/>
      <dgm:t>
        <a:bodyPr/>
        <a:lstStyle/>
        <a:p>
          <a:r>
            <a:rPr lang="en-GB" sz="2400" dirty="0"/>
            <a:t>Quality management strategies defined and used</a:t>
          </a:r>
          <a:endParaRPr lang="en-US" sz="2400" dirty="0"/>
        </a:p>
      </dgm:t>
    </dgm:pt>
    <dgm:pt modelId="{64493D02-4169-4C39-B517-3629660CB259}" type="parTrans" cxnId="{03617DE1-BDC2-45BB-A5C5-FDA3171DFE72}">
      <dgm:prSet/>
      <dgm:spPr/>
      <dgm:t>
        <a:bodyPr/>
        <a:lstStyle/>
        <a:p>
          <a:endParaRPr lang="en-US" sz="2400"/>
        </a:p>
      </dgm:t>
    </dgm:pt>
    <dgm:pt modelId="{57BE28C2-1FC7-4EBB-B9DC-7765A9413017}" type="sibTrans" cxnId="{03617DE1-BDC2-45BB-A5C5-FDA3171DFE72}">
      <dgm:prSet/>
      <dgm:spPr/>
      <dgm:t>
        <a:bodyPr/>
        <a:lstStyle/>
        <a:p>
          <a:endParaRPr lang="en-US" sz="2400"/>
        </a:p>
      </dgm:t>
    </dgm:pt>
    <dgm:pt modelId="{882B026E-811D-4987-87F6-B2ED502CE2BD}">
      <dgm:prSet custT="1"/>
      <dgm:spPr/>
      <dgm:t>
        <a:bodyPr/>
        <a:lstStyle/>
        <a:p>
          <a:r>
            <a:rPr lang="en-GB" sz="2400"/>
            <a:t>Optimising</a:t>
          </a:r>
          <a:endParaRPr lang="en-US" sz="2400"/>
        </a:p>
      </dgm:t>
    </dgm:pt>
    <dgm:pt modelId="{EC945BF7-FB33-4DEF-8BDD-C43C1CAC9326}" type="parTrans" cxnId="{649CAC00-ED71-49ED-84D0-42670A228941}">
      <dgm:prSet/>
      <dgm:spPr/>
      <dgm:t>
        <a:bodyPr/>
        <a:lstStyle/>
        <a:p>
          <a:endParaRPr lang="en-US" sz="2400"/>
        </a:p>
      </dgm:t>
    </dgm:pt>
    <dgm:pt modelId="{DD036254-3BFF-4924-A421-F9D9C588D424}" type="sibTrans" cxnId="{649CAC00-ED71-49ED-84D0-42670A228941}">
      <dgm:prSet/>
      <dgm:spPr/>
      <dgm:t>
        <a:bodyPr/>
        <a:lstStyle/>
        <a:p>
          <a:endParaRPr lang="en-US" sz="2400"/>
        </a:p>
      </dgm:t>
    </dgm:pt>
    <dgm:pt modelId="{8A67B786-689F-48A8-87D9-971C444E24F6}">
      <dgm:prSet custT="1"/>
      <dgm:spPr/>
      <dgm:t>
        <a:bodyPr/>
        <a:lstStyle/>
        <a:p>
          <a:r>
            <a:rPr lang="en-GB" sz="2400" dirty="0"/>
            <a:t>Process improvement strategies defined and used</a:t>
          </a:r>
          <a:endParaRPr lang="en-US" sz="2400" dirty="0"/>
        </a:p>
      </dgm:t>
    </dgm:pt>
    <dgm:pt modelId="{9D67E444-0B82-4100-9E4C-087D3AE949FC}" type="parTrans" cxnId="{AC547D89-16CC-4C12-A977-9F79BEF24980}">
      <dgm:prSet/>
      <dgm:spPr/>
      <dgm:t>
        <a:bodyPr/>
        <a:lstStyle/>
        <a:p>
          <a:endParaRPr lang="en-US" sz="2400"/>
        </a:p>
      </dgm:t>
    </dgm:pt>
    <dgm:pt modelId="{93FE6FD0-3081-4B70-B1A0-BAEE83B28FAB}" type="sibTrans" cxnId="{AC547D89-16CC-4C12-A977-9F79BEF24980}">
      <dgm:prSet/>
      <dgm:spPr/>
      <dgm:t>
        <a:bodyPr/>
        <a:lstStyle/>
        <a:p>
          <a:endParaRPr lang="en-US" sz="2400"/>
        </a:p>
      </dgm:t>
    </dgm:pt>
    <dgm:pt modelId="{812E9E18-FA16-4FC8-B62E-3E7E00112BA8}" type="pres">
      <dgm:prSet presAssocID="{03AF32BB-6352-4CCC-836B-2322BF07D9E1}" presName="root" presStyleCnt="0">
        <dgm:presLayoutVars>
          <dgm:dir/>
          <dgm:resizeHandles val="exact"/>
        </dgm:presLayoutVars>
      </dgm:prSet>
      <dgm:spPr/>
    </dgm:pt>
    <dgm:pt modelId="{BA2CBDFF-EEFC-4415-BAD4-20518AEBD3AC}" type="pres">
      <dgm:prSet presAssocID="{EE304A8D-D994-452A-B60D-31D166DFCFE7}" presName="compNode" presStyleCnt="0"/>
      <dgm:spPr/>
    </dgm:pt>
    <dgm:pt modelId="{6958EB90-8A97-4F95-A585-77B8B3775545}" type="pres">
      <dgm:prSet presAssocID="{EE304A8D-D994-452A-B60D-31D166DFCFE7}" presName="bgRect" presStyleLbl="bgShp" presStyleIdx="0" presStyleCnt="5" custLinFactNeighborX="-3865" custLinFactNeighborY="2277"/>
      <dgm:spPr/>
    </dgm:pt>
    <dgm:pt modelId="{E6E2ACBA-596C-4B6B-8035-FD39AD28C6AF}" type="pres">
      <dgm:prSet presAssocID="{EE304A8D-D994-452A-B60D-31D166DFCFE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AC27F1C-236D-40EE-88BE-41B618C57DB9}" type="pres">
      <dgm:prSet presAssocID="{EE304A8D-D994-452A-B60D-31D166DFCFE7}" presName="spaceRect" presStyleCnt="0"/>
      <dgm:spPr/>
    </dgm:pt>
    <dgm:pt modelId="{F867499E-85CA-4F89-A267-16D487CA72BF}" type="pres">
      <dgm:prSet presAssocID="{EE304A8D-D994-452A-B60D-31D166DFCFE7}" presName="parTx" presStyleLbl="revTx" presStyleIdx="0" presStyleCnt="10">
        <dgm:presLayoutVars>
          <dgm:chMax val="0"/>
          <dgm:chPref val="0"/>
        </dgm:presLayoutVars>
      </dgm:prSet>
      <dgm:spPr/>
    </dgm:pt>
    <dgm:pt modelId="{A0019044-5F8D-4638-BC8D-568A7BA7E037}" type="pres">
      <dgm:prSet presAssocID="{EE304A8D-D994-452A-B60D-31D166DFCFE7}" presName="desTx" presStyleLbl="revTx" presStyleIdx="1" presStyleCnt="10" custLinFactNeighborX="-36038" custLinFactNeighborY="5536">
        <dgm:presLayoutVars/>
      </dgm:prSet>
      <dgm:spPr/>
    </dgm:pt>
    <dgm:pt modelId="{B06E0E60-81E3-4C83-A4CB-CFA11183A06F}" type="pres">
      <dgm:prSet presAssocID="{18A323E9-54F2-434F-8587-AF51676B233E}" presName="sibTrans" presStyleCnt="0"/>
      <dgm:spPr/>
    </dgm:pt>
    <dgm:pt modelId="{340F95AA-7F2E-4437-A7C0-0E7DB699DDFD}" type="pres">
      <dgm:prSet presAssocID="{223DB07D-1CF0-4CA3-83F2-08384C80D7C7}" presName="compNode" presStyleCnt="0"/>
      <dgm:spPr/>
    </dgm:pt>
    <dgm:pt modelId="{E7867BC5-CB81-40BD-9D23-5AD044C1002F}" type="pres">
      <dgm:prSet presAssocID="{223DB07D-1CF0-4CA3-83F2-08384C80D7C7}" presName="bgRect" presStyleLbl="bgShp" presStyleIdx="1" presStyleCnt="5"/>
      <dgm:spPr/>
    </dgm:pt>
    <dgm:pt modelId="{B63F77DF-7C48-41BE-BE05-683C15B4D5E0}" type="pres">
      <dgm:prSet presAssocID="{223DB07D-1CF0-4CA3-83F2-08384C80D7C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71EB85E5-47AC-4C57-8EC0-654A335B6CAC}" type="pres">
      <dgm:prSet presAssocID="{223DB07D-1CF0-4CA3-83F2-08384C80D7C7}" presName="spaceRect" presStyleCnt="0"/>
      <dgm:spPr/>
    </dgm:pt>
    <dgm:pt modelId="{197EF395-972C-4A6D-B8CD-C87DE6CD873D}" type="pres">
      <dgm:prSet presAssocID="{223DB07D-1CF0-4CA3-83F2-08384C80D7C7}" presName="parTx" presStyleLbl="revTx" presStyleIdx="2" presStyleCnt="10">
        <dgm:presLayoutVars>
          <dgm:chMax val="0"/>
          <dgm:chPref val="0"/>
        </dgm:presLayoutVars>
      </dgm:prSet>
      <dgm:spPr/>
    </dgm:pt>
    <dgm:pt modelId="{AD878EC6-0D32-4BED-8EF0-D69D2BF4A453}" type="pres">
      <dgm:prSet presAssocID="{223DB07D-1CF0-4CA3-83F2-08384C80D7C7}" presName="desTx" presStyleLbl="revTx" presStyleIdx="3" presStyleCnt="10" custLinFactNeighborX="-35559" custLinFactNeighborY="3715">
        <dgm:presLayoutVars/>
      </dgm:prSet>
      <dgm:spPr/>
    </dgm:pt>
    <dgm:pt modelId="{E5F5D565-B35D-4F68-9BA4-BD92CA4D20D3}" type="pres">
      <dgm:prSet presAssocID="{8933B1CC-C80C-4FC6-9DAC-BE3DA03E2B68}" presName="sibTrans" presStyleCnt="0"/>
      <dgm:spPr/>
    </dgm:pt>
    <dgm:pt modelId="{7644789D-F741-4744-9A52-C5557D76EF7A}" type="pres">
      <dgm:prSet presAssocID="{15F61CC4-9EB2-4E5E-BFDD-2CB0117CC235}" presName="compNode" presStyleCnt="0"/>
      <dgm:spPr/>
    </dgm:pt>
    <dgm:pt modelId="{604D2937-D4D9-4FAA-9647-27DD2F444BCC}" type="pres">
      <dgm:prSet presAssocID="{15F61CC4-9EB2-4E5E-BFDD-2CB0117CC235}" presName="bgRect" presStyleLbl="bgShp" presStyleIdx="2" presStyleCnt="5"/>
      <dgm:spPr/>
    </dgm:pt>
    <dgm:pt modelId="{51FBD6F0-9332-4BD7-9A31-2764A54ED00E}" type="pres">
      <dgm:prSet presAssocID="{15F61CC4-9EB2-4E5E-BFDD-2CB0117CC23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3985648-27B2-4810-A7B3-9C19D3848EA2}" type="pres">
      <dgm:prSet presAssocID="{15F61CC4-9EB2-4E5E-BFDD-2CB0117CC235}" presName="spaceRect" presStyleCnt="0"/>
      <dgm:spPr/>
    </dgm:pt>
    <dgm:pt modelId="{0DC76C40-EB80-465A-86D0-4E3B51902352}" type="pres">
      <dgm:prSet presAssocID="{15F61CC4-9EB2-4E5E-BFDD-2CB0117CC235}" presName="parTx" presStyleLbl="revTx" presStyleIdx="4" presStyleCnt="10" custScaleX="80493" custLinFactNeighborX="-8990" custLinFactNeighborY="-5570">
        <dgm:presLayoutVars>
          <dgm:chMax val="0"/>
          <dgm:chPref val="0"/>
        </dgm:presLayoutVars>
      </dgm:prSet>
      <dgm:spPr/>
    </dgm:pt>
    <dgm:pt modelId="{3CFABC0F-71DD-4363-A015-D1880500D769}" type="pres">
      <dgm:prSet presAssocID="{15F61CC4-9EB2-4E5E-BFDD-2CB0117CC235}" presName="desTx" presStyleLbl="revTx" presStyleIdx="5" presStyleCnt="10" custScaleX="127095" custLinFactNeighborX="-1672" custLinFactNeighborY="11367">
        <dgm:presLayoutVars/>
      </dgm:prSet>
      <dgm:spPr/>
    </dgm:pt>
    <dgm:pt modelId="{C98DCD8A-5EF2-4F84-B4E2-FD795AC120E0}" type="pres">
      <dgm:prSet presAssocID="{84AD8066-9248-4584-9377-BE108AC5905A}" presName="sibTrans" presStyleCnt="0"/>
      <dgm:spPr/>
    </dgm:pt>
    <dgm:pt modelId="{E81F0A8A-4F1B-499E-95A0-D74D04AEDE8C}" type="pres">
      <dgm:prSet presAssocID="{5C5FBF0F-83A8-4157-97B4-51DFDDB347F2}" presName="compNode" presStyleCnt="0"/>
      <dgm:spPr/>
    </dgm:pt>
    <dgm:pt modelId="{AA09977D-C9DD-44F5-BB86-866B838D9FC9}" type="pres">
      <dgm:prSet presAssocID="{5C5FBF0F-83A8-4157-97B4-51DFDDB347F2}" presName="bgRect" presStyleLbl="bgShp" presStyleIdx="3" presStyleCnt="5"/>
      <dgm:spPr/>
    </dgm:pt>
    <dgm:pt modelId="{34794E08-E842-4A07-A27D-94F35BB883D7}" type="pres">
      <dgm:prSet presAssocID="{5C5FBF0F-83A8-4157-97B4-51DFDDB347F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1DDDF77-41AD-457C-A212-FF157BB894D3}" type="pres">
      <dgm:prSet presAssocID="{5C5FBF0F-83A8-4157-97B4-51DFDDB347F2}" presName="spaceRect" presStyleCnt="0"/>
      <dgm:spPr/>
    </dgm:pt>
    <dgm:pt modelId="{61206804-15F6-4419-95D7-E2C65EEEAE9E}" type="pres">
      <dgm:prSet presAssocID="{5C5FBF0F-83A8-4157-97B4-51DFDDB347F2}" presName="parTx" presStyleLbl="revTx" presStyleIdx="6" presStyleCnt="10">
        <dgm:presLayoutVars>
          <dgm:chMax val="0"/>
          <dgm:chPref val="0"/>
        </dgm:presLayoutVars>
      </dgm:prSet>
      <dgm:spPr/>
    </dgm:pt>
    <dgm:pt modelId="{EDD17C3F-05CB-40DC-809F-C112151D8722}" type="pres">
      <dgm:prSet presAssocID="{5C5FBF0F-83A8-4157-97B4-51DFDDB347F2}" presName="desTx" presStyleLbl="revTx" presStyleIdx="7" presStyleCnt="10" custScaleX="126433" custLinFactNeighborX="-22176" custLinFactNeighborY="5720">
        <dgm:presLayoutVars/>
      </dgm:prSet>
      <dgm:spPr/>
    </dgm:pt>
    <dgm:pt modelId="{B7F6B553-5293-422C-84A7-78984CA1B20C}" type="pres">
      <dgm:prSet presAssocID="{3AE0CFA3-618C-4DB8-9537-30C2C215B457}" presName="sibTrans" presStyleCnt="0"/>
      <dgm:spPr/>
    </dgm:pt>
    <dgm:pt modelId="{78E158C4-8B6B-4D16-BFDA-2B5491645A80}" type="pres">
      <dgm:prSet presAssocID="{882B026E-811D-4987-87F6-B2ED502CE2BD}" presName="compNode" presStyleCnt="0"/>
      <dgm:spPr/>
    </dgm:pt>
    <dgm:pt modelId="{B0968328-3A45-4F9C-BAD5-AA7C4D18D509}" type="pres">
      <dgm:prSet presAssocID="{882B026E-811D-4987-87F6-B2ED502CE2BD}" presName="bgRect" presStyleLbl="bgShp" presStyleIdx="4" presStyleCnt="5"/>
      <dgm:spPr/>
    </dgm:pt>
    <dgm:pt modelId="{043F789F-7874-43AE-A8A9-080E1585DF92}" type="pres">
      <dgm:prSet presAssocID="{882B026E-811D-4987-87F6-B2ED502CE2B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F3BA7CD-A07F-4BDF-98A2-597843327F77}" type="pres">
      <dgm:prSet presAssocID="{882B026E-811D-4987-87F6-B2ED502CE2BD}" presName="spaceRect" presStyleCnt="0"/>
      <dgm:spPr/>
    </dgm:pt>
    <dgm:pt modelId="{40A1BAD3-123B-40E1-AC1F-69396E44F12E}" type="pres">
      <dgm:prSet presAssocID="{882B026E-811D-4987-87F6-B2ED502CE2BD}" presName="parTx" presStyleLbl="revTx" presStyleIdx="8" presStyleCnt="10">
        <dgm:presLayoutVars>
          <dgm:chMax val="0"/>
          <dgm:chPref val="0"/>
        </dgm:presLayoutVars>
      </dgm:prSet>
      <dgm:spPr/>
    </dgm:pt>
    <dgm:pt modelId="{F63D5A4C-8907-4BCC-B80D-9E6B4A46F110}" type="pres">
      <dgm:prSet presAssocID="{882B026E-811D-4987-87F6-B2ED502CE2BD}" presName="desTx" presStyleLbl="revTx" presStyleIdx="9" presStyleCnt="10" custScaleX="124118" custLinFactNeighborX="-22350" custLinFactNeighborY="1352">
        <dgm:presLayoutVars/>
      </dgm:prSet>
      <dgm:spPr/>
    </dgm:pt>
  </dgm:ptLst>
  <dgm:cxnLst>
    <dgm:cxn modelId="{B1B97600-A5DE-4EB9-9E69-E73BFEAE8016}" srcId="{EE304A8D-D994-452A-B60D-31D166DFCFE7}" destId="{AC2B11AC-E6B1-4B19-9842-772A0FB042C4}" srcOrd="0" destOrd="0" parTransId="{E727C36E-4976-434C-B4B4-733BB3A95AE9}" sibTransId="{43AEE715-7AE2-4D38-8D4A-2D9FDDE666F3}"/>
    <dgm:cxn modelId="{649CAC00-ED71-49ED-84D0-42670A228941}" srcId="{03AF32BB-6352-4CCC-836B-2322BF07D9E1}" destId="{882B026E-811D-4987-87F6-B2ED502CE2BD}" srcOrd="4" destOrd="0" parTransId="{EC945BF7-FB33-4DEF-8BDD-C43C1CAC9326}" sibTransId="{DD036254-3BFF-4924-A421-F9D9C588D424}"/>
    <dgm:cxn modelId="{21550E09-E98E-427D-B639-D56BB37158C1}" srcId="{03AF32BB-6352-4CCC-836B-2322BF07D9E1}" destId="{EE304A8D-D994-452A-B60D-31D166DFCFE7}" srcOrd="0" destOrd="0" parTransId="{3C93B945-CD26-4DFB-85E5-63A335ED7F09}" sibTransId="{18A323E9-54F2-434F-8587-AF51676B233E}"/>
    <dgm:cxn modelId="{D4D96F1F-D739-46FE-BA88-A434729BC35C}" srcId="{15F61CC4-9EB2-4E5E-BFDD-2CB0117CC235}" destId="{40BE89CD-880F-4AB9-94ED-2A52204FB265}" srcOrd="0" destOrd="0" parTransId="{2BCF6130-6C1B-49EB-A747-E6719452B373}" sibTransId="{D574C179-6F79-4498-AFCC-5B8E43274069}"/>
    <dgm:cxn modelId="{3B243432-F84B-4DF0-A2DB-08A3B4F54895}" type="presOf" srcId="{03AF32BB-6352-4CCC-836B-2322BF07D9E1}" destId="{812E9E18-FA16-4FC8-B62E-3E7E00112BA8}" srcOrd="0" destOrd="0" presId="urn:microsoft.com/office/officeart/2018/2/layout/IconVerticalSolidList"/>
    <dgm:cxn modelId="{204C973B-3795-485A-8E8A-4221FB8A3705}" type="presOf" srcId="{223DB07D-1CF0-4CA3-83F2-08384C80D7C7}" destId="{197EF395-972C-4A6D-B8CD-C87DE6CD873D}" srcOrd="0" destOrd="0" presId="urn:microsoft.com/office/officeart/2018/2/layout/IconVerticalSolidList"/>
    <dgm:cxn modelId="{93A0B049-7B89-4077-B0AF-5237F8C7902D}" type="presOf" srcId="{15F61CC4-9EB2-4E5E-BFDD-2CB0117CC235}" destId="{0DC76C40-EB80-465A-86D0-4E3B51902352}" srcOrd="0" destOrd="0" presId="urn:microsoft.com/office/officeart/2018/2/layout/IconVerticalSolidList"/>
    <dgm:cxn modelId="{03AD4F67-306D-4787-AA6F-F700E9544217}" type="presOf" srcId="{5C5FBF0F-83A8-4157-97B4-51DFDDB347F2}" destId="{61206804-15F6-4419-95D7-E2C65EEEAE9E}" srcOrd="0" destOrd="0" presId="urn:microsoft.com/office/officeart/2018/2/layout/IconVerticalSolidList"/>
    <dgm:cxn modelId="{B0498F82-7A85-47F2-B75F-9AB162774703}" type="presOf" srcId="{40BE89CD-880F-4AB9-94ED-2A52204FB265}" destId="{3CFABC0F-71DD-4363-A015-D1880500D769}" srcOrd="0" destOrd="0" presId="urn:microsoft.com/office/officeart/2018/2/layout/IconVerticalSolidList"/>
    <dgm:cxn modelId="{E48C5A86-5DC4-4B5B-BD16-DDB653CD133A}" type="presOf" srcId="{882B026E-811D-4987-87F6-B2ED502CE2BD}" destId="{40A1BAD3-123B-40E1-AC1F-69396E44F12E}" srcOrd="0" destOrd="0" presId="urn:microsoft.com/office/officeart/2018/2/layout/IconVerticalSolidList"/>
    <dgm:cxn modelId="{AC547D89-16CC-4C12-A977-9F79BEF24980}" srcId="{882B026E-811D-4987-87F6-B2ED502CE2BD}" destId="{8A67B786-689F-48A8-87D9-971C444E24F6}" srcOrd="0" destOrd="0" parTransId="{9D67E444-0B82-4100-9E4C-087D3AE949FC}" sibTransId="{93FE6FD0-3081-4B70-B1A0-BAEE83B28FAB}"/>
    <dgm:cxn modelId="{42CC9C9A-38DC-45C1-9402-C8FE112DF0F1}" type="presOf" srcId="{EE304A8D-D994-452A-B60D-31D166DFCFE7}" destId="{F867499E-85CA-4F89-A267-16D487CA72BF}" srcOrd="0" destOrd="0" presId="urn:microsoft.com/office/officeart/2018/2/layout/IconVerticalSolidList"/>
    <dgm:cxn modelId="{159D6CB2-BF2D-49A2-800A-11D730A63AAC}" type="presOf" srcId="{8388FD8F-3EFF-4A9F-8A34-4D43D1EA83E3}" destId="{AD878EC6-0D32-4BED-8EF0-D69D2BF4A453}" srcOrd="0" destOrd="0" presId="urn:microsoft.com/office/officeart/2018/2/layout/IconVerticalSolidList"/>
    <dgm:cxn modelId="{080717B8-69BC-4887-B42C-6FE85EA4639E}" type="presOf" srcId="{AC2B11AC-E6B1-4B19-9842-772A0FB042C4}" destId="{A0019044-5F8D-4638-BC8D-568A7BA7E037}" srcOrd="0" destOrd="0" presId="urn:microsoft.com/office/officeart/2018/2/layout/IconVerticalSolidList"/>
    <dgm:cxn modelId="{CD6684C0-204E-42A4-8C29-D869D3BA367E}" srcId="{03AF32BB-6352-4CCC-836B-2322BF07D9E1}" destId="{5C5FBF0F-83A8-4157-97B4-51DFDDB347F2}" srcOrd="3" destOrd="0" parTransId="{D5FDB4F5-2316-4E75-A739-EB15B114CC46}" sibTransId="{3AE0CFA3-618C-4DB8-9537-30C2C215B457}"/>
    <dgm:cxn modelId="{BB5DA8C9-329B-45AD-BF5D-0FAAA3C774DF}" srcId="{03AF32BB-6352-4CCC-836B-2322BF07D9E1}" destId="{15F61CC4-9EB2-4E5E-BFDD-2CB0117CC235}" srcOrd="2" destOrd="0" parTransId="{A8066BEC-791F-438C-A071-31C86664B926}" sibTransId="{84AD8066-9248-4584-9377-BE108AC5905A}"/>
    <dgm:cxn modelId="{DA495CDE-BA3B-4D2A-B042-2628E5BC5A99}" srcId="{223DB07D-1CF0-4CA3-83F2-08384C80D7C7}" destId="{8388FD8F-3EFF-4A9F-8A34-4D43D1EA83E3}" srcOrd="0" destOrd="0" parTransId="{800F7E10-F07C-4268-A5E1-ED8BB1FC7C84}" sibTransId="{E0EC964E-B409-4D66-8EEE-F602CFE53F21}"/>
    <dgm:cxn modelId="{03617DE1-BDC2-45BB-A5C5-FDA3171DFE72}" srcId="{5C5FBF0F-83A8-4157-97B4-51DFDDB347F2}" destId="{3188EA1E-E555-4C0D-A4CB-F302F1A80C0B}" srcOrd="0" destOrd="0" parTransId="{64493D02-4169-4C39-B517-3629660CB259}" sibTransId="{57BE28C2-1FC7-4EBB-B9DC-7765A9413017}"/>
    <dgm:cxn modelId="{647EC9E5-5B69-4A52-A6F6-6BE465C17031}" type="presOf" srcId="{8A67B786-689F-48A8-87D9-971C444E24F6}" destId="{F63D5A4C-8907-4BCC-B80D-9E6B4A46F110}" srcOrd="0" destOrd="0" presId="urn:microsoft.com/office/officeart/2018/2/layout/IconVerticalSolidList"/>
    <dgm:cxn modelId="{DCC73FE9-5EA2-4107-ADF3-A2ACEEFBFE97}" type="presOf" srcId="{3188EA1E-E555-4C0D-A4CB-F302F1A80C0B}" destId="{EDD17C3F-05CB-40DC-809F-C112151D8722}" srcOrd="0" destOrd="0" presId="urn:microsoft.com/office/officeart/2018/2/layout/IconVerticalSolidList"/>
    <dgm:cxn modelId="{154ABDF6-B39D-4617-BE7C-B1E7D5000DD1}" srcId="{03AF32BB-6352-4CCC-836B-2322BF07D9E1}" destId="{223DB07D-1CF0-4CA3-83F2-08384C80D7C7}" srcOrd="1" destOrd="0" parTransId="{351B5741-746A-4DC1-8419-1ABD09966349}" sibTransId="{8933B1CC-C80C-4FC6-9DAC-BE3DA03E2B68}"/>
    <dgm:cxn modelId="{F85531AA-A342-4048-8546-771828FFB3F4}" type="presParOf" srcId="{812E9E18-FA16-4FC8-B62E-3E7E00112BA8}" destId="{BA2CBDFF-EEFC-4415-BAD4-20518AEBD3AC}" srcOrd="0" destOrd="0" presId="urn:microsoft.com/office/officeart/2018/2/layout/IconVerticalSolidList"/>
    <dgm:cxn modelId="{96EF431D-DA14-4159-ABE1-3B50F7E8E98B}" type="presParOf" srcId="{BA2CBDFF-EEFC-4415-BAD4-20518AEBD3AC}" destId="{6958EB90-8A97-4F95-A585-77B8B3775545}" srcOrd="0" destOrd="0" presId="urn:microsoft.com/office/officeart/2018/2/layout/IconVerticalSolidList"/>
    <dgm:cxn modelId="{3459742F-0490-4E8E-B2E1-B8BEF720BFE6}" type="presParOf" srcId="{BA2CBDFF-EEFC-4415-BAD4-20518AEBD3AC}" destId="{E6E2ACBA-596C-4B6B-8035-FD39AD28C6AF}" srcOrd="1" destOrd="0" presId="urn:microsoft.com/office/officeart/2018/2/layout/IconVerticalSolidList"/>
    <dgm:cxn modelId="{8FA57E03-E760-4374-BAA4-A4CFF41B6241}" type="presParOf" srcId="{BA2CBDFF-EEFC-4415-BAD4-20518AEBD3AC}" destId="{7AC27F1C-236D-40EE-88BE-41B618C57DB9}" srcOrd="2" destOrd="0" presId="urn:microsoft.com/office/officeart/2018/2/layout/IconVerticalSolidList"/>
    <dgm:cxn modelId="{ABA5BD4F-9EA4-4005-99C4-FD63107DF09E}" type="presParOf" srcId="{BA2CBDFF-EEFC-4415-BAD4-20518AEBD3AC}" destId="{F867499E-85CA-4F89-A267-16D487CA72BF}" srcOrd="3" destOrd="0" presId="urn:microsoft.com/office/officeart/2018/2/layout/IconVerticalSolidList"/>
    <dgm:cxn modelId="{EBCA566C-3467-444E-B456-2B8DA06E00AA}" type="presParOf" srcId="{BA2CBDFF-EEFC-4415-BAD4-20518AEBD3AC}" destId="{A0019044-5F8D-4638-BC8D-568A7BA7E037}" srcOrd="4" destOrd="0" presId="urn:microsoft.com/office/officeart/2018/2/layout/IconVerticalSolidList"/>
    <dgm:cxn modelId="{8B9EC65E-750B-44BA-B1ED-884E064C5503}" type="presParOf" srcId="{812E9E18-FA16-4FC8-B62E-3E7E00112BA8}" destId="{B06E0E60-81E3-4C83-A4CB-CFA11183A06F}" srcOrd="1" destOrd="0" presId="urn:microsoft.com/office/officeart/2018/2/layout/IconVerticalSolidList"/>
    <dgm:cxn modelId="{3CC914DF-DA4A-4570-968B-FBA86FA7F703}" type="presParOf" srcId="{812E9E18-FA16-4FC8-B62E-3E7E00112BA8}" destId="{340F95AA-7F2E-4437-A7C0-0E7DB699DDFD}" srcOrd="2" destOrd="0" presId="urn:microsoft.com/office/officeart/2018/2/layout/IconVerticalSolidList"/>
    <dgm:cxn modelId="{ADDB8CFE-2EF1-4EB3-AC80-37242C664BA5}" type="presParOf" srcId="{340F95AA-7F2E-4437-A7C0-0E7DB699DDFD}" destId="{E7867BC5-CB81-40BD-9D23-5AD044C1002F}" srcOrd="0" destOrd="0" presId="urn:microsoft.com/office/officeart/2018/2/layout/IconVerticalSolidList"/>
    <dgm:cxn modelId="{13396437-BD44-40A1-9077-6D9653B6C758}" type="presParOf" srcId="{340F95AA-7F2E-4437-A7C0-0E7DB699DDFD}" destId="{B63F77DF-7C48-41BE-BE05-683C15B4D5E0}" srcOrd="1" destOrd="0" presId="urn:microsoft.com/office/officeart/2018/2/layout/IconVerticalSolidList"/>
    <dgm:cxn modelId="{02DE2184-9AF2-4E00-9E62-4C6CC99E4B80}" type="presParOf" srcId="{340F95AA-7F2E-4437-A7C0-0E7DB699DDFD}" destId="{71EB85E5-47AC-4C57-8EC0-654A335B6CAC}" srcOrd="2" destOrd="0" presId="urn:microsoft.com/office/officeart/2018/2/layout/IconVerticalSolidList"/>
    <dgm:cxn modelId="{30702DBA-49DA-461A-8E41-DD4284142DD6}" type="presParOf" srcId="{340F95AA-7F2E-4437-A7C0-0E7DB699DDFD}" destId="{197EF395-972C-4A6D-B8CD-C87DE6CD873D}" srcOrd="3" destOrd="0" presId="urn:microsoft.com/office/officeart/2018/2/layout/IconVerticalSolidList"/>
    <dgm:cxn modelId="{99A72817-5A47-4987-9803-4D09EC1EBE24}" type="presParOf" srcId="{340F95AA-7F2E-4437-A7C0-0E7DB699DDFD}" destId="{AD878EC6-0D32-4BED-8EF0-D69D2BF4A453}" srcOrd="4" destOrd="0" presId="urn:microsoft.com/office/officeart/2018/2/layout/IconVerticalSolidList"/>
    <dgm:cxn modelId="{29DD1E05-AF4B-40C2-9409-4C7BC2FACF79}" type="presParOf" srcId="{812E9E18-FA16-4FC8-B62E-3E7E00112BA8}" destId="{E5F5D565-B35D-4F68-9BA4-BD92CA4D20D3}" srcOrd="3" destOrd="0" presId="urn:microsoft.com/office/officeart/2018/2/layout/IconVerticalSolidList"/>
    <dgm:cxn modelId="{55C4A938-DA02-405E-802E-71FA482A0E68}" type="presParOf" srcId="{812E9E18-FA16-4FC8-B62E-3E7E00112BA8}" destId="{7644789D-F741-4744-9A52-C5557D76EF7A}" srcOrd="4" destOrd="0" presId="urn:microsoft.com/office/officeart/2018/2/layout/IconVerticalSolidList"/>
    <dgm:cxn modelId="{481A201D-4A39-464B-8793-65F82403A559}" type="presParOf" srcId="{7644789D-F741-4744-9A52-C5557D76EF7A}" destId="{604D2937-D4D9-4FAA-9647-27DD2F444BCC}" srcOrd="0" destOrd="0" presId="urn:microsoft.com/office/officeart/2018/2/layout/IconVerticalSolidList"/>
    <dgm:cxn modelId="{BF8097C0-8DD0-42F4-A75D-256010EE3DA6}" type="presParOf" srcId="{7644789D-F741-4744-9A52-C5557D76EF7A}" destId="{51FBD6F0-9332-4BD7-9A31-2764A54ED00E}" srcOrd="1" destOrd="0" presId="urn:microsoft.com/office/officeart/2018/2/layout/IconVerticalSolidList"/>
    <dgm:cxn modelId="{9EE9BFD1-9D94-4748-8DFC-EEFFEE46AE1E}" type="presParOf" srcId="{7644789D-F741-4744-9A52-C5557D76EF7A}" destId="{83985648-27B2-4810-A7B3-9C19D3848EA2}" srcOrd="2" destOrd="0" presId="urn:microsoft.com/office/officeart/2018/2/layout/IconVerticalSolidList"/>
    <dgm:cxn modelId="{BB0ADEEC-4CD4-40B9-893B-EE8E9B8ECC88}" type="presParOf" srcId="{7644789D-F741-4744-9A52-C5557D76EF7A}" destId="{0DC76C40-EB80-465A-86D0-4E3B51902352}" srcOrd="3" destOrd="0" presId="urn:microsoft.com/office/officeart/2018/2/layout/IconVerticalSolidList"/>
    <dgm:cxn modelId="{C44204B5-D7CE-4878-BFA3-6BF159559C58}" type="presParOf" srcId="{7644789D-F741-4744-9A52-C5557D76EF7A}" destId="{3CFABC0F-71DD-4363-A015-D1880500D769}" srcOrd="4" destOrd="0" presId="urn:microsoft.com/office/officeart/2018/2/layout/IconVerticalSolidList"/>
    <dgm:cxn modelId="{8DA2035A-7C5D-4A14-B04B-DCBBE0DF2033}" type="presParOf" srcId="{812E9E18-FA16-4FC8-B62E-3E7E00112BA8}" destId="{C98DCD8A-5EF2-4F84-B4E2-FD795AC120E0}" srcOrd="5" destOrd="0" presId="urn:microsoft.com/office/officeart/2018/2/layout/IconVerticalSolidList"/>
    <dgm:cxn modelId="{9B4B7C68-5AA6-4D78-A1D3-F6EB70B0FC7B}" type="presParOf" srcId="{812E9E18-FA16-4FC8-B62E-3E7E00112BA8}" destId="{E81F0A8A-4F1B-499E-95A0-D74D04AEDE8C}" srcOrd="6" destOrd="0" presId="urn:microsoft.com/office/officeart/2018/2/layout/IconVerticalSolidList"/>
    <dgm:cxn modelId="{6684029E-3025-4CF7-A662-C4704AAD8348}" type="presParOf" srcId="{E81F0A8A-4F1B-499E-95A0-D74D04AEDE8C}" destId="{AA09977D-C9DD-44F5-BB86-866B838D9FC9}" srcOrd="0" destOrd="0" presId="urn:microsoft.com/office/officeart/2018/2/layout/IconVerticalSolidList"/>
    <dgm:cxn modelId="{742DA7E4-4416-4AE4-B10C-3026C4142872}" type="presParOf" srcId="{E81F0A8A-4F1B-499E-95A0-D74D04AEDE8C}" destId="{34794E08-E842-4A07-A27D-94F35BB883D7}" srcOrd="1" destOrd="0" presId="urn:microsoft.com/office/officeart/2018/2/layout/IconVerticalSolidList"/>
    <dgm:cxn modelId="{BBB8C576-366C-4049-BCA8-FE7D13B69CD8}" type="presParOf" srcId="{E81F0A8A-4F1B-499E-95A0-D74D04AEDE8C}" destId="{71DDDF77-41AD-457C-A212-FF157BB894D3}" srcOrd="2" destOrd="0" presId="urn:microsoft.com/office/officeart/2018/2/layout/IconVerticalSolidList"/>
    <dgm:cxn modelId="{666EA6C9-A7A0-4778-BAED-E339502FA4BD}" type="presParOf" srcId="{E81F0A8A-4F1B-499E-95A0-D74D04AEDE8C}" destId="{61206804-15F6-4419-95D7-E2C65EEEAE9E}" srcOrd="3" destOrd="0" presId="urn:microsoft.com/office/officeart/2018/2/layout/IconVerticalSolidList"/>
    <dgm:cxn modelId="{D9E00F3E-F6DE-4975-A250-6B90BB883434}" type="presParOf" srcId="{E81F0A8A-4F1B-499E-95A0-D74D04AEDE8C}" destId="{EDD17C3F-05CB-40DC-809F-C112151D8722}" srcOrd="4" destOrd="0" presId="urn:microsoft.com/office/officeart/2018/2/layout/IconVerticalSolidList"/>
    <dgm:cxn modelId="{599F0904-D3E8-48E0-ACD6-419BF8247058}" type="presParOf" srcId="{812E9E18-FA16-4FC8-B62E-3E7E00112BA8}" destId="{B7F6B553-5293-422C-84A7-78984CA1B20C}" srcOrd="7" destOrd="0" presId="urn:microsoft.com/office/officeart/2018/2/layout/IconVerticalSolidList"/>
    <dgm:cxn modelId="{A241661E-93E5-4818-AAA0-21DC101F61AB}" type="presParOf" srcId="{812E9E18-FA16-4FC8-B62E-3E7E00112BA8}" destId="{78E158C4-8B6B-4D16-BFDA-2B5491645A80}" srcOrd="8" destOrd="0" presId="urn:microsoft.com/office/officeart/2018/2/layout/IconVerticalSolidList"/>
    <dgm:cxn modelId="{C948DFF6-AF12-4DFC-8079-1E66CDFBB295}" type="presParOf" srcId="{78E158C4-8B6B-4D16-BFDA-2B5491645A80}" destId="{B0968328-3A45-4F9C-BAD5-AA7C4D18D509}" srcOrd="0" destOrd="0" presId="urn:microsoft.com/office/officeart/2018/2/layout/IconVerticalSolidList"/>
    <dgm:cxn modelId="{C488BE13-8CA6-4C40-9904-5F14B4C523D0}" type="presParOf" srcId="{78E158C4-8B6B-4D16-BFDA-2B5491645A80}" destId="{043F789F-7874-43AE-A8A9-080E1585DF92}" srcOrd="1" destOrd="0" presId="urn:microsoft.com/office/officeart/2018/2/layout/IconVerticalSolidList"/>
    <dgm:cxn modelId="{1BDE9053-8E02-4FFA-918F-0A329D75B648}" type="presParOf" srcId="{78E158C4-8B6B-4D16-BFDA-2B5491645A80}" destId="{FF3BA7CD-A07F-4BDF-98A2-597843327F77}" srcOrd="2" destOrd="0" presId="urn:microsoft.com/office/officeart/2018/2/layout/IconVerticalSolidList"/>
    <dgm:cxn modelId="{46F4C80A-9874-4576-AE8D-F9557FDF4DBD}" type="presParOf" srcId="{78E158C4-8B6B-4D16-BFDA-2B5491645A80}" destId="{40A1BAD3-123B-40E1-AC1F-69396E44F12E}" srcOrd="3" destOrd="0" presId="urn:microsoft.com/office/officeart/2018/2/layout/IconVerticalSolidList"/>
    <dgm:cxn modelId="{F0F73B6E-8C46-4644-9D86-F850660CAB1E}" type="presParOf" srcId="{78E158C4-8B6B-4D16-BFDA-2B5491645A80}" destId="{F63D5A4C-8907-4BCC-B80D-9E6B4A46F11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C38B0-262D-45E1-84CE-3FCBCBB4C4F8}">
      <dsp:nvSpPr>
        <dsp:cNvPr id="0" name=""/>
        <dsp:cNvSpPr/>
      </dsp:nvSpPr>
      <dsp:spPr>
        <a:xfrm>
          <a:off x="155" y="1068158"/>
          <a:ext cx="3672356" cy="2610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79863-FDD4-4922-9B85-B3CAFA876D30}">
      <dsp:nvSpPr>
        <dsp:cNvPr id="0" name=""/>
        <dsp:cNvSpPr/>
      </dsp:nvSpPr>
      <dsp:spPr>
        <a:xfrm>
          <a:off x="374119" y="1423423"/>
          <a:ext cx="3672356" cy="2610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Many software companies have turned to software process improvement as a way of enhancing the quality of their software, reducing costs or accelerating their development processes. </a:t>
          </a:r>
        </a:p>
      </dsp:txBody>
      <dsp:txXfrm>
        <a:off x="450568" y="1499872"/>
        <a:ext cx="3519458" cy="2457269"/>
      </dsp:txXfrm>
    </dsp:sp>
    <dsp:sp modelId="{5CD38369-FA4A-482B-8296-8F45523D6BB6}">
      <dsp:nvSpPr>
        <dsp:cNvPr id="0" name=""/>
        <dsp:cNvSpPr/>
      </dsp:nvSpPr>
      <dsp:spPr>
        <a:xfrm>
          <a:off x="4420440" y="1068158"/>
          <a:ext cx="3575694" cy="2659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D1548-E775-4E23-B15B-54582DA55283}">
      <dsp:nvSpPr>
        <dsp:cNvPr id="0" name=""/>
        <dsp:cNvSpPr/>
      </dsp:nvSpPr>
      <dsp:spPr>
        <a:xfrm>
          <a:off x="4794404" y="1423423"/>
          <a:ext cx="3575694" cy="2659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Process improvement means understanding existing processes and changing these processes to increase product quality and/or reduce costs and development time. </a:t>
          </a:r>
        </a:p>
      </dsp:txBody>
      <dsp:txXfrm>
        <a:off x="4872288" y="1501307"/>
        <a:ext cx="3419926" cy="2503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5AE42-D1BD-46E6-B37F-10D602860784}">
      <dsp:nvSpPr>
        <dsp:cNvPr id="0" name=""/>
        <dsp:cNvSpPr/>
      </dsp:nvSpPr>
      <dsp:spPr>
        <a:xfrm>
          <a:off x="0" y="75719"/>
          <a:ext cx="8173484" cy="12928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process maturity approach, which focuses on improving process  and project management and introducing good software engineering practice. </a:t>
          </a:r>
        </a:p>
      </dsp:txBody>
      <dsp:txXfrm>
        <a:off x="63112" y="138831"/>
        <a:ext cx="8047260" cy="1166626"/>
      </dsp:txXfrm>
    </dsp:sp>
    <dsp:sp modelId="{D829198B-29C6-43B1-A328-CFABFF57253B}">
      <dsp:nvSpPr>
        <dsp:cNvPr id="0" name=""/>
        <dsp:cNvSpPr/>
      </dsp:nvSpPr>
      <dsp:spPr>
        <a:xfrm>
          <a:off x="0" y="1368569"/>
          <a:ext cx="8173484" cy="1345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508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rgbClr val="00B050"/>
            </a:buClr>
            <a:buFontTx/>
            <a:buChar char="►"/>
          </a:pPr>
          <a:r>
            <a:rPr lang="en-US" sz="2400" kern="1200" dirty="0"/>
            <a:t>The level of process maturity reflects the extent to which good technical and management practice have been adopted in organizational software development processes. </a:t>
          </a:r>
        </a:p>
      </dsp:txBody>
      <dsp:txXfrm>
        <a:off x="0" y="1368569"/>
        <a:ext cx="8173484" cy="1345500"/>
      </dsp:txXfrm>
    </dsp:sp>
    <dsp:sp modelId="{FFE8BE2B-4C28-4D94-8278-D8D4D57C90DD}">
      <dsp:nvSpPr>
        <dsp:cNvPr id="0" name=""/>
        <dsp:cNvSpPr/>
      </dsp:nvSpPr>
      <dsp:spPr>
        <a:xfrm>
          <a:off x="0" y="2714069"/>
          <a:ext cx="8173484" cy="1292850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agile approach, which focuses on iterative development and the reduction of overheads in the software process. </a:t>
          </a:r>
        </a:p>
      </dsp:txBody>
      <dsp:txXfrm>
        <a:off x="63112" y="2777181"/>
        <a:ext cx="8047260" cy="1166626"/>
      </dsp:txXfrm>
    </dsp:sp>
    <dsp:sp modelId="{A8E31FA3-7A03-4043-A238-A6E06080206E}">
      <dsp:nvSpPr>
        <dsp:cNvPr id="0" name=""/>
        <dsp:cNvSpPr/>
      </dsp:nvSpPr>
      <dsp:spPr>
        <a:xfrm>
          <a:off x="0" y="4006919"/>
          <a:ext cx="8173484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508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rgbClr val="00B050"/>
            </a:buClr>
            <a:buFontTx/>
            <a:buChar char="►"/>
          </a:pPr>
          <a:r>
            <a:rPr lang="en-US" sz="2400" kern="1200" dirty="0"/>
            <a:t>The primary characteristics of agile methods are rapid delivery of functionality and responsiveness to changing customer requirements.</a:t>
          </a:r>
        </a:p>
      </dsp:txBody>
      <dsp:txXfrm>
        <a:off x="0" y="4006919"/>
        <a:ext cx="8173484" cy="1076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09C15-7F8E-4E58-8A03-B88863007FBC}">
      <dsp:nvSpPr>
        <dsp:cNvPr id="0" name=""/>
        <dsp:cNvSpPr/>
      </dsp:nvSpPr>
      <dsp:spPr>
        <a:xfrm>
          <a:off x="3638686" y="1232316"/>
          <a:ext cx="7076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07646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74053" y="1274341"/>
        <a:ext cx="36912" cy="7389"/>
      </dsp:txXfrm>
    </dsp:sp>
    <dsp:sp modelId="{371762A1-60B7-493E-813E-5F51A0C58899}">
      <dsp:nvSpPr>
        <dsp:cNvPr id="0" name=""/>
        <dsp:cNvSpPr/>
      </dsp:nvSpPr>
      <dsp:spPr>
        <a:xfrm>
          <a:off x="328806" y="2808"/>
          <a:ext cx="3311679" cy="25504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281" tIns="165094" rIns="157281" bIns="165094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1" kern="1200" dirty="0"/>
            <a:t>Process measurement </a:t>
          </a:r>
          <a:endParaRPr lang="en-US" sz="21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You measure one or more attributes of the software process or product. These measurements form a baseline that helps you decide if process improvements have been effective. </a:t>
          </a:r>
          <a:r>
            <a:rPr lang="en-GB" sz="1800" kern="1200" dirty="0"/>
            <a:t> </a:t>
          </a:r>
          <a:endParaRPr lang="en-US" sz="1800" kern="1200" dirty="0"/>
        </a:p>
      </dsp:txBody>
      <dsp:txXfrm>
        <a:off x="328806" y="2808"/>
        <a:ext cx="3311679" cy="2550457"/>
      </dsp:txXfrm>
    </dsp:sp>
    <dsp:sp modelId="{0E029A96-B091-43C6-8FB3-D6140E3F248A}">
      <dsp:nvSpPr>
        <dsp:cNvPr id="0" name=""/>
        <dsp:cNvSpPr/>
      </dsp:nvSpPr>
      <dsp:spPr>
        <a:xfrm>
          <a:off x="2795257" y="2529953"/>
          <a:ext cx="3368091" cy="729158"/>
        </a:xfrm>
        <a:custGeom>
          <a:avLst/>
          <a:gdLst/>
          <a:ahLst/>
          <a:cxnLst/>
          <a:rect l="0" t="0" r="0" b="0"/>
          <a:pathLst>
            <a:path>
              <a:moveTo>
                <a:pt x="3368091" y="0"/>
              </a:moveTo>
              <a:lnTo>
                <a:pt x="3368091" y="381679"/>
              </a:lnTo>
              <a:lnTo>
                <a:pt x="0" y="381679"/>
              </a:lnTo>
              <a:lnTo>
                <a:pt x="0" y="729158"/>
              </a:lnTo>
            </a:path>
          </a:pathLst>
        </a:custGeom>
        <a:noFill/>
        <a:ln w="1270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92985" y="2890837"/>
        <a:ext cx="172635" cy="7389"/>
      </dsp:txXfrm>
    </dsp:sp>
    <dsp:sp modelId="{22EACC44-4E4A-40B6-974F-D65316B94BA8}">
      <dsp:nvSpPr>
        <dsp:cNvPr id="0" name=""/>
        <dsp:cNvSpPr/>
      </dsp:nvSpPr>
      <dsp:spPr>
        <a:xfrm>
          <a:off x="4378733" y="24319"/>
          <a:ext cx="3569231" cy="2507433"/>
        </a:xfrm>
        <a:prstGeom prst="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281" tIns="165094" rIns="157281" bIns="165094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1" kern="1200" dirty="0"/>
            <a:t>Process analysis</a:t>
          </a:r>
          <a:r>
            <a:rPr lang="en-US" sz="2100" kern="1200" dirty="0"/>
            <a:t>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 current process is assessed, and process weaknesses and bottlenecks are identified. Process models (sometimes called process maps) that describe the process may be developed. </a:t>
          </a:r>
          <a:r>
            <a:rPr lang="en-GB" sz="1800" kern="1200" dirty="0"/>
            <a:t> </a:t>
          </a:r>
          <a:endParaRPr lang="en-US" sz="1800" kern="1200" dirty="0"/>
        </a:p>
      </dsp:txBody>
      <dsp:txXfrm>
        <a:off x="4378733" y="24319"/>
        <a:ext cx="3569231" cy="2507433"/>
      </dsp:txXfrm>
    </dsp:sp>
    <dsp:sp modelId="{45928688-A4D2-4AF4-B462-AD0CBE55065B}">
      <dsp:nvSpPr>
        <dsp:cNvPr id="0" name=""/>
        <dsp:cNvSpPr/>
      </dsp:nvSpPr>
      <dsp:spPr>
        <a:xfrm>
          <a:off x="328806" y="3291512"/>
          <a:ext cx="4932902" cy="1925861"/>
        </a:xfrm>
        <a:prstGeom prst="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281" tIns="165094" rIns="157281" bIns="165094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1" kern="1200" dirty="0"/>
            <a:t>Process change </a:t>
          </a:r>
          <a:endParaRPr lang="en-US" sz="21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Process changes are proposed to address some of the identified process weaknesses. These are introduced and the cycle resumes to collect data about the effectiveness of the changes.</a:t>
          </a:r>
        </a:p>
      </dsp:txBody>
      <dsp:txXfrm>
        <a:off x="328806" y="3291512"/>
        <a:ext cx="4932902" cy="19258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706B7-4E66-450B-B610-0B2B26325CD6}">
      <dsp:nvSpPr>
        <dsp:cNvPr id="0" name=""/>
        <dsp:cNvSpPr/>
      </dsp:nvSpPr>
      <dsp:spPr>
        <a:xfrm>
          <a:off x="0" y="2539"/>
          <a:ext cx="8185059" cy="89568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Wherever possible, quantitative process data </a:t>
          </a:r>
          <a:br>
            <a:rPr lang="en-GB" sz="2400" kern="1200" dirty="0"/>
          </a:br>
          <a:r>
            <a:rPr lang="en-GB" sz="2400" kern="1200" dirty="0"/>
            <a:t>should be collected</a:t>
          </a:r>
          <a:endParaRPr lang="en-US" sz="2400" kern="1200" dirty="0"/>
        </a:p>
      </dsp:txBody>
      <dsp:txXfrm>
        <a:off x="43724" y="46263"/>
        <a:ext cx="8097611" cy="808234"/>
      </dsp:txXfrm>
    </dsp:sp>
    <dsp:sp modelId="{7C2418EE-01BD-413D-A549-7E386E1BE26A}">
      <dsp:nvSpPr>
        <dsp:cNvPr id="0" name=""/>
        <dsp:cNvSpPr/>
      </dsp:nvSpPr>
      <dsp:spPr>
        <a:xfrm>
          <a:off x="0" y="898221"/>
          <a:ext cx="8185059" cy="170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876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/>
            <a:t>However, where organisations do not have clearly defined process standards this is very difficult as you don’t know what to measure. 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/>
            <a:t>A process may have to be defined before any measurement is possible.</a:t>
          </a:r>
          <a:endParaRPr lang="en-US" sz="2400" kern="1200" dirty="0"/>
        </a:p>
      </dsp:txBody>
      <dsp:txXfrm>
        <a:off x="0" y="898221"/>
        <a:ext cx="8185059" cy="1706566"/>
      </dsp:txXfrm>
    </dsp:sp>
    <dsp:sp modelId="{8DB8D085-7E6B-44DA-848E-BCC170B79B24}">
      <dsp:nvSpPr>
        <dsp:cNvPr id="0" name=""/>
        <dsp:cNvSpPr/>
      </dsp:nvSpPr>
      <dsp:spPr>
        <a:xfrm>
          <a:off x="0" y="2604788"/>
          <a:ext cx="8185059" cy="895682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Process measurements should be used to </a:t>
          </a:r>
          <a:br>
            <a:rPr lang="en-GB" sz="2400" kern="1200"/>
          </a:br>
          <a:r>
            <a:rPr lang="en-GB" sz="2400" kern="1200"/>
            <a:t>assess process improvements</a:t>
          </a:r>
          <a:endParaRPr lang="en-US" sz="2400" kern="1200"/>
        </a:p>
      </dsp:txBody>
      <dsp:txXfrm>
        <a:off x="43724" y="2648512"/>
        <a:ext cx="8097611" cy="808234"/>
      </dsp:txXfrm>
    </dsp:sp>
    <dsp:sp modelId="{70B3EF3E-4952-4692-9C12-5D70DD805F9B}">
      <dsp:nvSpPr>
        <dsp:cNvPr id="0" name=""/>
        <dsp:cNvSpPr/>
      </dsp:nvSpPr>
      <dsp:spPr>
        <a:xfrm>
          <a:off x="0" y="3500471"/>
          <a:ext cx="8185059" cy="138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876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/>
            <a:t>But this does not mean that measurements should drive the improvements. 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/>
            <a:t>The improvement driver should be the organizational objectives.</a:t>
          </a:r>
          <a:endParaRPr lang="en-US" sz="2400" kern="1200" dirty="0"/>
        </a:p>
      </dsp:txBody>
      <dsp:txXfrm>
        <a:off x="0" y="3500471"/>
        <a:ext cx="8185059" cy="13815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9188B8-867F-42AA-A36C-75CEDB78879D}">
      <dsp:nvSpPr>
        <dsp:cNvPr id="0" name=""/>
        <dsp:cNvSpPr/>
      </dsp:nvSpPr>
      <dsp:spPr>
        <a:xfrm>
          <a:off x="0" y="390078"/>
          <a:ext cx="8654407" cy="1351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1678" tIns="541528" rIns="67167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E.g. Calendar time or effort to complete an activity or process.</a:t>
          </a:r>
          <a:endParaRPr lang="en-US" sz="2400" kern="1200"/>
        </a:p>
      </dsp:txBody>
      <dsp:txXfrm>
        <a:off x="0" y="390078"/>
        <a:ext cx="8654407" cy="1351350"/>
      </dsp:txXfrm>
    </dsp:sp>
    <dsp:sp modelId="{F1F8914E-7BC3-4006-A055-313785650333}">
      <dsp:nvSpPr>
        <dsp:cNvPr id="0" name=""/>
        <dsp:cNvSpPr/>
      </dsp:nvSpPr>
      <dsp:spPr>
        <a:xfrm>
          <a:off x="432720" y="6317"/>
          <a:ext cx="6058084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981" tIns="0" rIns="22898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Time taken for process activities to be </a:t>
          </a:r>
          <a:br>
            <a:rPr lang="en-GB" sz="2400" kern="1200"/>
          </a:br>
          <a:r>
            <a:rPr lang="en-GB" sz="2400" kern="1200"/>
            <a:t>completed</a:t>
          </a:r>
          <a:endParaRPr lang="en-US" sz="2400" kern="1200"/>
        </a:p>
      </dsp:txBody>
      <dsp:txXfrm>
        <a:off x="470187" y="43784"/>
        <a:ext cx="5983150" cy="692586"/>
      </dsp:txXfrm>
    </dsp:sp>
    <dsp:sp modelId="{6B0FAC15-34EB-44A9-9306-7E458C523A89}">
      <dsp:nvSpPr>
        <dsp:cNvPr id="0" name=""/>
        <dsp:cNvSpPr/>
      </dsp:nvSpPr>
      <dsp:spPr>
        <a:xfrm>
          <a:off x="0" y="2265588"/>
          <a:ext cx="8654407" cy="1044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482143"/>
              <a:satOff val="7100"/>
              <a:lumOff val="6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1678" tIns="541528" rIns="67167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E.g. Total effort in person-days.</a:t>
          </a:r>
          <a:endParaRPr lang="en-US" sz="2400" kern="1200"/>
        </a:p>
      </dsp:txBody>
      <dsp:txXfrm>
        <a:off x="0" y="2265588"/>
        <a:ext cx="8654407" cy="1044225"/>
      </dsp:txXfrm>
    </dsp:sp>
    <dsp:sp modelId="{6EE44827-0165-470B-922D-243709222814}">
      <dsp:nvSpPr>
        <dsp:cNvPr id="0" name=""/>
        <dsp:cNvSpPr/>
      </dsp:nvSpPr>
      <dsp:spPr>
        <a:xfrm>
          <a:off x="432720" y="1881828"/>
          <a:ext cx="6058084" cy="767520"/>
        </a:xfrm>
        <a:prstGeom prst="round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981" tIns="0" rIns="22898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Resources required for processes or activities</a:t>
          </a:r>
          <a:endParaRPr lang="en-US" sz="2400" kern="1200"/>
        </a:p>
      </dsp:txBody>
      <dsp:txXfrm>
        <a:off x="470187" y="1919295"/>
        <a:ext cx="5983150" cy="692586"/>
      </dsp:txXfrm>
    </dsp:sp>
    <dsp:sp modelId="{06522BD3-1B21-4476-81B8-09DFC52EA0FC}">
      <dsp:nvSpPr>
        <dsp:cNvPr id="0" name=""/>
        <dsp:cNvSpPr/>
      </dsp:nvSpPr>
      <dsp:spPr>
        <a:xfrm>
          <a:off x="0" y="3833973"/>
          <a:ext cx="8654407" cy="1044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1678" tIns="541528" rIns="67167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E.g. Number of defects discovered.</a:t>
          </a:r>
          <a:endParaRPr lang="en-US" sz="2400" kern="1200"/>
        </a:p>
      </dsp:txBody>
      <dsp:txXfrm>
        <a:off x="0" y="3833973"/>
        <a:ext cx="8654407" cy="1044225"/>
      </dsp:txXfrm>
    </dsp:sp>
    <dsp:sp modelId="{E4CECA64-3342-406A-B269-1DDD57958A01}">
      <dsp:nvSpPr>
        <dsp:cNvPr id="0" name=""/>
        <dsp:cNvSpPr/>
      </dsp:nvSpPr>
      <dsp:spPr>
        <a:xfrm>
          <a:off x="432720" y="3450213"/>
          <a:ext cx="6058084" cy="767520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981" tIns="0" rIns="22898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Number of occurrences of a particular event</a:t>
          </a:r>
          <a:endParaRPr lang="en-US" sz="2400" kern="1200"/>
        </a:p>
      </dsp:txBody>
      <dsp:txXfrm>
        <a:off x="470187" y="3487680"/>
        <a:ext cx="5983150" cy="692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99632D-BF45-5740-AC14-87441BE8FBB0}">
      <dsp:nvSpPr>
        <dsp:cNvPr id="0" name=""/>
        <dsp:cNvSpPr/>
      </dsp:nvSpPr>
      <dsp:spPr>
        <a:xfrm>
          <a:off x="0" y="0"/>
          <a:ext cx="779450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6DFC8-DEFD-744A-959B-ACEB668F05C3}">
      <dsp:nvSpPr>
        <dsp:cNvPr id="0" name=""/>
        <dsp:cNvSpPr/>
      </dsp:nvSpPr>
      <dsp:spPr>
        <a:xfrm>
          <a:off x="0" y="0"/>
          <a:ext cx="1949175" cy="4614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rgbClr val="0070C0"/>
              </a:solidFill>
            </a:rPr>
            <a:t>Five stages in the process change process</a:t>
          </a:r>
        </a:p>
      </dsp:txBody>
      <dsp:txXfrm>
        <a:off x="0" y="0"/>
        <a:ext cx="1949175" cy="4614899"/>
      </dsp:txXfrm>
    </dsp:sp>
    <dsp:sp modelId="{ACF47138-C2CC-C34A-B08F-B37D59EBCAF9}">
      <dsp:nvSpPr>
        <dsp:cNvPr id="0" name=""/>
        <dsp:cNvSpPr/>
      </dsp:nvSpPr>
      <dsp:spPr>
        <a:xfrm>
          <a:off x="2058671" y="43490"/>
          <a:ext cx="5730293" cy="869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Improvement identification</a:t>
          </a:r>
        </a:p>
      </dsp:txBody>
      <dsp:txXfrm>
        <a:off x="2058671" y="43490"/>
        <a:ext cx="5730293" cy="869800"/>
      </dsp:txXfrm>
    </dsp:sp>
    <dsp:sp modelId="{EF56BB00-85BB-6C43-A3E7-803C2433CE58}">
      <dsp:nvSpPr>
        <dsp:cNvPr id="0" name=""/>
        <dsp:cNvSpPr/>
      </dsp:nvSpPr>
      <dsp:spPr>
        <a:xfrm>
          <a:off x="1949175" y="913290"/>
          <a:ext cx="58397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AF19F-F1D0-4642-869B-D04A64441375}">
      <dsp:nvSpPr>
        <dsp:cNvPr id="0" name=""/>
        <dsp:cNvSpPr/>
      </dsp:nvSpPr>
      <dsp:spPr>
        <a:xfrm>
          <a:off x="2058671" y="956780"/>
          <a:ext cx="5730293" cy="869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Improvement prioritization</a:t>
          </a:r>
        </a:p>
      </dsp:txBody>
      <dsp:txXfrm>
        <a:off x="2058671" y="956780"/>
        <a:ext cx="5730293" cy="869800"/>
      </dsp:txXfrm>
    </dsp:sp>
    <dsp:sp modelId="{9D652F1A-DD8C-5540-AA8D-C2C6BB0D2E24}">
      <dsp:nvSpPr>
        <dsp:cNvPr id="0" name=""/>
        <dsp:cNvSpPr/>
      </dsp:nvSpPr>
      <dsp:spPr>
        <a:xfrm>
          <a:off x="1949175" y="1826580"/>
          <a:ext cx="58397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360E2-EEA0-7E4D-B9E0-5A43023DEE57}">
      <dsp:nvSpPr>
        <dsp:cNvPr id="0" name=""/>
        <dsp:cNvSpPr/>
      </dsp:nvSpPr>
      <dsp:spPr>
        <a:xfrm>
          <a:off x="2058671" y="1870070"/>
          <a:ext cx="5730293" cy="869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Process change introduction</a:t>
          </a:r>
        </a:p>
      </dsp:txBody>
      <dsp:txXfrm>
        <a:off x="2058671" y="1870070"/>
        <a:ext cx="5730293" cy="869800"/>
      </dsp:txXfrm>
    </dsp:sp>
    <dsp:sp modelId="{8B702F3B-C226-AE43-A87B-755BB9BA2277}">
      <dsp:nvSpPr>
        <dsp:cNvPr id="0" name=""/>
        <dsp:cNvSpPr/>
      </dsp:nvSpPr>
      <dsp:spPr>
        <a:xfrm>
          <a:off x="1949175" y="2739870"/>
          <a:ext cx="58397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674A6B-5331-6C4D-A8D3-A88AA6DBD6BA}">
      <dsp:nvSpPr>
        <dsp:cNvPr id="0" name=""/>
        <dsp:cNvSpPr/>
      </dsp:nvSpPr>
      <dsp:spPr>
        <a:xfrm>
          <a:off x="2058671" y="2783360"/>
          <a:ext cx="5730293" cy="869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Process training</a:t>
          </a:r>
        </a:p>
      </dsp:txBody>
      <dsp:txXfrm>
        <a:off x="2058671" y="2783360"/>
        <a:ext cx="5730293" cy="869800"/>
      </dsp:txXfrm>
    </dsp:sp>
    <dsp:sp modelId="{7DD26AB3-89C3-A74C-9079-C879BCDA0DD1}">
      <dsp:nvSpPr>
        <dsp:cNvPr id="0" name=""/>
        <dsp:cNvSpPr/>
      </dsp:nvSpPr>
      <dsp:spPr>
        <a:xfrm>
          <a:off x="1949175" y="3653161"/>
          <a:ext cx="58397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AA7D9-DA95-3C47-81F0-EC9801D7C9E6}">
      <dsp:nvSpPr>
        <dsp:cNvPr id="0" name=""/>
        <dsp:cNvSpPr/>
      </dsp:nvSpPr>
      <dsp:spPr>
        <a:xfrm>
          <a:off x="2058671" y="3696651"/>
          <a:ext cx="5730293" cy="869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Change tuning</a:t>
          </a:r>
        </a:p>
      </dsp:txBody>
      <dsp:txXfrm>
        <a:off x="2058671" y="3696651"/>
        <a:ext cx="5730293" cy="869800"/>
      </dsp:txXfrm>
    </dsp:sp>
    <dsp:sp modelId="{171C5277-45C5-B840-9509-CF3A84D38A29}">
      <dsp:nvSpPr>
        <dsp:cNvPr id="0" name=""/>
        <dsp:cNvSpPr/>
      </dsp:nvSpPr>
      <dsp:spPr>
        <a:xfrm>
          <a:off x="1949175" y="4566451"/>
          <a:ext cx="58397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8EB90-8A97-4F95-A585-77B8B3775545}">
      <dsp:nvSpPr>
        <dsp:cNvPr id="0" name=""/>
        <dsp:cNvSpPr/>
      </dsp:nvSpPr>
      <dsp:spPr>
        <a:xfrm>
          <a:off x="-228287" y="32193"/>
          <a:ext cx="8175502" cy="8872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2ACBA-596C-4B6B-8035-FD39AD28C6AF}">
      <dsp:nvSpPr>
        <dsp:cNvPr id="0" name=""/>
        <dsp:cNvSpPr/>
      </dsp:nvSpPr>
      <dsp:spPr>
        <a:xfrm>
          <a:off x="40107" y="211623"/>
          <a:ext cx="487989" cy="4879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7499E-85CA-4F89-A267-16D487CA72BF}">
      <dsp:nvSpPr>
        <dsp:cNvPr id="0" name=""/>
        <dsp:cNvSpPr/>
      </dsp:nvSpPr>
      <dsp:spPr>
        <a:xfrm>
          <a:off x="796490" y="11991"/>
          <a:ext cx="3678975" cy="887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01" tIns="93901" rIns="93901" bIns="9390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Initial</a:t>
          </a:r>
          <a:endParaRPr lang="en-US" sz="2400" kern="1200"/>
        </a:p>
      </dsp:txBody>
      <dsp:txXfrm>
        <a:off x="796490" y="11991"/>
        <a:ext cx="3678975" cy="887253"/>
      </dsp:txXfrm>
    </dsp:sp>
    <dsp:sp modelId="{A0019044-5F8D-4638-BC8D-568A7BA7E037}">
      <dsp:nvSpPr>
        <dsp:cNvPr id="0" name=""/>
        <dsp:cNvSpPr/>
      </dsp:nvSpPr>
      <dsp:spPr>
        <a:xfrm>
          <a:off x="3225040" y="61109"/>
          <a:ext cx="3469743" cy="887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01" tIns="93901" rIns="93901" bIns="9390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Essentially uncontrolled</a:t>
          </a:r>
          <a:endParaRPr lang="en-US" sz="2400" kern="1200" dirty="0"/>
        </a:p>
      </dsp:txBody>
      <dsp:txXfrm>
        <a:off x="3225040" y="61109"/>
        <a:ext cx="3469743" cy="887253"/>
      </dsp:txXfrm>
    </dsp:sp>
    <dsp:sp modelId="{E7867BC5-CB81-40BD-9D23-5AD044C1002F}">
      <dsp:nvSpPr>
        <dsp:cNvPr id="0" name=""/>
        <dsp:cNvSpPr/>
      </dsp:nvSpPr>
      <dsp:spPr>
        <a:xfrm>
          <a:off x="-228287" y="1121058"/>
          <a:ext cx="8175502" cy="8872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F77DF-7C48-41BE-BE05-683C15B4D5E0}">
      <dsp:nvSpPr>
        <dsp:cNvPr id="0" name=""/>
        <dsp:cNvSpPr/>
      </dsp:nvSpPr>
      <dsp:spPr>
        <a:xfrm>
          <a:off x="40107" y="1320690"/>
          <a:ext cx="487989" cy="4879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EF395-972C-4A6D-B8CD-C87DE6CD873D}">
      <dsp:nvSpPr>
        <dsp:cNvPr id="0" name=""/>
        <dsp:cNvSpPr/>
      </dsp:nvSpPr>
      <dsp:spPr>
        <a:xfrm>
          <a:off x="796490" y="1121058"/>
          <a:ext cx="3678975" cy="887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01" tIns="93901" rIns="93901" bIns="9390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Repeatable</a:t>
          </a:r>
          <a:endParaRPr lang="en-US" sz="2400" kern="1200"/>
        </a:p>
      </dsp:txBody>
      <dsp:txXfrm>
        <a:off x="796490" y="1121058"/>
        <a:ext cx="3678975" cy="887253"/>
      </dsp:txXfrm>
    </dsp:sp>
    <dsp:sp modelId="{AD878EC6-0D32-4BED-8EF0-D69D2BF4A453}">
      <dsp:nvSpPr>
        <dsp:cNvPr id="0" name=""/>
        <dsp:cNvSpPr/>
      </dsp:nvSpPr>
      <dsp:spPr>
        <a:xfrm>
          <a:off x="3241660" y="1154019"/>
          <a:ext cx="3469743" cy="887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01" tIns="93901" rIns="93901" bIns="9390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Product management procedures defined and used</a:t>
          </a:r>
          <a:endParaRPr lang="en-US" sz="2400" kern="1200" dirty="0"/>
        </a:p>
      </dsp:txBody>
      <dsp:txXfrm>
        <a:off x="3241660" y="1154019"/>
        <a:ext cx="3469743" cy="887253"/>
      </dsp:txXfrm>
    </dsp:sp>
    <dsp:sp modelId="{604D2937-D4D9-4FAA-9647-27DD2F444BCC}">
      <dsp:nvSpPr>
        <dsp:cNvPr id="0" name=""/>
        <dsp:cNvSpPr/>
      </dsp:nvSpPr>
      <dsp:spPr>
        <a:xfrm>
          <a:off x="-228287" y="2230125"/>
          <a:ext cx="8175502" cy="8872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BD6F0-9332-4BD7-9A31-2764A54ED00E}">
      <dsp:nvSpPr>
        <dsp:cNvPr id="0" name=""/>
        <dsp:cNvSpPr/>
      </dsp:nvSpPr>
      <dsp:spPr>
        <a:xfrm>
          <a:off x="40107" y="2429757"/>
          <a:ext cx="487989" cy="4879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76C40-EB80-465A-86D0-4E3B51902352}">
      <dsp:nvSpPr>
        <dsp:cNvPr id="0" name=""/>
        <dsp:cNvSpPr/>
      </dsp:nvSpPr>
      <dsp:spPr>
        <a:xfrm>
          <a:off x="819100" y="2180705"/>
          <a:ext cx="2383653" cy="887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01" tIns="93901" rIns="93901" bIns="9390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Defined</a:t>
          </a:r>
          <a:endParaRPr lang="en-US" sz="2400" kern="1200" dirty="0"/>
        </a:p>
      </dsp:txBody>
      <dsp:txXfrm>
        <a:off x="819100" y="2180705"/>
        <a:ext cx="2383653" cy="887253"/>
      </dsp:txXfrm>
    </dsp:sp>
    <dsp:sp modelId="{3CFABC0F-71DD-4363-A015-D1880500D769}">
      <dsp:nvSpPr>
        <dsp:cNvPr id="0" name=""/>
        <dsp:cNvSpPr/>
      </dsp:nvSpPr>
      <dsp:spPr>
        <a:xfrm>
          <a:off x="3229731" y="2330979"/>
          <a:ext cx="4409870" cy="887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01" tIns="93901" rIns="93901" bIns="9390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Process management procedures and strategies defined and used</a:t>
          </a:r>
          <a:endParaRPr lang="en-US" sz="2400" kern="1200" dirty="0"/>
        </a:p>
      </dsp:txBody>
      <dsp:txXfrm>
        <a:off x="3229731" y="2330979"/>
        <a:ext cx="4409870" cy="887253"/>
      </dsp:txXfrm>
    </dsp:sp>
    <dsp:sp modelId="{AA09977D-C9DD-44F5-BB86-866B838D9FC9}">
      <dsp:nvSpPr>
        <dsp:cNvPr id="0" name=""/>
        <dsp:cNvSpPr/>
      </dsp:nvSpPr>
      <dsp:spPr>
        <a:xfrm>
          <a:off x="-228287" y="3339192"/>
          <a:ext cx="8175502" cy="8872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94E08-E842-4A07-A27D-94F35BB883D7}">
      <dsp:nvSpPr>
        <dsp:cNvPr id="0" name=""/>
        <dsp:cNvSpPr/>
      </dsp:nvSpPr>
      <dsp:spPr>
        <a:xfrm>
          <a:off x="40107" y="3538824"/>
          <a:ext cx="487989" cy="4879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06804-15F6-4419-95D7-E2C65EEEAE9E}">
      <dsp:nvSpPr>
        <dsp:cNvPr id="0" name=""/>
        <dsp:cNvSpPr/>
      </dsp:nvSpPr>
      <dsp:spPr>
        <a:xfrm>
          <a:off x="796490" y="3339192"/>
          <a:ext cx="3678975" cy="887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01" tIns="93901" rIns="93901" bIns="9390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Managed</a:t>
          </a:r>
          <a:endParaRPr lang="en-US" sz="2400" kern="1200"/>
        </a:p>
      </dsp:txBody>
      <dsp:txXfrm>
        <a:off x="796490" y="3339192"/>
        <a:ext cx="3678975" cy="887253"/>
      </dsp:txXfrm>
    </dsp:sp>
    <dsp:sp modelId="{EDD17C3F-05CB-40DC-809F-C112151D8722}">
      <dsp:nvSpPr>
        <dsp:cNvPr id="0" name=""/>
        <dsp:cNvSpPr/>
      </dsp:nvSpPr>
      <dsp:spPr>
        <a:xfrm>
          <a:off x="3247437" y="3389943"/>
          <a:ext cx="4386901" cy="887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01" tIns="93901" rIns="93901" bIns="9390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Quality management strategies defined and used</a:t>
          </a:r>
          <a:endParaRPr lang="en-US" sz="2400" kern="1200" dirty="0"/>
        </a:p>
      </dsp:txBody>
      <dsp:txXfrm>
        <a:off x="3247437" y="3389943"/>
        <a:ext cx="4386901" cy="887253"/>
      </dsp:txXfrm>
    </dsp:sp>
    <dsp:sp modelId="{B0968328-3A45-4F9C-BAD5-AA7C4D18D509}">
      <dsp:nvSpPr>
        <dsp:cNvPr id="0" name=""/>
        <dsp:cNvSpPr/>
      </dsp:nvSpPr>
      <dsp:spPr>
        <a:xfrm>
          <a:off x="-228287" y="4448259"/>
          <a:ext cx="8175502" cy="8872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3F789F-7874-43AE-A8A9-080E1585DF92}">
      <dsp:nvSpPr>
        <dsp:cNvPr id="0" name=""/>
        <dsp:cNvSpPr/>
      </dsp:nvSpPr>
      <dsp:spPr>
        <a:xfrm>
          <a:off x="40107" y="4647891"/>
          <a:ext cx="487989" cy="4879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1BAD3-123B-40E1-AC1F-69396E44F12E}">
      <dsp:nvSpPr>
        <dsp:cNvPr id="0" name=""/>
        <dsp:cNvSpPr/>
      </dsp:nvSpPr>
      <dsp:spPr>
        <a:xfrm>
          <a:off x="796490" y="4448259"/>
          <a:ext cx="3678975" cy="887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01" tIns="93901" rIns="93901" bIns="9390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Optimising</a:t>
          </a:r>
          <a:endParaRPr lang="en-US" sz="2400" kern="1200"/>
        </a:p>
      </dsp:txBody>
      <dsp:txXfrm>
        <a:off x="796490" y="4448259"/>
        <a:ext cx="3678975" cy="887253"/>
      </dsp:txXfrm>
    </dsp:sp>
    <dsp:sp modelId="{F63D5A4C-8907-4BCC-B80D-9E6B4A46F110}">
      <dsp:nvSpPr>
        <dsp:cNvPr id="0" name=""/>
        <dsp:cNvSpPr/>
      </dsp:nvSpPr>
      <dsp:spPr>
        <a:xfrm>
          <a:off x="3281562" y="4460250"/>
          <a:ext cx="4306576" cy="887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01" tIns="93901" rIns="93901" bIns="9390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Process improvement strategies defined and used</a:t>
          </a:r>
          <a:endParaRPr lang="en-US" sz="2400" kern="1200" dirty="0"/>
        </a:p>
      </dsp:txBody>
      <dsp:txXfrm>
        <a:off x="3281562" y="4460250"/>
        <a:ext cx="4306576" cy="887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2/8/23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1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2/8/23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7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23454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4104" y="6280848"/>
            <a:ext cx="512638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00446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52759" y="-135979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68617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2344" y="6218729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1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transition spd="med">
    <p:wipe dir="r"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u="sng" kern="120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00B0F0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FFC000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FF0000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408" y="1284789"/>
            <a:ext cx="7814935" cy="2322011"/>
          </a:xfrm>
        </p:spPr>
        <p:txBody>
          <a:bodyPr>
            <a:normAutofit/>
          </a:bodyPr>
          <a:lstStyle/>
          <a:p>
            <a:pPr algn="ctr"/>
            <a:r>
              <a:rPr lang="en-US" sz="4800" u="none" dirty="0"/>
              <a:t>Chapter 26</a:t>
            </a:r>
            <a:br>
              <a:rPr lang="en-US" sz="4800" u="none" dirty="0"/>
            </a:br>
            <a:br>
              <a:rPr lang="en-US" u="none" dirty="0"/>
            </a:br>
            <a:r>
              <a:rPr lang="en-US" sz="4400" u="none" dirty="0">
                <a:solidFill>
                  <a:srgbClr val="0070C0"/>
                </a:solidFill>
              </a:rPr>
              <a:t> Process Improvement</a:t>
            </a:r>
            <a:endParaRPr lang="en-US" u="none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98443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B557-86A2-5140-8F5E-6152E486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7686177" cy="755904"/>
          </a:xfrm>
        </p:spPr>
        <p:txBody>
          <a:bodyPr/>
          <a:lstStyle/>
          <a:p>
            <a:r>
              <a:rPr lang="en-US" dirty="0"/>
              <a:t>Process Analysis: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0EEE-E440-FA4D-8334-4323E1B12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158" y="1795063"/>
            <a:ext cx="6925057" cy="466834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Questionnaires and interviews, where the engineers and managers working on a project are questioned about what actually goes on. The answers to a formal questionnaire are referred during personal interviews with those involved in the process.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Ethnographic studies, where process participants are observed as they work to understand the nature of software development as a human activity. Such analysis reveals subtleties and complexities that may not be revealed by questionnaires and interviews.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58B3F-8CDC-654A-9017-B5B1D796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6" name="Graphic 15" descr="Questions">
            <a:extLst>
              <a:ext uri="{FF2B5EF4-FFF2-40B4-BE49-F238E27FC236}">
                <a16:creationId xmlns:a16="http://schemas.microsoft.com/office/drawing/2014/main" id="{1CEE8DCF-E3CB-4548-8CBB-40A4D1624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939122"/>
            <a:ext cx="1230853" cy="193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1847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1082-ACC2-064A-BDCA-9FB40DFB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7686177" cy="816864"/>
          </a:xfrm>
        </p:spPr>
        <p:txBody>
          <a:bodyPr/>
          <a:lstStyle/>
          <a:p>
            <a:r>
              <a:rPr lang="en-US" dirty="0"/>
              <a:t>Process Change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16520FA-3C2D-4AD7-9CF4-86B689545B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213550"/>
              </p:ext>
            </p:extLst>
          </p:nvPr>
        </p:nvGraphicFramePr>
        <p:xfrm>
          <a:off x="609598" y="1426464"/>
          <a:ext cx="7794505" cy="4614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C400E-1F03-F64A-B1E7-845AA423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30486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AB0C-677D-2043-9CA1-3215E853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D31FC-D2E8-B247-AAA2-41F590847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609344"/>
            <a:ext cx="7794505" cy="4432019"/>
          </a:xfrm>
        </p:spPr>
        <p:txBody>
          <a:bodyPr/>
          <a:lstStyle/>
          <a:p>
            <a:r>
              <a:rPr lang="en-US" sz="2400" dirty="0"/>
              <a:t>Capability Maturity Model Integration</a:t>
            </a:r>
          </a:p>
          <a:p>
            <a:r>
              <a:rPr lang="en-US" sz="2400" dirty="0"/>
              <a:t>SEI (Software Engineering Institute) created a model to measure the capability maturity levels of software development</a:t>
            </a:r>
          </a:p>
          <a:p>
            <a:pPr lvl="1"/>
            <a:r>
              <a:rPr lang="en-US" sz="2000" dirty="0"/>
              <a:t>A set of process areas, related to software process activities </a:t>
            </a:r>
          </a:p>
          <a:p>
            <a:pPr lvl="1"/>
            <a:r>
              <a:rPr lang="en-US" sz="2000" dirty="0"/>
              <a:t>A number of goals, abstract descriptions of desirable state that should be attained by an organization</a:t>
            </a:r>
          </a:p>
          <a:p>
            <a:pPr lvl="1"/>
            <a:r>
              <a:rPr lang="en-US" sz="2000" dirty="0"/>
              <a:t>A set of good practices, descriptions of ways of achieving a goal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39199-9360-8E4F-9552-9A2A9173F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67331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Capability maturity levels</a:t>
            </a:r>
            <a:endParaRPr lang="en-US" dirty="0"/>
          </a:p>
        </p:txBody>
      </p:sp>
      <p:pic>
        <p:nvPicPr>
          <p:cNvPr id="4" name="Content Placeholder 3" descr="26.10 StagesCMMI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585" b="-4028"/>
          <a:stretch/>
        </p:blipFill>
        <p:spPr>
          <a:xfrm>
            <a:off x="609599" y="1320865"/>
            <a:ext cx="7686177" cy="525533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63E2DC-5ADD-4C6B-BABB-F1B5B0EE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5750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rPr lang="en-GB" dirty="0"/>
              <a:t>The SEI capability maturity model</a:t>
            </a:r>
          </a:p>
        </p:txBody>
      </p:sp>
      <p:graphicFrame>
        <p:nvGraphicFramePr>
          <p:cNvPr id="43013" name="Rectangle 2">
            <a:extLst>
              <a:ext uri="{FF2B5EF4-FFF2-40B4-BE49-F238E27FC236}">
                <a16:creationId xmlns:a16="http://schemas.microsoft.com/office/drawing/2014/main" id="{940C05D2-7D2C-44C1-AFE5-2E8D17759A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1948" y="1388962"/>
          <a:ext cx="8175502" cy="5347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22241E-714B-4D16-BDD2-95257F95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728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30400"/>
            <a:ext cx="7029692" cy="4110964"/>
          </a:xfrm>
        </p:spPr>
        <p:txBody>
          <a:bodyPr>
            <a:normAutofit/>
          </a:bodyPr>
          <a:lstStyle/>
          <a:p>
            <a:r>
              <a:rPr lang="en-US" sz="2800" dirty="0"/>
              <a:t>Process improvement process</a:t>
            </a:r>
            <a:endParaRPr lang="en-GB" sz="2800" dirty="0"/>
          </a:p>
          <a:p>
            <a:r>
              <a:rPr lang="en-GB" sz="2800" dirty="0"/>
              <a:t>Process measurement</a:t>
            </a:r>
          </a:p>
          <a:p>
            <a:r>
              <a:rPr lang="en-GB" sz="2800" dirty="0"/>
              <a:t>Process analysis</a:t>
            </a:r>
          </a:p>
          <a:p>
            <a:r>
              <a:rPr lang="en-US" sz="2800" dirty="0"/>
              <a:t>Process change</a:t>
            </a:r>
          </a:p>
          <a:p>
            <a:r>
              <a:rPr lang="en-US" sz="2800" dirty="0"/>
              <a:t>CMMI process improvement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961-4B2C-A547-9A54-CB85DA02077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89961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rPr lang="en-US" dirty="0"/>
              <a:t>Process improvement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F37EF55-9288-4FA3-9FDB-00A3B526D7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678" y="1504709"/>
          <a:ext cx="8370254" cy="5150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2A703-BBC8-4849-8CCB-D44FAB52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42665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rPr lang="en-US" dirty="0"/>
              <a:t>Approaches to improvement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75F045E-5F8F-4AEB-AE74-ABD9C9B715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72858"/>
              </p:ext>
            </p:extLst>
          </p:nvPr>
        </p:nvGraphicFramePr>
        <p:xfrm>
          <a:off x="530678" y="1388962"/>
          <a:ext cx="8173484" cy="5159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AC844B-7CB8-41E9-9481-2CADFE4B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6099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improvement cycle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26.3 Process improvement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976" b="-2227"/>
          <a:stretch/>
        </p:blipFill>
        <p:spPr>
          <a:xfrm>
            <a:off x="1355217" y="1587684"/>
            <a:ext cx="5716915" cy="481880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351B5D-061C-4A86-B681-A9B48C5F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02720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rPr lang="en-US" dirty="0"/>
              <a:t>Process improvement activities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95EB15C-CAFA-491D-BB8E-2B89C19F26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125719"/>
              </p:ext>
            </p:extLst>
          </p:nvPr>
        </p:nvGraphicFramePr>
        <p:xfrm>
          <a:off x="530678" y="1469985"/>
          <a:ext cx="8276772" cy="52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7D7625-A30E-4A36-83FD-4C39626A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8528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xfrm>
            <a:off x="701238" y="341631"/>
            <a:ext cx="7648121" cy="1099457"/>
          </a:xfrm>
        </p:spPr>
        <p:txBody>
          <a:bodyPr lIns="90487" tIns="44450" rIns="90487" bIns="44450">
            <a:normAutofit/>
          </a:bodyPr>
          <a:lstStyle/>
          <a:p>
            <a:r>
              <a:rPr lang="en-GB" sz="4000" dirty="0"/>
              <a:t>Process measurement</a:t>
            </a:r>
          </a:p>
        </p:txBody>
      </p:sp>
      <p:graphicFrame>
        <p:nvGraphicFramePr>
          <p:cNvPr id="32773" name="Rectangle 2">
            <a:extLst>
              <a:ext uri="{FF2B5EF4-FFF2-40B4-BE49-F238E27FC236}">
                <a16:creationId xmlns:a16="http://schemas.microsoft.com/office/drawing/2014/main" id="{8BD596EB-F06E-463D-88C9-9C70130B4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567539"/>
              </p:ext>
            </p:extLst>
          </p:nvPr>
        </p:nvGraphicFramePr>
        <p:xfrm>
          <a:off x="530678" y="1423686"/>
          <a:ext cx="8185059" cy="4884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0B8C6D-A2E8-4B8B-8E77-263DE394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825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 lIns="90487" tIns="44450" rIns="90487" bIns="44450">
            <a:normAutofit/>
          </a:bodyPr>
          <a:lstStyle/>
          <a:p>
            <a:r>
              <a:rPr lang="en-GB" dirty="0"/>
              <a:t>Process metrics</a:t>
            </a:r>
          </a:p>
        </p:txBody>
      </p:sp>
      <p:graphicFrame>
        <p:nvGraphicFramePr>
          <p:cNvPr id="34821" name="Rectangle 2">
            <a:extLst>
              <a:ext uri="{FF2B5EF4-FFF2-40B4-BE49-F238E27FC236}">
                <a16:creationId xmlns:a16="http://schemas.microsoft.com/office/drawing/2014/main" id="{81D39515-24D7-4DF1-8CA0-D8506D1807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5972" y="1408259"/>
          <a:ext cx="8654407" cy="4884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03CA0C-DA4F-42F2-994E-777D3A3D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2710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B557-86A2-5140-8F5E-6152E486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7686177" cy="755904"/>
          </a:xfrm>
        </p:spPr>
        <p:txBody>
          <a:bodyPr/>
          <a:lstStyle/>
          <a:p>
            <a:r>
              <a:rPr lang="en-US" dirty="0"/>
              <a:t>Process Analysis: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0EEE-E440-FA4D-8334-4323E1B12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88613"/>
            <a:ext cx="7686176" cy="4668347"/>
          </a:xfrm>
        </p:spPr>
        <p:txBody>
          <a:bodyPr>
            <a:normAutofit/>
          </a:bodyPr>
          <a:lstStyle/>
          <a:p>
            <a:pPr marL="400050">
              <a:buFont typeface="+mj-lt"/>
              <a:buAutoNum type="arabicPeriod"/>
            </a:pPr>
            <a:r>
              <a:rPr lang="en-US" sz="2600" dirty="0"/>
              <a:t>To understand the activities involved in the process,</a:t>
            </a:r>
          </a:p>
          <a:p>
            <a:pPr marL="400050">
              <a:buFont typeface="+mj-lt"/>
              <a:buAutoNum type="arabicPeriod"/>
            </a:pPr>
            <a:r>
              <a:rPr lang="en-US" sz="2600" dirty="0"/>
              <a:t>To understand the relationships between the process activities and the measurements that have been made,</a:t>
            </a:r>
          </a:p>
          <a:p>
            <a:pPr marL="400050">
              <a:buFont typeface="+mj-lt"/>
              <a:buAutoNum type="arabicPeriod"/>
            </a:pPr>
            <a:r>
              <a:rPr lang="en-US" sz="2600" dirty="0"/>
              <a:t>To relate the specific process or processes that you are analyzing to comparable processes elsewhere in the organization, or to idealized processes of the same type.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58B3F-8CDC-654A-9017-B5B1D796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69762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13221</TotalTime>
  <Words>675</Words>
  <Application>Microsoft Macintosh PowerPoint</Application>
  <PresentationFormat>On-screen Show (4:3)</PresentationFormat>
  <Paragraphs>83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Trebuchet MS</vt:lpstr>
      <vt:lpstr>Wingdings 3</vt:lpstr>
      <vt:lpstr>Facet</vt:lpstr>
      <vt:lpstr>Chapter 26   Process Improvement</vt:lpstr>
      <vt:lpstr>Topics covered</vt:lpstr>
      <vt:lpstr>Process improvement</vt:lpstr>
      <vt:lpstr>Approaches to improvement</vt:lpstr>
      <vt:lpstr>The process improvement cycle </vt:lpstr>
      <vt:lpstr>Process improvement activities</vt:lpstr>
      <vt:lpstr>Process measurement</vt:lpstr>
      <vt:lpstr>Process metrics</vt:lpstr>
      <vt:lpstr>Process Analysis: Objectives</vt:lpstr>
      <vt:lpstr>Process Analysis: Techniques</vt:lpstr>
      <vt:lpstr>Process Change</vt:lpstr>
      <vt:lpstr>CMMI</vt:lpstr>
      <vt:lpstr>Capability maturity levels</vt:lpstr>
      <vt:lpstr>The SEI capability maturity model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Jianchao "Jack" Han</cp:lastModifiedBy>
  <cp:revision>47</cp:revision>
  <dcterms:created xsi:type="dcterms:W3CDTF">2010-01-06T19:57:16Z</dcterms:created>
  <dcterms:modified xsi:type="dcterms:W3CDTF">2023-02-08T23:38:45Z</dcterms:modified>
</cp:coreProperties>
</file>