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FEB9-5D2C-4523-AD33-130B657D1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C8509-AF96-4999-B6C5-425510904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E6764-2F52-4C5D-916A-6AE80682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1B99-A48B-4091-8E3C-3FB42CE2F619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47552-4EA6-4FDA-8846-6B625BB0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D0DBD-9BA1-4298-A174-662FA670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1E38-36DF-4471-A93E-C9889F54C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2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54C0-2361-490F-A4C7-917A74134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F0986-A377-43D3-AC4E-6B6AE752B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B34CB-6081-4581-AEC3-A2ABBCB5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1B99-A48B-4091-8E3C-3FB42CE2F619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38D22-ED6B-4B13-A26E-9B235064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063B2-5BA6-4E64-82F9-5C2739E4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1E38-36DF-4471-A93E-C9889F54C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2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A9235-E6BD-468D-ABFA-4F823DE7A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74741-AF02-476D-8351-78F9E64C7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A12EC-F2BD-4767-A1A7-49BCA4F4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1B99-A48B-4091-8E3C-3FB42CE2F619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BE83A-A6DB-45B8-AE34-D1856DDCF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D49D7-CA97-4ED8-AF3C-43A37A87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1E38-36DF-4471-A93E-C9889F54C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5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50BC-BCC3-4CC7-A609-14F4651C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4E46E-83EA-42FC-970D-C498C63E4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830C1-F87B-4056-B225-257B95019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1B99-A48B-4091-8E3C-3FB42CE2F619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4B7CF-ED83-4115-A4A9-7579670A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0B897-BDC1-4175-937F-6D0ADD00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1E38-36DF-4471-A93E-C9889F54C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8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BA85-DFE6-4DFE-8C42-B395B2B6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06FA9-299C-40F0-819B-E57DD5AE7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264E-8164-4582-9D3E-D3EA7CC4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1B99-A48B-4091-8E3C-3FB42CE2F619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65597-FF07-4E20-93D1-942AD63E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0AB18-EB0E-4DD7-B781-66514900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1E38-36DF-4471-A93E-C9889F54C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8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6975-4F8A-476E-A58F-2A0376DA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0F480-F8CA-4FC8-86E5-828A6575A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6677E-59E0-4E34-9E55-F0C1C3F21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FBAB2-9614-489B-B218-212E0E41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1B99-A48B-4091-8E3C-3FB42CE2F619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278AF-42A6-48C6-AA7B-DE057D22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89FC3-1584-4C89-BF55-2CFEDF1F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1E38-36DF-4471-A93E-C9889F54C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F4E7-87FF-4746-B4FA-C67A2C94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A3C2E-44C4-4085-9CEC-57F6F9883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EA57C-51D4-499B-9B8D-7428BDD3B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0DFFB-198F-4F3B-A3D4-38629D905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FABC5-C263-40AF-BB43-103F724DA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B80F57-5702-4363-9074-DBCA5CB2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1B99-A48B-4091-8E3C-3FB42CE2F619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D96CFA-BE50-4A6A-83C1-A0BA42A3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A930F8-222E-438B-9654-A0D70D0B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1E38-36DF-4471-A93E-C9889F54C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0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4359-1B5B-4811-BED7-752425A0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B1F6F-7C07-48F2-9C59-CC2AA3CD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1B99-A48B-4091-8E3C-3FB42CE2F619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C3CE6-6921-43B1-886C-ADA91960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5BA37-47D3-4D0E-9530-FA6980D0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1E38-36DF-4471-A93E-C9889F54C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3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9241A5-24E8-4215-8F54-152B6BF6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1B99-A48B-4091-8E3C-3FB42CE2F619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84124-EF49-435F-8841-C1B23AD3F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C22C4-8F25-4728-B208-6F595B49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1E38-36DF-4471-A93E-C9889F54C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2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B38F-65AB-49A6-9659-A62124078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AD766-2A1F-492B-94F1-D8B475511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30D98-CA40-4877-892E-E625EA20A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A0A3F-AB9F-455A-B83A-7C8292F8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1B99-A48B-4091-8E3C-3FB42CE2F619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97745-4D3D-4660-96A0-A36A4BC6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1EE2E-136C-4D22-B204-7BCF2EEB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1E38-36DF-4471-A93E-C9889F54C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FF16-F048-4B68-B8BA-650F4BA8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B9330D-0B3A-4F8F-B32E-22CC8F752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8FA5D-09D2-4761-8670-A3A3AC2F3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E0C02-D129-4193-A92E-D3C7D8D0B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1B99-A48B-4091-8E3C-3FB42CE2F619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35414-A8D7-4E07-8F81-D89CB5CE7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563F5-071A-4B78-A049-4FF32CAB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1E38-36DF-4471-A93E-C9889F54C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4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A62AAA-DF68-4BFA-A89F-A9227777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647F4-D912-4095-9DF1-C25584EE8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6ED68-E900-46F0-A8AF-CF6A1B788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F1B99-A48B-4091-8E3C-3FB42CE2F619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8C4FB-2EFC-4A9C-8284-F9899D3BA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D06A9-6A54-4396-8DCC-C1AF9484F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41E38-36DF-4471-A93E-C9889F54C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1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close up of a logo&#10;&#10;Description generated with high confidence">
            <a:extLst>
              <a:ext uri="{FF2B5EF4-FFF2-40B4-BE49-F238E27FC236}">
                <a16:creationId xmlns:a16="http://schemas.microsoft.com/office/drawing/2014/main" id="{3CD26138-6FDC-4643-84EC-E3CCA0D8A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94" y="330200"/>
            <a:ext cx="1000985" cy="1000985"/>
          </a:xfrm>
          <a:prstGeom prst="rect">
            <a:avLst/>
          </a:prstGeom>
        </p:spPr>
      </p:pic>
      <p:pic>
        <p:nvPicPr>
          <p:cNvPr id="22" name="Picture 21" descr="A close up of a logo&#10;&#10;Description generated with high confidence">
            <a:extLst>
              <a:ext uri="{FF2B5EF4-FFF2-40B4-BE49-F238E27FC236}">
                <a16:creationId xmlns:a16="http://schemas.microsoft.com/office/drawing/2014/main" id="{2D53773B-97D9-43CE-A83B-E97DBD655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39" y="906893"/>
            <a:ext cx="1000985" cy="1000985"/>
          </a:xfrm>
          <a:prstGeom prst="rect">
            <a:avLst/>
          </a:prstGeom>
        </p:spPr>
      </p:pic>
      <p:pic>
        <p:nvPicPr>
          <p:cNvPr id="23" name="Picture 22" descr="A close up of a logo&#10;&#10;Description generated with high confidence">
            <a:extLst>
              <a:ext uri="{FF2B5EF4-FFF2-40B4-BE49-F238E27FC236}">
                <a16:creationId xmlns:a16="http://schemas.microsoft.com/office/drawing/2014/main" id="{A7A6FFEB-43C5-4691-9236-8A89ACD08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93" y="1483585"/>
            <a:ext cx="1000985" cy="1000985"/>
          </a:xfrm>
          <a:prstGeom prst="rect">
            <a:avLst/>
          </a:prstGeom>
        </p:spPr>
      </p:pic>
      <p:pic>
        <p:nvPicPr>
          <p:cNvPr id="24" name="Picture 2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B3F4677-CCA0-447B-99D5-3781EBD33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069" y="752756"/>
            <a:ext cx="1461658" cy="1461658"/>
          </a:xfrm>
          <a:prstGeom prst="rect">
            <a:avLst/>
          </a:prstGeom>
        </p:spPr>
      </p:pic>
      <p:pic>
        <p:nvPicPr>
          <p:cNvPr id="25" name="Picture 24" descr="A picture containing iPod&#10;&#10;Description generated with very high confidence">
            <a:extLst>
              <a:ext uri="{FF2B5EF4-FFF2-40B4-BE49-F238E27FC236}">
                <a16:creationId xmlns:a16="http://schemas.microsoft.com/office/drawing/2014/main" id="{CEF56C49-F0DF-4818-AD53-B7E20DB1D0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218" y="425676"/>
            <a:ext cx="1963417" cy="1963417"/>
          </a:xfrm>
          <a:prstGeom prst="rect">
            <a:avLst/>
          </a:prstGeom>
        </p:spPr>
      </p:pic>
      <p:pic>
        <p:nvPicPr>
          <p:cNvPr id="26" name="Picture 25" descr="A picture containing wheel, transport&#10;&#10;Description generated with very high confidence">
            <a:extLst>
              <a:ext uri="{FF2B5EF4-FFF2-40B4-BE49-F238E27FC236}">
                <a16:creationId xmlns:a16="http://schemas.microsoft.com/office/drawing/2014/main" id="{6AF3803B-82CD-4336-8155-887C665649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290" y="852917"/>
            <a:ext cx="1876105" cy="1261336"/>
          </a:xfrm>
          <a:prstGeom prst="rect">
            <a:avLst/>
          </a:prstGeom>
        </p:spPr>
      </p:pic>
      <p:pic>
        <p:nvPicPr>
          <p:cNvPr id="27" name="Picture 2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D3A53E5-16A0-482E-8A5D-0DFECB687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82818">
            <a:off x="8271169" y="2126011"/>
            <a:ext cx="1461658" cy="1461658"/>
          </a:xfrm>
          <a:prstGeom prst="rect">
            <a:avLst/>
          </a:prstGeom>
        </p:spPr>
      </p:pic>
      <p:pic>
        <p:nvPicPr>
          <p:cNvPr id="28" name="Picture 2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458A79E-7587-4387-8BBB-8A8271A16E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998" y="3560170"/>
            <a:ext cx="2601185" cy="2601185"/>
          </a:xfrm>
          <a:prstGeom prst="rect">
            <a:avLst/>
          </a:prstGeom>
        </p:spPr>
      </p:pic>
      <p:pic>
        <p:nvPicPr>
          <p:cNvPr id="29" name="Picture 28" descr="A close up of a sign&#10;&#10;Description generated with high confidence">
            <a:extLst>
              <a:ext uri="{FF2B5EF4-FFF2-40B4-BE49-F238E27FC236}">
                <a16:creationId xmlns:a16="http://schemas.microsoft.com/office/drawing/2014/main" id="{4FB814DA-0ED0-4FF6-9A47-A61E448832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947" y="3980202"/>
            <a:ext cx="2181153" cy="2181153"/>
          </a:xfrm>
          <a:prstGeom prst="rect">
            <a:avLst/>
          </a:prstGeom>
        </p:spPr>
      </p:pic>
      <p:pic>
        <p:nvPicPr>
          <p:cNvPr id="30" name="Picture 2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B6F2F26-5F95-4F25-9979-B95E56A89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23716" y="4294893"/>
            <a:ext cx="1461658" cy="1461658"/>
          </a:xfrm>
          <a:prstGeom prst="rect">
            <a:avLst/>
          </a:prstGeom>
        </p:spPr>
      </p:pic>
      <p:pic>
        <p:nvPicPr>
          <p:cNvPr id="31" name="Picture 3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B68F92D-5BA9-4238-A3F0-058CBD4888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989" y="3098800"/>
            <a:ext cx="3429000" cy="3429000"/>
          </a:xfrm>
          <a:prstGeom prst="rect">
            <a:avLst/>
          </a:prstGeom>
        </p:spPr>
      </p:pic>
      <p:pic>
        <p:nvPicPr>
          <p:cNvPr id="32" name="Picture 31" descr="A close up of a logo&#10;&#10;Description generated with high confidence">
            <a:extLst>
              <a:ext uri="{FF2B5EF4-FFF2-40B4-BE49-F238E27FC236}">
                <a16:creationId xmlns:a16="http://schemas.microsoft.com/office/drawing/2014/main" id="{F7C47F03-79EC-4A84-BD5A-5BEAF6B0C1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74" y="3759282"/>
            <a:ext cx="486425" cy="486425"/>
          </a:xfrm>
          <a:prstGeom prst="rect">
            <a:avLst/>
          </a:prstGeom>
        </p:spPr>
      </p:pic>
      <p:pic>
        <p:nvPicPr>
          <p:cNvPr id="33" name="Picture 32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BC3D2FF6-68CE-4932-B8E3-D30C4A5B2C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659" y="3800048"/>
            <a:ext cx="469590" cy="469590"/>
          </a:xfrm>
          <a:prstGeom prst="rect">
            <a:avLst/>
          </a:prstGeom>
        </p:spPr>
      </p:pic>
      <p:pic>
        <p:nvPicPr>
          <p:cNvPr id="34" name="Picture 33" descr="A close up of a logo&#10;&#10;Description generated with high confidence">
            <a:extLst>
              <a:ext uri="{FF2B5EF4-FFF2-40B4-BE49-F238E27FC236}">
                <a16:creationId xmlns:a16="http://schemas.microsoft.com/office/drawing/2014/main" id="{C84AC6E8-2EE6-463B-9DAF-0563464FDA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54" y="4442087"/>
            <a:ext cx="486425" cy="486425"/>
          </a:xfrm>
          <a:prstGeom prst="rect">
            <a:avLst/>
          </a:prstGeom>
        </p:spPr>
      </p:pic>
      <p:pic>
        <p:nvPicPr>
          <p:cNvPr id="35" name="Picture 34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A498E392-C96A-4B04-AD8A-C4410C0F17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10" y="4470150"/>
            <a:ext cx="470220" cy="470220"/>
          </a:xfrm>
          <a:prstGeom prst="rect">
            <a:avLst/>
          </a:prstGeom>
        </p:spPr>
      </p:pic>
      <p:pic>
        <p:nvPicPr>
          <p:cNvPr id="36" name="Picture 3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5A54846-4365-431F-B5F0-3630CF8FEF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629" y="5084380"/>
            <a:ext cx="486426" cy="486426"/>
          </a:xfrm>
          <a:prstGeom prst="rect">
            <a:avLst/>
          </a:prstGeom>
        </p:spPr>
      </p:pic>
      <p:pic>
        <p:nvPicPr>
          <p:cNvPr id="37" name="Picture 36" descr="A close up of a sign&#10;&#10;Description generated with high confidence">
            <a:extLst>
              <a:ext uri="{FF2B5EF4-FFF2-40B4-BE49-F238E27FC236}">
                <a16:creationId xmlns:a16="http://schemas.microsoft.com/office/drawing/2014/main" id="{E12DE704-5CB1-458A-984D-557B7D678FC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721" y="3139925"/>
            <a:ext cx="564063" cy="564063"/>
          </a:xfrm>
          <a:prstGeom prst="rect">
            <a:avLst/>
          </a:prstGeom>
        </p:spPr>
      </p:pic>
      <p:pic>
        <p:nvPicPr>
          <p:cNvPr id="38" name="Picture 3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5FCC364-4EF3-4ADF-8501-716EC575C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59356" y="4294893"/>
            <a:ext cx="1461658" cy="146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7786 -0.00324 L 0.00443 -0.00324 L 0.00443 0.00787 L 0.00443 0.00787 " pathEditMode="relative" ptsTypes="AAAA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5182 -0.09607 L 0.00547 0.00208 " pathEditMode="relative" ptsTypes="AA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7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6719 0.00069 L -0.01406 0.00069 " pathEditMode="relative" ptsTypes="AA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6719 0.00069 L -0.01406 0.00069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Eguiguren</dc:creator>
  <cp:lastModifiedBy>Jose Eguiguren</cp:lastModifiedBy>
  <cp:revision>1</cp:revision>
  <dcterms:created xsi:type="dcterms:W3CDTF">2017-12-07T15:08:44Z</dcterms:created>
  <dcterms:modified xsi:type="dcterms:W3CDTF">2017-12-07T15:13:14Z</dcterms:modified>
</cp:coreProperties>
</file>