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Eguiguren" userId="3531fb3410868885" providerId="LiveId" clId="{3BF41C60-BCB3-49C3-8E6D-2EC414A20107}"/>
    <pc:docChg chg="custSel delSld modSld">
      <pc:chgData name="Jose Eguiguren" userId="3531fb3410868885" providerId="LiveId" clId="{3BF41C60-BCB3-49C3-8E6D-2EC414A20107}" dt="2018-02-05T17:12:05.641" v="116" actId="2696"/>
      <pc:docMkLst>
        <pc:docMk/>
      </pc:docMkLst>
      <pc:sldChg chg="addSp delSp modSp delAnim modAnim">
        <pc:chgData name="Jose Eguiguren" userId="3531fb3410868885" providerId="LiveId" clId="{3BF41C60-BCB3-49C3-8E6D-2EC414A20107}" dt="2018-02-05T17:02:25.790" v="44" actId="1076"/>
        <pc:sldMkLst>
          <pc:docMk/>
          <pc:sldMk cId="1475843183" sldId="257"/>
        </pc:sldMkLst>
        <pc:spChg chg="add mod">
          <ac:chgData name="Jose Eguiguren" userId="3531fb3410868885" providerId="LiveId" clId="{3BF41C60-BCB3-49C3-8E6D-2EC414A20107}" dt="2018-02-05T16:59:35.410" v="12" actId="123"/>
          <ac:spMkLst>
            <pc:docMk/>
            <pc:sldMk cId="1475843183" sldId="257"/>
            <ac:spMk id="2" creationId="{0CBE05C8-D7E5-469F-84E4-5F0C6CB23FD8}"/>
          </ac:spMkLst>
        </pc:spChg>
        <pc:spChg chg="add mod">
          <ac:chgData name="Jose Eguiguren" userId="3531fb3410868885" providerId="LiveId" clId="{3BF41C60-BCB3-49C3-8E6D-2EC414A20107}" dt="2018-02-05T17:01:38.256" v="41" actId="403"/>
          <ac:spMkLst>
            <pc:docMk/>
            <pc:sldMk cId="1475843183" sldId="257"/>
            <ac:spMk id="4" creationId="{E5C9D7F8-C597-410E-AFCD-A8316F2511B7}"/>
          </ac:spMkLst>
        </pc:spChg>
        <pc:grpChg chg="add mod">
          <ac:chgData name="Jose Eguiguren" userId="3531fb3410868885" providerId="LiveId" clId="{3BF41C60-BCB3-49C3-8E6D-2EC414A20107}" dt="2018-02-05T16:58:54.334" v="9" actId="1076"/>
          <ac:grpSpMkLst>
            <pc:docMk/>
            <pc:sldMk cId="1475843183" sldId="257"/>
            <ac:grpSpMk id="3" creationId="{F321CCD4-F86C-4E94-9059-CBE8FB245164}"/>
          </ac:grpSpMkLst>
        </pc:grpChg>
        <pc:picChg chg="del">
          <ac:chgData name="Jose Eguiguren" userId="3531fb3410868885" providerId="LiveId" clId="{3BF41C60-BCB3-49C3-8E6D-2EC414A20107}" dt="2018-02-05T16:46:03.153" v="1" actId="478"/>
          <ac:picMkLst>
            <pc:docMk/>
            <pc:sldMk cId="1475843183" sldId="257"/>
            <ac:picMk id="5" creationId="{F26F2073-B39D-4BCE-86FB-821D83C1C70A}"/>
          </ac:picMkLst>
        </pc:picChg>
        <pc:picChg chg="del">
          <ac:chgData name="Jose Eguiguren" userId="3531fb3410868885" providerId="LiveId" clId="{3BF41C60-BCB3-49C3-8E6D-2EC414A20107}" dt="2018-02-05T16:46:01.058" v="0" actId="478"/>
          <ac:picMkLst>
            <pc:docMk/>
            <pc:sldMk cId="1475843183" sldId="257"/>
            <ac:picMk id="6" creationId="{93714805-FBA4-4A52-AC66-F6CE8EF2C779}"/>
          </ac:picMkLst>
        </pc:picChg>
        <pc:picChg chg="del">
          <ac:chgData name="Jose Eguiguren" userId="3531fb3410868885" providerId="LiveId" clId="{3BF41C60-BCB3-49C3-8E6D-2EC414A20107}" dt="2018-02-05T16:46:01.058" v="0" actId="478"/>
          <ac:picMkLst>
            <pc:docMk/>
            <pc:sldMk cId="1475843183" sldId="257"/>
            <ac:picMk id="7" creationId="{7102EA19-8DAA-4DA0-8CC7-A5534CD66660}"/>
          </ac:picMkLst>
        </pc:picChg>
        <pc:picChg chg="del">
          <ac:chgData name="Jose Eguiguren" userId="3531fb3410868885" providerId="LiveId" clId="{3BF41C60-BCB3-49C3-8E6D-2EC414A20107}" dt="2018-02-05T16:46:01.058" v="0" actId="478"/>
          <ac:picMkLst>
            <pc:docMk/>
            <pc:sldMk cId="1475843183" sldId="257"/>
            <ac:picMk id="8" creationId="{6290A765-3949-4C2D-A99A-EBEE614332AA}"/>
          </ac:picMkLst>
        </pc:picChg>
        <pc:picChg chg="del">
          <ac:chgData name="Jose Eguiguren" userId="3531fb3410868885" providerId="LiveId" clId="{3BF41C60-BCB3-49C3-8E6D-2EC414A20107}" dt="2018-02-05T16:46:01.058" v="0" actId="478"/>
          <ac:picMkLst>
            <pc:docMk/>
            <pc:sldMk cId="1475843183" sldId="257"/>
            <ac:picMk id="9" creationId="{F29666E0-59DE-496C-87CF-4813175E216A}"/>
          </ac:picMkLst>
        </pc:picChg>
        <pc:picChg chg="del">
          <ac:chgData name="Jose Eguiguren" userId="3531fb3410868885" providerId="LiveId" clId="{3BF41C60-BCB3-49C3-8E6D-2EC414A20107}" dt="2018-02-05T16:46:01.058" v="0" actId="478"/>
          <ac:picMkLst>
            <pc:docMk/>
            <pc:sldMk cId="1475843183" sldId="257"/>
            <ac:picMk id="10" creationId="{1A454FD6-9298-4500-A7A6-A0DDD8E6329B}"/>
          </ac:picMkLst>
        </pc:picChg>
        <pc:picChg chg="del">
          <ac:chgData name="Jose Eguiguren" userId="3531fb3410868885" providerId="LiveId" clId="{3BF41C60-BCB3-49C3-8E6D-2EC414A20107}" dt="2018-02-05T16:46:01.058" v="0" actId="478"/>
          <ac:picMkLst>
            <pc:docMk/>
            <pc:sldMk cId="1475843183" sldId="257"/>
            <ac:picMk id="11" creationId="{13F63510-C965-41C9-804F-6A9608CB104C}"/>
          </ac:picMkLst>
        </pc:picChg>
        <pc:picChg chg="del">
          <ac:chgData name="Jose Eguiguren" userId="3531fb3410868885" providerId="LiveId" clId="{3BF41C60-BCB3-49C3-8E6D-2EC414A20107}" dt="2018-02-05T16:46:01.058" v="0" actId="478"/>
          <ac:picMkLst>
            <pc:docMk/>
            <pc:sldMk cId="1475843183" sldId="257"/>
            <ac:picMk id="12" creationId="{5EFF6646-971A-4A51-8FD1-52638B8CD8C7}"/>
          </ac:picMkLst>
        </pc:picChg>
        <pc:picChg chg="del">
          <ac:chgData name="Jose Eguiguren" userId="3531fb3410868885" providerId="LiveId" clId="{3BF41C60-BCB3-49C3-8E6D-2EC414A20107}" dt="2018-02-05T16:46:01.058" v="0" actId="478"/>
          <ac:picMkLst>
            <pc:docMk/>
            <pc:sldMk cId="1475843183" sldId="257"/>
            <ac:picMk id="13" creationId="{6B4D474D-9056-4BCF-92E8-EE987D88D5E8}"/>
          </ac:picMkLst>
        </pc:picChg>
        <pc:picChg chg="del">
          <ac:chgData name="Jose Eguiguren" userId="3531fb3410868885" providerId="LiveId" clId="{3BF41C60-BCB3-49C3-8E6D-2EC414A20107}" dt="2018-02-05T16:46:01.058" v="0" actId="478"/>
          <ac:picMkLst>
            <pc:docMk/>
            <pc:sldMk cId="1475843183" sldId="257"/>
            <ac:picMk id="14" creationId="{02518AD5-1F21-440C-91A3-8DD2BE93F9CD}"/>
          </ac:picMkLst>
        </pc:picChg>
        <pc:picChg chg="del">
          <ac:chgData name="Jose Eguiguren" userId="3531fb3410868885" providerId="LiveId" clId="{3BF41C60-BCB3-49C3-8E6D-2EC414A20107}" dt="2018-02-05T16:46:01.058" v="0" actId="478"/>
          <ac:picMkLst>
            <pc:docMk/>
            <pc:sldMk cId="1475843183" sldId="257"/>
            <ac:picMk id="15" creationId="{895ED269-1045-4E73-B06E-A77626E21FC8}"/>
          </ac:picMkLst>
        </pc:picChg>
        <pc:picChg chg="add mod">
          <ac:chgData name="Jose Eguiguren" userId="3531fb3410868885" providerId="LiveId" clId="{3BF41C60-BCB3-49C3-8E6D-2EC414A20107}" dt="2018-02-05T16:58:51.254" v="8" actId="164"/>
          <ac:picMkLst>
            <pc:docMk/>
            <pc:sldMk cId="1475843183" sldId="257"/>
            <ac:picMk id="16" creationId="{88BAEB1D-44FD-4D51-B887-C1E78DB0D800}"/>
          </ac:picMkLst>
        </pc:picChg>
        <pc:picChg chg="add mod">
          <ac:chgData name="Jose Eguiguren" userId="3531fb3410868885" providerId="LiveId" clId="{3BF41C60-BCB3-49C3-8E6D-2EC414A20107}" dt="2018-02-05T16:58:51.254" v="8" actId="164"/>
          <ac:picMkLst>
            <pc:docMk/>
            <pc:sldMk cId="1475843183" sldId="257"/>
            <ac:picMk id="17" creationId="{9CEF40E1-55F5-464E-A7EA-E2E0FE51205E}"/>
          </ac:picMkLst>
        </pc:picChg>
        <pc:picChg chg="add mod">
          <ac:chgData name="Jose Eguiguren" userId="3531fb3410868885" providerId="LiveId" clId="{3BF41C60-BCB3-49C3-8E6D-2EC414A20107}" dt="2018-02-05T16:58:51.254" v="8" actId="164"/>
          <ac:picMkLst>
            <pc:docMk/>
            <pc:sldMk cId="1475843183" sldId="257"/>
            <ac:picMk id="18" creationId="{F8DAD33D-FAED-48CC-9DDC-0BD32E12A548}"/>
          </ac:picMkLst>
        </pc:picChg>
        <pc:picChg chg="add mod">
          <ac:chgData name="Jose Eguiguren" userId="3531fb3410868885" providerId="LiveId" clId="{3BF41C60-BCB3-49C3-8E6D-2EC414A20107}" dt="2018-02-05T16:58:51.254" v="8" actId="164"/>
          <ac:picMkLst>
            <pc:docMk/>
            <pc:sldMk cId="1475843183" sldId="257"/>
            <ac:picMk id="19" creationId="{CA246FA4-46B7-4F76-9197-5CF267DEC3EB}"/>
          </ac:picMkLst>
        </pc:picChg>
        <pc:picChg chg="add mod">
          <ac:chgData name="Jose Eguiguren" userId="3531fb3410868885" providerId="LiveId" clId="{3BF41C60-BCB3-49C3-8E6D-2EC414A20107}" dt="2018-02-05T16:58:51.254" v="8" actId="164"/>
          <ac:picMkLst>
            <pc:docMk/>
            <pc:sldMk cId="1475843183" sldId="257"/>
            <ac:picMk id="20" creationId="{E8B99DDE-EAA0-4480-8778-3BCF51E243B0}"/>
          </ac:picMkLst>
        </pc:picChg>
        <pc:picChg chg="add mod">
          <ac:chgData name="Jose Eguiguren" userId="3531fb3410868885" providerId="LiveId" clId="{3BF41C60-BCB3-49C3-8E6D-2EC414A20107}" dt="2018-02-05T16:58:51.254" v="8" actId="164"/>
          <ac:picMkLst>
            <pc:docMk/>
            <pc:sldMk cId="1475843183" sldId="257"/>
            <ac:picMk id="21" creationId="{0BCEB805-F191-4235-8CCA-3EC3AB216DF5}"/>
          </ac:picMkLst>
        </pc:picChg>
        <pc:picChg chg="add mod">
          <ac:chgData name="Jose Eguiguren" userId="3531fb3410868885" providerId="LiveId" clId="{3BF41C60-BCB3-49C3-8E6D-2EC414A20107}" dt="2018-02-05T16:58:51.254" v="8" actId="164"/>
          <ac:picMkLst>
            <pc:docMk/>
            <pc:sldMk cId="1475843183" sldId="257"/>
            <ac:picMk id="22" creationId="{0FB712F5-54EF-4AB6-8B53-78EBEF9F43E0}"/>
          </ac:picMkLst>
        </pc:picChg>
        <pc:picChg chg="mod">
          <ac:chgData name="Jose Eguiguren" userId="3531fb3410868885" providerId="LiveId" clId="{3BF41C60-BCB3-49C3-8E6D-2EC414A20107}" dt="2018-02-05T16:59:42.851" v="14" actId="1076"/>
          <ac:picMkLst>
            <pc:docMk/>
            <pc:sldMk cId="1475843183" sldId="257"/>
            <ac:picMk id="1026" creationId="{4522E3C0-AA5B-4096-A968-CB7DE4F03D3E}"/>
          </ac:picMkLst>
        </pc:picChg>
        <pc:cxnChg chg="add mod">
          <ac:chgData name="Jose Eguiguren" userId="3531fb3410868885" providerId="LiveId" clId="{3BF41C60-BCB3-49C3-8E6D-2EC414A20107}" dt="2018-02-05T17:02:25.790" v="44" actId="1076"/>
          <ac:cxnSpMkLst>
            <pc:docMk/>
            <pc:sldMk cId="1475843183" sldId="257"/>
            <ac:cxnSpMk id="24" creationId="{E8794C98-42EA-44A4-9A97-60B8509F752E}"/>
          </ac:cxnSpMkLst>
        </pc:cxnChg>
      </pc:sldChg>
      <pc:sldChg chg="addSp modSp">
        <pc:chgData name="Jose Eguiguren" userId="3531fb3410868885" providerId="LiveId" clId="{3BF41C60-BCB3-49C3-8E6D-2EC414A20107}" dt="2018-02-05T17:03:10.994" v="48" actId="123"/>
        <pc:sldMkLst>
          <pc:docMk/>
          <pc:sldMk cId="1198369184" sldId="258"/>
        </pc:sldMkLst>
        <pc:spChg chg="add mod">
          <ac:chgData name="Jose Eguiguren" userId="3531fb3410868885" providerId="LiveId" clId="{3BF41C60-BCB3-49C3-8E6D-2EC414A20107}" dt="2018-02-05T17:03:10.994" v="48" actId="123"/>
          <ac:spMkLst>
            <pc:docMk/>
            <pc:sldMk cId="1198369184" sldId="258"/>
            <ac:spMk id="2" creationId="{01B20DEB-9656-4040-AEF1-B72A9C092CDE}"/>
          </ac:spMkLst>
        </pc:spChg>
        <pc:picChg chg="mod">
          <ac:chgData name="Jose Eguiguren" userId="3531fb3410868885" providerId="LiveId" clId="{3BF41C60-BCB3-49C3-8E6D-2EC414A20107}" dt="2018-02-05T17:02:59.164" v="45" actId="1076"/>
          <ac:picMkLst>
            <pc:docMk/>
            <pc:sldMk cId="1198369184" sldId="258"/>
            <ac:picMk id="2052" creationId="{B5339426-C99B-4423-B327-E4EAA0A91491}"/>
          </ac:picMkLst>
        </pc:picChg>
      </pc:sldChg>
      <pc:sldChg chg="addSp modSp">
        <pc:chgData name="Jose Eguiguren" userId="3531fb3410868885" providerId="LiveId" clId="{3BF41C60-BCB3-49C3-8E6D-2EC414A20107}" dt="2018-02-05T17:06:03.003" v="69" actId="1076"/>
        <pc:sldMkLst>
          <pc:docMk/>
          <pc:sldMk cId="433648645" sldId="259"/>
        </pc:sldMkLst>
        <pc:spChg chg="add mod">
          <ac:chgData name="Jose Eguiguren" userId="3531fb3410868885" providerId="LiveId" clId="{3BF41C60-BCB3-49C3-8E6D-2EC414A20107}" dt="2018-02-05T17:04:30.097" v="55" actId="14100"/>
          <ac:spMkLst>
            <pc:docMk/>
            <pc:sldMk cId="433648645" sldId="259"/>
            <ac:spMk id="2" creationId="{016A0497-7E53-4C18-8A42-FCF48CBA6CF5}"/>
          </ac:spMkLst>
        </pc:spChg>
        <pc:spChg chg="add mod ord">
          <ac:chgData name="Jose Eguiguren" userId="3531fb3410868885" providerId="LiveId" clId="{3BF41C60-BCB3-49C3-8E6D-2EC414A20107}" dt="2018-02-05T17:05:31.900" v="65" actId="167"/>
          <ac:spMkLst>
            <pc:docMk/>
            <pc:sldMk cId="433648645" sldId="259"/>
            <ac:spMk id="3" creationId="{E6744B08-DC08-461C-8FFD-8449197BF5DF}"/>
          </ac:spMkLst>
        </pc:spChg>
        <pc:spChg chg="mod">
          <ac:chgData name="Jose Eguiguren" userId="3531fb3410868885" providerId="LiveId" clId="{3BF41C60-BCB3-49C3-8E6D-2EC414A20107}" dt="2018-02-05T17:06:03.003" v="69" actId="1076"/>
          <ac:spMkLst>
            <pc:docMk/>
            <pc:sldMk cId="433648645" sldId="259"/>
            <ac:spMk id="10" creationId="{A97CA692-7A95-460E-B33A-A1F4847DD780}"/>
          </ac:spMkLst>
        </pc:spChg>
        <pc:spChg chg="mod">
          <ac:chgData name="Jose Eguiguren" userId="3531fb3410868885" providerId="LiveId" clId="{3BF41C60-BCB3-49C3-8E6D-2EC414A20107}" dt="2018-02-05T17:05:53.850" v="67" actId="1076"/>
          <ac:spMkLst>
            <pc:docMk/>
            <pc:sldMk cId="433648645" sldId="259"/>
            <ac:spMk id="11" creationId="{782F6316-6A70-45F8-88A4-3D34EE877058}"/>
          </ac:spMkLst>
        </pc:spChg>
        <pc:picChg chg="mod">
          <ac:chgData name="Jose Eguiguren" userId="3531fb3410868885" providerId="LiveId" clId="{3BF41C60-BCB3-49C3-8E6D-2EC414A20107}" dt="2018-02-05T17:04:06.173" v="49" actId="1076"/>
          <ac:picMkLst>
            <pc:docMk/>
            <pc:sldMk cId="433648645" sldId="259"/>
            <ac:picMk id="6" creationId="{5DF3B91F-342F-4490-8DA0-13F5E3834676}"/>
          </ac:picMkLst>
        </pc:picChg>
        <pc:picChg chg="mod">
          <ac:chgData name="Jose Eguiguren" userId="3531fb3410868885" providerId="LiveId" clId="{3BF41C60-BCB3-49C3-8E6D-2EC414A20107}" dt="2018-02-05T17:04:14.390" v="51" actId="1076"/>
          <ac:picMkLst>
            <pc:docMk/>
            <pc:sldMk cId="433648645" sldId="259"/>
            <ac:picMk id="3074" creationId="{DD2F4ECD-2D0C-4831-BFAC-552558B557CF}"/>
          </ac:picMkLst>
        </pc:picChg>
      </pc:sldChg>
      <pc:sldChg chg="addSp modSp">
        <pc:chgData name="Jose Eguiguren" userId="3531fb3410868885" providerId="LiveId" clId="{3BF41C60-BCB3-49C3-8E6D-2EC414A20107}" dt="2018-02-05T17:08:21.371" v="87" actId="1076"/>
        <pc:sldMkLst>
          <pc:docMk/>
          <pc:sldMk cId="3845269986" sldId="260"/>
        </pc:sldMkLst>
        <pc:spChg chg="add mod">
          <ac:chgData name="Jose Eguiguren" userId="3531fb3410868885" providerId="LiveId" clId="{3BF41C60-BCB3-49C3-8E6D-2EC414A20107}" dt="2018-02-05T17:08:03.904" v="85" actId="1076"/>
          <ac:spMkLst>
            <pc:docMk/>
            <pc:sldMk cId="3845269986" sldId="260"/>
            <ac:spMk id="3" creationId="{55DF7DB2-8903-4BBE-814B-D28688AED161}"/>
          </ac:spMkLst>
        </pc:spChg>
        <pc:spChg chg="mod">
          <ac:chgData name="Jose Eguiguren" userId="3531fb3410868885" providerId="LiveId" clId="{3BF41C60-BCB3-49C3-8E6D-2EC414A20107}" dt="2018-02-05T17:08:11.878" v="86" actId="1076"/>
          <ac:spMkLst>
            <pc:docMk/>
            <pc:sldMk cId="3845269986" sldId="260"/>
            <ac:spMk id="9" creationId="{F1B44811-5B53-4E78-8934-43A97EF14FC5}"/>
          </ac:spMkLst>
        </pc:spChg>
        <pc:spChg chg="mod">
          <ac:chgData name="Jose Eguiguren" userId="3531fb3410868885" providerId="LiveId" clId="{3BF41C60-BCB3-49C3-8E6D-2EC414A20107}" dt="2018-02-05T17:08:21.371" v="87" actId="1076"/>
          <ac:spMkLst>
            <pc:docMk/>
            <pc:sldMk cId="3845269986" sldId="260"/>
            <ac:spMk id="10" creationId="{2FACB075-D360-4AC1-8FDD-91D632FD9A4E}"/>
          </ac:spMkLst>
        </pc:spChg>
        <pc:spChg chg="mod">
          <ac:chgData name="Jose Eguiguren" userId="3531fb3410868885" providerId="LiveId" clId="{3BF41C60-BCB3-49C3-8E6D-2EC414A20107}" dt="2018-02-05T17:07:46.743" v="84" actId="1076"/>
          <ac:spMkLst>
            <pc:docMk/>
            <pc:sldMk cId="3845269986" sldId="260"/>
            <ac:spMk id="11" creationId="{B2539DEF-9645-4919-B9AE-01F666EAEC9E}"/>
          </ac:spMkLst>
        </pc:spChg>
        <pc:picChg chg="mod">
          <ac:chgData name="Jose Eguiguren" userId="3531fb3410868885" providerId="LiveId" clId="{3BF41C60-BCB3-49C3-8E6D-2EC414A20107}" dt="2018-02-05T17:07:41.084" v="83" actId="1076"/>
          <ac:picMkLst>
            <pc:docMk/>
            <pc:sldMk cId="3845269986" sldId="260"/>
            <ac:picMk id="4098" creationId="{AC3A2496-F64E-4CB4-BF3D-ECDBAF9A6B0E}"/>
          </ac:picMkLst>
        </pc:picChg>
        <pc:picChg chg="mod">
          <ac:chgData name="Jose Eguiguren" userId="3531fb3410868885" providerId="LiveId" clId="{3BF41C60-BCB3-49C3-8E6D-2EC414A20107}" dt="2018-02-05T17:07:46.743" v="84" actId="1076"/>
          <ac:picMkLst>
            <pc:docMk/>
            <pc:sldMk cId="3845269986" sldId="260"/>
            <ac:picMk id="4100" creationId="{ECDF5859-1EB2-4690-84BC-2E0125FC7BE1}"/>
          </ac:picMkLst>
        </pc:picChg>
      </pc:sldChg>
      <pc:sldChg chg="addSp modSp">
        <pc:chgData name="Jose Eguiguren" userId="3531fb3410868885" providerId="LiveId" clId="{3BF41C60-BCB3-49C3-8E6D-2EC414A20107}" dt="2018-02-05T17:11:32.933" v="115" actId="20577"/>
        <pc:sldMkLst>
          <pc:docMk/>
          <pc:sldMk cId="2870283966" sldId="261"/>
        </pc:sldMkLst>
        <pc:spChg chg="add mod">
          <ac:chgData name="Jose Eguiguren" userId="3531fb3410868885" providerId="LiveId" clId="{3BF41C60-BCB3-49C3-8E6D-2EC414A20107}" dt="2018-02-05T17:11:32.933" v="115" actId="20577"/>
          <ac:spMkLst>
            <pc:docMk/>
            <pc:sldMk cId="2870283966" sldId="261"/>
            <ac:spMk id="5" creationId="{98C7D9BC-A756-4E24-9C2E-880D887AE3AB}"/>
          </ac:spMkLst>
        </pc:spChg>
        <pc:spChg chg="mod">
          <ac:chgData name="Jose Eguiguren" userId="3531fb3410868885" providerId="LiveId" clId="{3BF41C60-BCB3-49C3-8E6D-2EC414A20107}" dt="2018-02-05T17:09:43.702" v="93" actId="1076"/>
          <ac:spMkLst>
            <pc:docMk/>
            <pc:sldMk cId="2870283966" sldId="261"/>
            <ac:spMk id="8" creationId="{27452DFD-6B2D-4324-A940-41D71346BA31}"/>
          </ac:spMkLst>
        </pc:spChg>
        <pc:spChg chg="mod">
          <ac:chgData name="Jose Eguiguren" userId="3531fb3410868885" providerId="LiveId" clId="{3BF41C60-BCB3-49C3-8E6D-2EC414A20107}" dt="2018-02-05T17:09:43.702" v="93" actId="1076"/>
          <ac:spMkLst>
            <pc:docMk/>
            <pc:sldMk cId="2870283966" sldId="261"/>
            <ac:spMk id="9" creationId="{C8E83831-5E0F-4C91-95E6-F931CA35A0D2}"/>
          </ac:spMkLst>
        </pc:spChg>
        <pc:spChg chg="mod">
          <ac:chgData name="Jose Eguiguren" userId="3531fb3410868885" providerId="LiveId" clId="{3BF41C60-BCB3-49C3-8E6D-2EC414A20107}" dt="2018-02-05T17:09:43.702" v="93" actId="1076"/>
          <ac:spMkLst>
            <pc:docMk/>
            <pc:sldMk cId="2870283966" sldId="261"/>
            <ac:spMk id="10" creationId="{A82C53E1-FFAD-465B-8467-7F915297A4DB}"/>
          </ac:spMkLst>
        </pc:spChg>
        <pc:picChg chg="mod">
          <ac:chgData name="Jose Eguiguren" userId="3531fb3410868885" providerId="LiveId" clId="{3BF41C60-BCB3-49C3-8E6D-2EC414A20107}" dt="2018-02-05T17:09:43.702" v="93" actId="1076"/>
          <ac:picMkLst>
            <pc:docMk/>
            <pc:sldMk cId="2870283966" sldId="261"/>
            <ac:picMk id="11" creationId="{9AC64C9A-8A71-4981-8B6A-774B5589EA87}"/>
          </ac:picMkLst>
        </pc:picChg>
        <pc:picChg chg="mod">
          <ac:chgData name="Jose Eguiguren" userId="3531fb3410868885" providerId="LiveId" clId="{3BF41C60-BCB3-49C3-8E6D-2EC414A20107}" dt="2018-02-05T17:09:43.702" v="93" actId="1076"/>
          <ac:picMkLst>
            <pc:docMk/>
            <pc:sldMk cId="2870283966" sldId="261"/>
            <ac:picMk id="13" creationId="{3D25A616-18FA-44D9-AD4C-3780C762C4BC}"/>
          </ac:picMkLst>
        </pc:picChg>
      </pc:sldChg>
      <pc:sldChg chg="del">
        <pc:chgData name="Jose Eguiguren" userId="3531fb3410868885" providerId="LiveId" clId="{3BF41C60-BCB3-49C3-8E6D-2EC414A20107}" dt="2018-02-05T17:12:05.641" v="116" actId="2696"/>
        <pc:sldMkLst>
          <pc:docMk/>
          <pc:sldMk cId="41735442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D7E8D2-6EAD-403D-9D08-02178D2CA9F6}" type="datetimeFigureOut">
              <a:rPr lang="en-US" smtClean="0"/>
              <a:t>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26EEE-C19D-435B-948B-9AD68E071FF1}" type="slidenum">
              <a:rPr lang="en-US" smtClean="0"/>
              <a:t>‹#›</a:t>
            </a:fld>
            <a:endParaRPr lang="en-US"/>
          </a:p>
        </p:txBody>
      </p:sp>
    </p:spTree>
    <p:extLst>
      <p:ext uri="{BB962C8B-B14F-4D97-AF65-F5344CB8AC3E}">
        <p14:creationId xmlns:p14="http://schemas.microsoft.com/office/powerpoint/2010/main" val="387097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26EEE-C19D-435B-948B-9AD68E071FF1}" type="slidenum">
              <a:rPr lang="en-US" smtClean="0"/>
              <a:t>4</a:t>
            </a:fld>
            <a:endParaRPr lang="en-US"/>
          </a:p>
        </p:txBody>
      </p:sp>
    </p:spTree>
    <p:extLst>
      <p:ext uri="{BB962C8B-B14F-4D97-AF65-F5344CB8AC3E}">
        <p14:creationId xmlns:p14="http://schemas.microsoft.com/office/powerpoint/2010/main" val="481065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6A74-7F8A-4070-8707-9A6D0A08AE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4AFCBA-326E-4852-AE26-B15B9EB32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04F388-4DEE-4C7E-A431-00A7D583EE16}"/>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F03A8BF5-D96B-4AEE-B6F6-B5F7A6458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6F435-DE21-42BD-AB55-03E4E9A61EEC}"/>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180321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07A9-D4EB-4E05-A370-3CFD02B16F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3D83AF-1C4A-413B-8E83-A5A6490647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12A30-8D2F-4696-957D-920970C6840A}"/>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6C3F44C3-5A1D-4178-B173-4A7BFE257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59CB3-8B33-4FB5-A559-2F39E9857A40}"/>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314492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72DE6-2A7D-44B5-BE57-281B46246E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1BA11-CD03-403F-8EE9-095B6C7FD3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A9D40-8AB7-46EC-81C7-9BA09891F33B}"/>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DCF98122-1745-4598-8B79-E520161C3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02B4A-BF0A-4ECA-BB90-63506CECECF5}"/>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20179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CFFE-AC41-4C8F-912B-9825E6C48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9D2A8-3A60-4019-8E56-EFDD9357F6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6AF3C-73D3-4E5A-9EAA-0A12A13BE64B}"/>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08992952-0BD0-488D-B2DD-59881FF07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DB107-970F-43FC-8046-5723AAB8FD2B}"/>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89460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1CD7-B7B5-4F92-AB64-85308875C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F11205-8F40-471D-AFAD-79F8F7088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9BE4C3-0A04-4FBC-B46B-6C4E18182983}"/>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AEEA14BB-45B0-47B8-AC29-CC56CE2A7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83E3D-A2F7-4FE8-B64B-1989AEC50DC4}"/>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171021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6B7B-D148-40F1-A86A-182352AAE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72FE4C-4636-4E04-9434-31027F5E64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3DC8C2-9D20-4923-B766-A8EF845995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45411B-3414-465E-AB5B-C79C85EDA6B2}"/>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6" name="Footer Placeholder 5">
            <a:extLst>
              <a:ext uri="{FF2B5EF4-FFF2-40B4-BE49-F238E27FC236}">
                <a16:creationId xmlns:a16="http://schemas.microsoft.com/office/drawing/2014/main" id="{41C5BB92-2AAA-480A-A482-CA9675EA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17322-5312-4AF0-B194-30166B5580CA}"/>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160006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F4C7-39FB-470E-9178-EB8E69BA92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15F711-6AB6-4AD5-81E9-716D40B5E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4EA026-699C-4E52-A169-A2B636FFA7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26F65D-A12B-4BD7-9A8B-9BA755407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B97D11-FB10-4882-9CE3-3F97A75113D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7DD80-4D2D-45C3-AF7E-C5878F0FA738}"/>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8" name="Footer Placeholder 7">
            <a:extLst>
              <a:ext uri="{FF2B5EF4-FFF2-40B4-BE49-F238E27FC236}">
                <a16:creationId xmlns:a16="http://schemas.microsoft.com/office/drawing/2014/main" id="{C492D86B-C83D-4C50-97AD-3801328D1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8349B-24CF-4608-A9D9-5A1AB0E52B0F}"/>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88192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838F-8367-43EE-A2FB-4BE59777A1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5DE0B6-BEBE-4B66-BCA2-EF3A77B3CEAF}"/>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4" name="Footer Placeholder 3">
            <a:extLst>
              <a:ext uri="{FF2B5EF4-FFF2-40B4-BE49-F238E27FC236}">
                <a16:creationId xmlns:a16="http://schemas.microsoft.com/office/drawing/2014/main" id="{61844856-A5AD-436D-9194-B6514907E4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299283-B6AD-497D-9DA7-A61955F8A345}"/>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192754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4DDC5-7945-4FB2-A168-C077E7379066}"/>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3" name="Footer Placeholder 2">
            <a:extLst>
              <a:ext uri="{FF2B5EF4-FFF2-40B4-BE49-F238E27FC236}">
                <a16:creationId xmlns:a16="http://schemas.microsoft.com/office/drawing/2014/main" id="{B71AF1F2-042A-4CED-9A15-C24A27D8C3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7D50F0-0BEF-4EF8-BB77-F8610068F9E4}"/>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17810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36E9-4ADD-43A9-A865-20074A23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89CB6-19FF-46BB-A02D-9223826DB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4B865-5C7C-4675-88A6-D597E2198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A27361-895D-4434-AF84-7A39E2C119C3}"/>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6" name="Footer Placeholder 5">
            <a:extLst>
              <a:ext uri="{FF2B5EF4-FFF2-40B4-BE49-F238E27FC236}">
                <a16:creationId xmlns:a16="http://schemas.microsoft.com/office/drawing/2014/main" id="{BE767943-71A3-4E23-A648-51EFC9FE5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1E81E-9E7D-4352-A111-FE09DCC240F6}"/>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417469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A364-1FF7-47AD-B781-2A52F5D06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D25CE-5398-42C9-8004-3F0639A9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9EFCDA-75B2-412C-950B-0B481FA3C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BDA1CB-42DD-45AB-97AF-F4A1D3286F1E}"/>
              </a:ext>
            </a:extLst>
          </p:cNvPr>
          <p:cNvSpPr>
            <a:spLocks noGrp="1"/>
          </p:cNvSpPr>
          <p:nvPr>
            <p:ph type="dt" sz="half" idx="10"/>
          </p:nvPr>
        </p:nvSpPr>
        <p:spPr/>
        <p:txBody>
          <a:bodyPr/>
          <a:lstStyle/>
          <a:p>
            <a:fld id="{5F0C0175-4934-437F-B8F6-746D40BEEA31}" type="datetimeFigureOut">
              <a:rPr lang="en-US" smtClean="0"/>
              <a:t>2/5/2018</a:t>
            </a:fld>
            <a:endParaRPr lang="en-US"/>
          </a:p>
        </p:txBody>
      </p:sp>
      <p:sp>
        <p:nvSpPr>
          <p:cNvPr id="6" name="Footer Placeholder 5">
            <a:extLst>
              <a:ext uri="{FF2B5EF4-FFF2-40B4-BE49-F238E27FC236}">
                <a16:creationId xmlns:a16="http://schemas.microsoft.com/office/drawing/2014/main" id="{E132AE7C-5398-4B29-A744-B800E26FF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7B95C-D55A-455C-BB91-4EA05EEBFD2B}"/>
              </a:ext>
            </a:extLst>
          </p:cNvPr>
          <p:cNvSpPr>
            <a:spLocks noGrp="1"/>
          </p:cNvSpPr>
          <p:nvPr>
            <p:ph type="sldNum" sz="quarter" idx="12"/>
          </p:nvPr>
        </p:nvSpPr>
        <p:spPr/>
        <p:txBody>
          <a:bodyPr/>
          <a:lstStyle/>
          <a:p>
            <a:fld id="{516EF7C2-DDF7-4147-B9B5-F602A36204CB}" type="slidenum">
              <a:rPr lang="en-US" smtClean="0"/>
              <a:t>‹#›</a:t>
            </a:fld>
            <a:endParaRPr lang="en-US"/>
          </a:p>
        </p:txBody>
      </p:sp>
    </p:spTree>
    <p:extLst>
      <p:ext uri="{BB962C8B-B14F-4D97-AF65-F5344CB8AC3E}">
        <p14:creationId xmlns:p14="http://schemas.microsoft.com/office/powerpoint/2010/main" val="96176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A04B1-D182-4342-87A4-CEE0509F5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60BD86-07E4-40AC-96FF-A0E24F7DB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3698E-ACBD-4CFE-AD31-8E65D4EB5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C0175-4934-437F-B8F6-746D40BEEA31}" type="datetimeFigureOut">
              <a:rPr lang="en-US" smtClean="0"/>
              <a:t>2/5/2018</a:t>
            </a:fld>
            <a:endParaRPr lang="en-US"/>
          </a:p>
        </p:txBody>
      </p:sp>
      <p:sp>
        <p:nvSpPr>
          <p:cNvPr id="5" name="Footer Placeholder 4">
            <a:extLst>
              <a:ext uri="{FF2B5EF4-FFF2-40B4-BE49-F238E27FC236}">
                <a16:creationId xmlns:a16="http://schemas.microsoft.com/office/drawing/2014/main" id="{1DFDFDB9-993B-4DC8-9E41-08A441B0B5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2643E-0871-4F45-96A6-048B75E8C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EF7C2-DDF7-4147-B9B5-F602A36204CB}" type="slidenum">
              <a:rPr lang="en-US" smtClean="0"/>
              <a:t>‹#›</a:t>
            </a:fld>
            <a:endParaRPr lang="en-US"/>
          </a:p>
        </p:txBody>
      </p:sp>
    </p:spTree>
    <p:extLst>
      <p:ext uri="{BB962C8B-B14F-4D97-AF65-F5344CB8AC3E}">
        <p14:creationId xmlns:p14="http://schemas.microsoft.com/office/powerpoint/2010/main" val="318028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5C2FFF-4C99-4FDF-ABC5-48046EB7FC9D}"/>
              </a:ext>
            </a:extLst>
          </p:cNvPr>
          <p:cNvSpPr>
            <a:spLocks noGrp="1"/>
          </p:cNvSpPr>
          <p:nvPr>
            <p:ph type="ctrTitle"/>
          </p:nvPr>
        </p:nvSpPr>
        <p:spPr>
          <a:xfrm>
            <a:off x="642257" y="4525347"/>
            <a:ext cx="6939722" cy="1737360"/>
          </a:xfrm>
        </p:spPr>
        <p:txBody>
          <a:bodyPr anchor="ctr">
            <a:normAutofit/>
          </a:bodyPr>
          <a:lstStyle/>
          <a:p>
            <a:pPr algn="r"/>
            <a:r>
              <a:rPr lang="en-US" sz="3800" dirty="0" err="1"/>
              <a:t>Visualizac</a:t>
            </a:r>
            <a:r>
              <a:rPr lang="es-EC" sz="3800" dirty="0" err="1"/>
              <a:t>ión</a:t>
            </a:r>
            <a:r>
              <a:rPr lang="es-EC" sz="3800" dirty="0"/>
              <a:t> de datos en tiempo real en la plataforma de Android</a:t>
            </a:r>
            <a:endParaRPr lang="en-US" sz="3800" dirty="0"/>
          </a:p>
        </p:txBody>
      </p:sp>
      <p:sp>
        <p:nvSpPr>
          <p:cNvPr id="3" name="Subtitle 2">
            <a:extLst>
              <a:ext uri="{FF2B5EF4-FFF2-40B4-BE49-F238E27FC236}">
                <a16:creationId xmlns:a16="http://schemas.microsoft.com/office/drawing/2014/main" id="{3B763601-894A-40F4-A257-18CFD188D3E0}"/>
              </a:ext>
            </a:extLst>
          </p:cNvPr>
          <p:cNvSpPr>
            <a:spLocks noGrp="1"/>
          </p:cNvSpPr>
          <p:nvPr>
            <p:ph type="subTitle" idx="1"/>
          </p:nvPr>
        </p:nvSpPr>
        <p:spPr>
          <a:xfrm>
            <a:off x="8050762" y="4525347"/>
            <a:ext cx="3211288" cy="1737360"/>
          </a:xfrm>
        </p:spPr>
        <p:txBody>
          <a:bodyPr anchor="ctr">
            <a:normAutofit/>
          </a:bodyPr>
          <a:lstStyle/>
          <a:p>
            <a:pPr algn="l"/>
            <a:r>
              <a:rPr lang="es-EC" dirty="0"/>
              <a:t>Por </a:t>
            </a:r>
          </a:p>
          <a:p>
            <a:pPr algn="l"/>
            <a:r>
              <a:rPr lang="es-EC" dirty="0"/>
              <a:t>José Eduardo Eguiguren</a:t>
            </a:r>
            <a:endParaRPr lang="en-US" dirty="0"/>
          </a:p>
        </p:txBody>
      </p:sp>
    </p:spTree>
    <p:extLst>
      <p:ext uri="{BB962C8B-B14F-4D97-AF65-F5344CB8AC3E}">
        <p14:creationId xmlns:p14="http://schemas.microsoft.com/office/powerpoint/2010/main" val="161181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droid png">
            <a:extLst>
              <a:ext uri="{FF2B5EF4-FFF2-40B4-BE49-F238E27FC236}">
                <a16:creationId xmlns:a16="http://schemas.microsoft.com/office/drawing/2014/main" id="{4522E3C0-AA5B-4096-A968-CB7DE4F03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4470" y="1687996"/>
            <a:ext cx="1157952" cy="137670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321CCD4-F86C-4E94-9059-CBE8FB245164}"/>
              </a:ext>
            </a:extLst>
          </p:cNvPr>
          <p:cNvGrpSpPr/>
          <p:nvPr/>
        </p:nvGrpSpPr>
        <p:grpSpPr>
          <a:xfrm>
            <a:off x="1047130" y="457916"/>
            <a:ext cx="4297341" cy="5517290"/>
            <a:chOff x="1513120" y="436976"/>
            <a:chExt cx="4297341" cy="5517290"/>
          </a:xfrm>
        </p:grpSpPr>
        <p:pic>
          <p:nvPicPr>
            <p:cNvPr id="16" name="Picture 15" descr="A close up of a sign&#10;&#10;Description generated with high confidence">
              <a:extLst>
                <a:ext uri="{FF2B5EF4-FFF2-40B4-BE49-F238E27FC236}">
                  <a16:creationId xmlns:a16="http://schemas.microsoft.com/office/drawing/2014/main" id="{88BAEB1D-44FD-4D51-B887-C1E78DB0D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851" y="436976"/>
              <a:ext cx="1325880" cy="1386840"/>
            </a:xfrm>
            <a:prstGeom prst="rect">
              <a:avLst/>
            </a:prstGeom>
          </p:spPr>
        </p:pic>
        <p:pic>
          <p:nvPicPr>
            <p:cNvPr id="17" name="Picture 16" descr="A close up of a logo&#10;&#10;Description generated with very high confidence">
              <a:extLst>
                <a:ext uri="{FF2B5EF4-FFF2-40B4-BE49-F238E27FC236}">
                  <a16:creationId xmlns:a16="http://schemas.microsoft.com/office/drawing/2014/main" id="{9CEF40E1-55F5-464E-A7EA-E2E0FE512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120" y="1656925"/>
              <a:ext cx="4297341" cy="4297341"/>
            </a:xfrm>
            <a:prstGeom prst="rect">
              <a:avLst/>
            </a:prstGeom>
          </p:spPr>
        </p:pic>
        <p:pic>
          <p:nvPicPr>
            <p:cNvPr id="18" name="Picture 17" descr="A close up of a logo&#10;&#10;Description generated with high confidence">
              <a:extLst>
                <a:ext uri="{FF2B5EF4-FFF2-40B4-BE49-F238E27FC236}">
                  <a16:creationId xmlns:a16="http://schemas.microsoft.com/office/drawing/2014/main" id="{F8DAD33D-FAED-48CC-9DDC-0BD32E12A5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6467" y="2434161"/>
              <a:ext cx="609604" cy="609604"/>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CA246FA4-46B7-4F76-9197-5CF267DEC3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7683" y="2455259"/>
              <a:ext cx="588506" cy="588506"/>
            </a:xfrm>
            <a:prstGeom prst="rect">
              <a:avLst/>
            </a:prstGeom>
          </p:spPr>
        </p:pic>
        <p:pic>
          <p:nvPicPr>
            <p:cNvPr id="20" name="Picture 19" descr="A close up of a logo&#10;&#10;Description generated with high confidence">
              <a:extLst>
                <a:ext uri="{FF2B5EF4-FFF2-40B4-BE49-F238E27FC236}">
                  <a16:creationId xmlns:a16="http://schemas.microsoft.com/office/drawing/2014/main" id="{E8B99DDE-EAA0-4480-8778-3BCF51E243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3456" y="3297704"/>
              <a:ext cx="609604" cy="609604"/>
            </a:xfrm>
            <a:prstGeom prst="rect">
              <a:avLst/>
            </a:prstGeom>
          </p:spPr>
        </p:pic>
        <p:pic>
          <p:nvPicPr>
            <p:cNvPr id="21" name="Picture 20" descr="A picture containing vector graphics&#10;&#10;Description generated with very high confidence">
              <a:extLst>
                <a:ext uri="{FF2B5EF4-FFF2-40B4-BE49-F238E27FC236}">
                  <a16:creationId xmlns:a16="http://schemas.microsoft.com/office/drawing/2014/main" id="{0BCEB805-F191-4235-8CCA-3EC3AB216D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6467" y="3297704"/>
              <a:ext cx="589296" cy="589296"/>
            </a:xfrm>
            <a:prstGeom prst="rect">
              <a:avLst/>
            </a:prstGeom>
          </p:spPr>
        </p:pic>
        <p:pic>
          <p:nvPicPr>
            <p:cNvPr id="22" name="Picture 21" descr="A close up of a logo&#10;&#10;Description generated with very high confidence">
              <a:extLst>
                <a:ext uri="{FF2B5EF4-FFF2-40B4-BE49-F238E27FC236}">
                  <a16:creationId xmlns:a16="http://schemas.microsoft.com/office/drawing/2014/main" id="{0FB712F5-54EF-4AB6-8B53-78EBEF9F43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0817" y="3988864"/>
              <a:ext cx="821119" cy="821119"/>
            </a:xfrm>
            <a:prstGeom prst="rect">
              <a:avLst/>
            </a:prstGeom>
          </p:spPr>
        </p:pic>
      </p:grpSp>
      <p:sp>
        <p:nvSpPr>
          <p:cNvPr id="2" name="TextBox 1">
            <a:extLst>
              <a:ext uri="{FF2B5EF4-FFF2-40B4-BE49-F238E27FC236}">
                <a16:creationId xmlns:a16="http://schemas.microsoft.com/office/drawing/2014/main" id="{0CBE05C8-D7E5-469F-84E4-5F0C6CB23FD8}"/>
              </a:ext>
            </a:extLst>
          </p:cNvPr>
          <p:cNvSpPr txBox="1"/>
          <p:nvPr/>
        </p:nvSpPr>
        <p:spPr>
          <a:xfrm>
            <a:off x="5344470" y="3209293"/>
            <a:ext cx="6089019" cy="1754326"/>
          </a:xfrm>
          <a:prstGeom prst="rect">
            <a:avLst/>
          </a:prstGeom>
          <a:noFill/>
        </p:spPr>
        <p:txBody>
          <a:bodyPr wrap="square" rtlCol="0">
            <a:spAutoFit/>
          </a:bodyPr>
          <a:lstStyle/>
          <a:p>
            <a:pPr algn="just"/>
            <a:r>
              <a:rPr lang="es-EC" dirty="0"/>
              <a:t>La propuesta para este proyecto se centra en la visualización de datos en tiempo real en una aplicación móvil para Android. Con el objetivo principal de permitirle a la aplicación actualizar sus datos al mismo tiempo que estos se produzcan, sin necesitar de interacción del usuario o intervalos de tiempo fijos para poder hacerlo. </a:t>
            </a:r>
            <a:endParaRPr lang="en-US" dirty="0"/>
          </a:p>
        </p:txBody>
      </p:sp>
      <p:sp>
        <p:nvSpPr>
          <p:cNvPr id="4" name="TextBox 3">
            <a:extLst>
              <a:ext uri="{FF2B5EF4-FFF2-40B4-BE49-F238E27FC236}">
                <a16:creationId xmlns:a16="http://schemas.microsoft.com/office/drawing/2014/main" id="{E5C9D7F8-C597-410E-AFCD-A8316F2511B7}"/>
              </a:ext>
            </a:extLst>
          </p:cNvPr>
          <p:cNvSpPr txBox="1"/>
          <p:nvPr/>
        </p:nvSpPr>
        <p:spPr>
          <a:xfrm>
            <a:off x="6830202" y="1910964"/>
            <a:ext cx="4491606" cy="1107996"/>
          </a:xfrm>
          <a:prstGeom prst="rect">
            <a:avLst/>
          </a:prstGeom>
          <a:noFill/>
        </p:spPr>
        <p:txBody>
          <a:bodyPr wrap="square" rtlCol="0">
            <a:spAutoFit/>
          </a:bodyPr>
          <a:lstStyle/>
          <a:p>
            <a:r>
              <a:rPr lang="en-US" sz="6600" dirty="0">
                <a:ln w="0"/>
                <a:solidFill>
                  <a:schemeClr val="accent1"/>
                </a:solidFill>
                <a:effectLst>
                  <a:outerShdw blurRad="38100" dist="25400" dir="5400000" algn="ctr" rotWithShape="0">
                    <a:srgbClr val="6E747A">
                      <a:alpha val="43000"/>
                    </a:srgbClr>
                  </a:outerShdw>
                </a:effectLst>
              </a:rPr>
              <a:t>Introducci</a:t>
            </a:r>
            <a:r>
              <a:rPr lang="es-EC" sz="6600" dirty="0">
                <a:ln w="0"/>
                <a:solidFill>
                  <a:schemeClr val="accent1"/>
                </a:solidFill>
                <a:effectLst>
                  <a:outerShdw blurRad="38100" dist="25400" dir="5400000" algn="ctr" rotWithShape="0">
                    <a:srgbClr val="6E747A">
                      <a:alpha val="43000"/>
                    </a:srgbClr>
                  </a:outerShdw>
                </a:effectLst>
              </a:rPr>
              <a:t>ón</a:t>
            </a:r>
            <a:endParaRPr lang="en-US" sz="6600" dirty="0">
              <a:ln w="0"/>
              <a:solidFill>
                <a:schemeClr val="accent1"/>
              </a:solidFill>
              <a:effectLst>
                <a:outerShdw blurRad="38100" dist="25400" dir="5400000" algn="ctr" rotWithShape="0">
                  <a:srgbClr val="6E747A">
                    <a:alpha val="43000"/>
                  </a:srgbClr>
                </a:outerShdw>
              </a:effectLst>
            </a:endParaRPr>
          </a:p>
        </p:txBody>
      </p:sp>
      <p:cxnSp>
        <p:nvCxnSpPr>
          <p:cNvPr id="24" name="Straight Connector 23">
            <a:extLst>
              <a:ext uri="{FF2B5EF4-FFF2-40B4-BE49-F238E27FC236}">
                <a16:creationId xmlns:a16="http://schemas.microsoft.com/office/drawing/2014/main" id="{E8794C98-42EA-44A4-9A97-60B8509F752E}"/>
              </a:ext>
            </a:extLst>
          </p:cNvPr>
          <p:cNvCxnSpPr/>
          <p:nvPr/>
        </p:nvCxnSpPr>
        <p:spPr>
          <a:xfrm flipH="1">
            <a:off x="6718521" y="2847902"/>
            <a:ext cx="4603287"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758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FBF71395-1F41-420D-BF39-7C109DCCB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875" y="3184295"/>
            <a:ext cx="3768168" cy="2119594"/>
          </a:xfrm>
          <a:prstGeom prst="rect">
            <a:avLst/>
          </a:prstGeom>
        </p:spPr>
      </p:pic>
      <p:pic>
        <p:nvPicPr>
          <p:cNvPr id="2052" name="Picture 4" descr="Image result for firebase png">
            <a:extLst>
              <a:ext uri="{FF2B5EF4-FFF2-40B4-BE49-F238E27FC236}">
                <a16:creationId xmlns:a16="http://schemas.microsoft.com/office/drawing/2014/main" id="{B5339426-C99B-4423-B327-E4EAA0A914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079937" y="1149878"/>
            <a:ext cx="4742993" cy="163633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4D56677B-C0B7-4DAC-ACAD-8054FF1B59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a:solidFill>
              <a:srgbClr val="FE8667"/>
            </a:solidFill>
          </a:ln>
        </p:spPr>
        <p:style>
          <a:lnRef idx="1">
            <a:schemeClr val="accent1"/>
          </a:lnRef>
          <a:fillRef idx="0">
            <a:schemeClr val="accent1"/>
          </a:fillRef>
          <a:effectRef idx="0">
            <a:schemeClr val="accent1"/>
          </a:effectRef>
          <a:fontRef idx="minor">
            <a:schemeClr val="tx1"/>
          </a:fontRef>
        </p:style>
      </p:cxnSp>
      <p:sp>
        <p:nvSpPr>
          <p:cNvPr id="6" name="AutoShape 6" descr="Database free icon">
            <a:extLst>
              <a:ext uri="{FF2B5EF4-FFF2-40B4-BE49-F238E27FC236}">
                <a16:creationId xmlns:a16="http://schemas.microsoft.com/office/drawing/2014/main" id="{4A431C04-DFB4-4C7F-ACB7-04ADE9247ACA}"/>
              </a:ext>
            </a:extLst>
          </p:cNvPr>
          <p:cNvSpPr>
            <a:spLocks noChangeAspect="1" noChangeArrowheads="1"/>
          </p:cNvSpPr>
          <p:nvPr/>
        </p:nvSpPr>
        <p:spPr bwMode="auto">
          <a:xfrm>
            <a:off x="5029200" y="23622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base free icon">
            <a:extLst>
              <a:ext uri="{FF2B5EF4-FFF2-40B4-BE49-F238E27FC236}">
                <a16:creationId xmlns:a16="http://schemas.microsoft.com/office/drawing/2014/main" id="{97C1297B-6601-4536-9AF7-E8140FBD1497}"/>
              </a:ext>
            </a:extLst>
          </p:cNvPr>
          <p:cNvSpPr>
            <a:spLocks noChangeAspect="1" noChangeArrowheads="1"/>
          </p:cNvSpPr>
          <p:nvPr/>
        </p:nvSpPr>
        <p:spPr bwMode="auto">
          <a:xfrm>
            <a:off x="5181600" y="2514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close up of a logo&#10;&#10;Description generated with high confidence">
            <a:extLst>
              <a:ext uri="{FF2B5EF4-FFF2-40B4-BE49-F238E27FC236}">
                <a16:creationId xmlns:a16="http://schemas.microsoft.com/office/drawing/2014/main" id="{60657B10-858F-4C04-BFE3-2F4DFFC04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0192" y="1390370"/>
            <a:ext cx="976631" cy="976631"/>
          </a:xfrm>
          <a:prstGeom prst="rect">
            <a:avLst/>
          </a:prstGeom>
        </p:spPr>
      </p:pic>
      <p:pic>
        <p:nvPicPr>
          <p:cNvPr id="2058" name="Picture 10" descr="Image result for json png">
            <a:extLst>
              <a:ext uri="{FF2B5EF4-FFF2-40B4-BE49-F238E27FC236}">
                <a16:creationId xmlns:a16="http://schemas.microsoft.com/office/drawing/2014/main" id="{23F2C9FD-7025-4660-B1A9-CE29091BD1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6052" y="1035289"/>
            <a:ext cx="1686791" cy="16867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B20DEB-9656-4040-AEF1-B72A9C092CDE}"/>
              </a:ext>
            </a:extLst>
          </p:cNvPr>
          <p:cNvSpPr txBox="1"/>
          <p:nvPr/>
        </p:nvSpPr>
        <p:spPr>
          <a:xfrm>
            <a:off x="1263408" y="3008446"/>
            <a:ext cx="4474275" cy="2308324"/>
          </a:xfrm>
          <a:prstGeom prst="rect">
            <a:avLst/>
          </a:prstGeom>
          <a:noFill/>
        </p:spPr>
        <p:txBody>
          <a:bodyPr wrap="square" rtlCol="0">
            <a:spAutoFit/>
          </a:bodyPr>
          <a:lstStyle/>
          <a:p>
            <a:pPr algn="just"/>
            <a:r>
              <a:rPr lang="es-EC" dirty="0"/>
              <a:t>Para cumplir el objetivo principal se ha diseñado un prototipo que hace uso de la plataforma de </a:t>
            </a:r>
            <a:r>
              <a:rPr lang="es-EC" dirty="0" err="1"/>
              <a:t>firebase</a:t>
            </a:r>
            <a:r>
              <a:rPr lang="es-EC" dirty="0"/>
              <a:t>. De todos los servicios que provee esta plataforma usaremos su base de datos en tiempo real, que almacena datos en formato JSON y estos son sincronizados con todo cliente que se encuentra conectado.</a:t>
            </a:r>
            <a:endParaRPr lang="en-US" dirty="0"/>
          </a:p>
          <a:p>
            <a:pPr algn="just"/>
            <a:endParaRPr lang="en-US" dirty="0"/>
          </a:p>
        </p:txBody>
      </p:sp>
    </p:spTree>
    <p:extLst>
      <p:ext uri="{BB962C8B-B14F-4D97-AF65-F5344CB8AC3E}">
        <p14:creationId xmlns:p14="http://schemas.microsoft.com/office/powerpoint/2010/main" val="119836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44B08-DC08-461C-8FFD-8449197BF5DF}"/>
              </a:ext>
            </a:extLst>
          </p:cNvPr>
          <p:cNvSpPr txBox="1"/>
          <p:nvPr/>
        </p:nvSpPr>
        <p:spPr>
          <a:xfrm>
            <a:off x="3953093" y="3314757"/>
            <a:ext cx="4285813" cy="1200329"/>
          </a:xfrm>
          <a:prstGeom prst="rect">
            <a:avLst/>
          </a:prstGeom>
          <a:noFill/>
        </p:spPr>
        <p:txBody>
          <a:bodyPr wrap="square" rtlCol="0">
            <a:spAutoFit/>
          </a:bodyPr>
          <a:lstStyle/>
          <a:p>
            <a:pPr algn="just"/>
            <a:r>
              <a:rPr lang="es-EC" dirty="0"/>
              <a:t>Los datos se encuentran separados por secciones, llamadas cartas, para diferenciar su clase y para una mejor organización visual.</a:t>
            </a:r>
            <a:endParaRPr lang="en-US" dirty="0"/>
          </a:p>
        </p:txBody>
      </p:sp>
      <p:pic>
        <p:nvPicPr>
          <p:cNvPr id="4" name="prototype">
            <a:hlinkClick r:id="" action="ppaction://media"/>
            <a:extLst>
              <a:ext uri="{FF2B5EF4-FFF2-40B4-BE49-F238E27FC236}">
                <a16:creationId xmlns:a16="http://schemas.microsoft.com/office/drawing/2014/main" id="{81EFC779-477E-4A6F-A1C3-CE6B5B0B603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3436938" cy="6858000"/>
          </a:xfrm>
          <a:prstGeom prst="rect">
            <a:avLst/>
          </a:prstGeom>
        </p:spPr>
      </p:pic>
      <p:pic>
        <p:nvPicPr>
          <p:cNvPr id="6" name="Picture 5">
            <a:extLst>
              <a:ext uri="{FF2B5EF4-FFF2-40B4-BE49-F238E27FC236}">
                <a16:creationId xmlns:a16="http://schemas.microsoft.com/office/drawing/2014/main" id="{5DF3B91F-342F-4490-8DA0-13F5E38346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3937" y="379811"/>
            <a:ext cx="2772162" cy="533474"/>
          </a:xfrm>
          <a:prstGeom prst="rect">
            <a:avLst/>
          </a:prstGeom>
        </p:spPr>
      </p:pic>
      <p:pic>
        <p:nvPicPr>
          <p:cNvPr id="3074" name="Picture 2" descr="Image result for google png">
            <a:extLst>
              <a:ext uri="{FF2B5EF4-FFF2-40B4-BE49-F238E27FC236}">
                <a16:creationId xmlns:a16="http://schemas.microsoft.com/office/drawing/2014/main" id="{DD2F4ECD-2D0C-4831-BFAC-552558B557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0826" y="379812"/>
            <a:ext cx="533473" cy="53347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00683DA-E109-412C-8CE6-36126FD2B609}"/>
              </a:ext>
            </a:extLst>
          </p:cNvPr>
          <p:cNvCxnSpPr>
            <a:cxnSpLocks/>
          </p:cNvCxnSpPr>
          <p:nvPr/>
        </p:nvCxnSpPr>
        <p:spPr>
          <a:xfrm>
            <a:off x="0" y="2960482"/>
            <a:ext cx="11506954" cy="0"/>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76" name="Picture 4" descr="https://storage.googleapis.com/material-design/publish/material_v_12/assets/0B7WCemMG6e0VR0ptbC1RV1NLNlk/components-cards.png">
            <a:extLst>
              <a:ext uri="{FF2B5EF4-FFF2-40B4-BE49-F238E27FC236}">
                <a16:creationId xmlns:a16="http://schemas.microsoft.com/office/drawing/2014/main" id="{EFBA249A-234D-4A9F-8DE2-AC9D2ED7E8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8273" y="3314757"/>
            <a:ext cx="2756026" cy="275602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97CA692-7A95-460E-B33A-A1F4847DD780}"/>
              </a:ext>
            </a:extLst>
          </p:cNvPr>
          <p:cNvSpPr txBox="1"/>
          <p:nvPr/>
        </p:nvSpPr>
        <p:spPr>
          <a:xfrm>
            <a:off x="3953093" y="4712812"/>
            <a:ext cx="2381061" cy="369332"/>
          </a:xfrm>
          <a:prstGeom prst="rect">
            <a:avLst/>
          </a:prstGeom>
          <a:noFill/>
        </p:spPr>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Cartas</a:t>
            </a:r>
          </a:p>
        </p:txBody>
      </p:sp>
      <p:sp>
        <p:nvSpPr>
          <p:cNvPr id="11" name="TextBox 10">
            <a:extLst>
              <a:ext uri="{FF2B5EF4-FFF2-40B4-BE49-F238E27FC236}">
                <a16:creationId xmlns:a16="http://schemas.microsoft.com/office/drawing/2014/main" id="{782F6316-6A70-45F8-88A4-3D34EE877058}"/>
              </a:ext>
            </a:extLst>
          </p:cNvPr>
          <p:cNvSpPr txBox="1"/>
          <p:nvPr/>
        </p:nvSpPr>
        <p:spPr>
          <a:xfrm>
            <a:off x="3883937" y="5093194"/>
            <a:ext cx="4354969" cy="1384995"/>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“Una carta </a:t>
            </a:r>
            <a:r>
              <a:rPr lang="en-US" dirty="0" err="1">
                <a:ln w="0"/>
                <a:effectLst>
                  <a:outerShdw blurRad="38100" dist="19050" dir="2700000" algn="tl" rotWithShape="0">
                    <a:schemeClr val="dk1">
                      <a:alpha val="40000"/>
                    </a:schemeClr>
                  </a:outerShdw>
                </a:effectLst>
              </a:rPr>
              <a:t>es</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una</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hoja</a:t>
            </a:r>
            <a:r>
              <a:rPr lang="en-US" dirty="0">
                <a:ln w="0"/>
                <a:effectLst>
                  <a:outerShdw blurRad="38100" dist="19050" dir="2700000" algn="tl" rotWithShape="0">
                    <a:schemeClr val="dk1">
                      <a:alpha val="40000"/>
                    </a:schemeClr>
                  </a:outerShdw>
                </a:effectLst>
              </a:rPr>
              <a:t> de material que </a:t>
            </a:r>
            <a:r>
              <a:rPr lang="en-US" dirty="0" err="1">
                <a:ln w="0"/>
                <a:effectLst>
                  <a:outerShdw blurRad="38100" dist="19050" dir="2700000" algn="tl" rotWithShape="0">
                    <a:schemeClr val="dk1">
                      <a:alpha val="40000"/>
                    </a:schemeClr>
                  </a:outerShdw>
                </a:effectLst>
              </a:rPr>
              <a:t>sirve</a:t>
            </a:r>
            <a:r>
              <a:rPr lang="en-US" dirty="0">
                <a:ln w="0"/>
                <a:effectLst>
                  <a:outerShdw blurRad="38100" dist="19050" dir="2700000" algn="tl" rotWithShape="0">
                    <a:schemeClr val="dk1">
                      <a:alpha val="40000"/>
                    </a:schemeClr>
                  </a:outerShdw>
                </a:effectLst>
              </a:rPr>
              <a:t> </a:t>
            </a:r>
            <a:r>
              <a:rPr lang="en-US" dirty="0" err="1">
                <a:ln w="0"/>
                <a:effectLst>
                  <a:outerShdw blurRad="38100" dist="19050" dir="2700000" algn="tl" rotWithShape="0">
                    <a:schemeClr val="dk1">
                      <a:alpha val="40000"/>
                    </a:schemeClr>
                  </a:outerShdw>
                </a:effectLst>
              </a:rPr>
              <a:t>como</a:t>
            </a:r>
            <a:r>
              <a:rPr lang="en-US" dirty="0">
                <a:ln w="0"/>
                <a:effectLst>
                  <a:outerShdw blurRad="38100" dist="19050" dir="2700000" algn="tl" rotWithShape="0">
                    <a:schemeClr val="dk1">
                      <a:alpha val="40000"/>
                    </a:schemeClr>
                  </a:outerShdw>
                </a:effectLst>
              </a:rPr>
              <a:t> un </a:t>
            </a:r>
            <a:r>
              <a:rPr lang="en-US" dirty="0" err="1">
                <a:ln w="0"/>
                <a:effectLst>
                  <a:outerShdw blurRad="38100" dist="19050" dir="2700000" algn="tl" rotWithShape="0">
                    <a:schemeClr val="dk1">
                      <a:alpha val="40000"/>
                    </a:schemeClr>
                  </a:outerShdw>
                </a:effectLst>
              </a:rPr>
              <a:t>punto</a:t>
            </a:r>
            <a:r>
              <a:rPr lang="en-US" dirty="0">
                <a:ln w="0"/>
                <a:effectLst>
                  <a:outerShdw blurRad="38100" dist="19050" dir="2700000" algn="tl" rotWithShape="0">
                    <a:schemeClr val="dk1">
                      <a:alpha val="40000"/>
                    </a:schemeClr>
                  </a:outerShdw>
                </a:effectLst>
              </a:rPr>
              <a:t> de entrada para </a:t>
            </a:r>
            <a:r>
              <a:rPr lang="en-US" dirty="0" err="1">
                <a:ln w="0"/>
                <a:effectLst>
                  <a:outerShdw blurRad="38100" dist="19050" dir="2700000" algn="tl" rotWithShape="0">
                    <a:schemeClr val="dk1">
                      <a:alpha val="40000"/>
                    </a:schemeClr>
                  </a:outerShdw>
                </a:effectLst>
              </a:rPr>
              <a:t>informaci</a:t>
            </a:r>
            <a:r>
              <a:rPr lang="es-EC" dirty="0">
                <a:ln w="0"/>
                <a:effectLst>
                  <a:outerShdw blurRad="38100" dist="19050" dir="2700000" algn="tl" rotWithShape="0">
                    <a:schemeClr val="dk1">
                      <a:alpha val="40000"/>
                    </a:schemeClr>
                  </a:outerShdw>
                </a:effectLst>
              </a:rPr>
              <a:t>ón más detallada</a:t>
            </a:r>
            <a:r>
              <a:rPr lang="en-US" dirty="0">
                <a:ln w="0"/>
                <a:effectLst>
                  <a:outerShdw blurRad="38100" dist="19050" dir="2700000" algn="tl" rotWithShape="0">
                    <a:schemeClr val="dk1">
                      <a:alpha val="40000"/>
                    </a:schemeClr>
                  </a:outerShdw>
                </a:effectLst>
              </a:rPr>
              <a:t>”</a:t>
            </a:r>
          </a:p>
          <a:p>
            <a:endParaRPr lang="es-EC" dirty="0"/>
          </a:p>
          <a:p>
            <a:r>
              <a:rPr lang="en-US" sz="1200" dirty="0"/>
              <a:t>https://material.io/guidelines/components/cards.html</a:t>
            </a:r>
          </a:p>
        </p:txBody>
      </p:sp>
      <p:sp>
        <p:nvSpPr>
          <p:cNvPr id="2" name="TextBox 1">
            <a:extLst>
              <a:ext uri="{FF2B5EF4-FFF2-40B4-BE49-F238E27FC236}">
                <a16:creationId xmlns:a16="http://schemas.microsoft.com/office/drawing/2014/main" id="{016A0497-7E53-4C18-8A42-FCF48CBA6CF5}"/>
              </a:ext>
            </a:extLst>
          </p:cNvPr>
          <p:cNvSpPr txBox="1"/>
          <p:nvPr/>
        </p:nvSpPr>
        <p:spPr>
          <a:xfrm>
            <a:off x="3883938" y="1200586"/>
            <a:ext cx="7390362" cy="1200329"/>
          </a:xfrm>
          <a:prstGeom prst="rect">
            <a:avLst/>
          </a:prstGeom>
          <a:noFill/>
        </p:spPr>
        <p:txBody>
          <a:bodyPr wrap="square" rtlCol="0">
            <a:spAutoFit/>
          </a:bodyPr>
          <a:lstStyle/>
          <a:p>
            <a:pPr algn="just"/>
            <a:r>
              <a:rPr lang="es-EC" dirty="0"/>
              <a:t>En este prototipo se ha creado un modelo de datos del clima para que las diferentes aplicaciones conectadas a este puedan mostrarlos de la mejor forma posible. La aplicación está diseñada bajo los principios de material </a:t>
            </a:r>
            <a:r>
              <a:rPr lang="es-EC" dirty="0" err="1"/>
              <a:t>design</a:t>
            </a:r>
            <a:r>
              <a:rPr lang="es-EC" dirty="0"/>
              <a:t> por Google. </a:t>
            </a:r>
            <a:endParaRPr lang="en-US" dirty="0"/>
          </a:p>
        </p:txBody>
      </p:sp>
    </p:spTree>
    <p:extLst>
      <p:ext uri="{BB962C8B-B14F-4D97-AF65-F5344CB8AC3E}">
        <p14:creationId xmlns:p14="http://schemas.microsoft.com/office/powerpoint/2010/main" val="4336486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mute="1">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rototype">
            <a:hlinkClick r:id="" action="ppaction://media"/>
            <a:extLst>
              <a:ext uri="{FF2B5EF4-FFF2-40B4-BE49-F238E27FC236}">
                <a16:creationId xmlns:a16="http://schemas.microsoft.com/office/drawing/2014/main" id="{EFF32EC9-98ED-437D-A59B-409C9FC6E63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3436938" cy="6858000"/>
          </a:xfrm>
          <a:prstGeom prst="rect">
            <a:avLst/>
          </a:prstGeom>
        </p:spPr>
      </p:pic>
      <p:sp>
        <p:nvSpPr>
          <p:cNvPr id="4" name="Arrow: Right 3">
            <a:extLst>
              <a:ext uri="{FF2B5EF4-FFF2-40B4-BE49-F238E27FC236}">
                <a16:creationId xmlns:a16="http://schemas.microsoft.com/office/drawing/2014/main" id="{1D6BB870-20EF-4778-AB0B-722C6DD4FCA7}"/>
              </a:ext>
            </a:extLst>
          </p:cNvPr>
          <p:cNvSpPr/>
          <p:nvPr/>
        </p:nvSpPr>
        <p:spPr>
          <a:xfrm rot="10800000">
            <a:off x="2670773" y="1511928"/>
            <a:ext cx="1810693" cy="4707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9E950B4-D063-4506-82F7-B60981D48CB2}"/>
              </a:ext>
            </a:extLst>
          </p:cNvPr>
          <p:cNvCxnSpPr>
            <a:cxnSpLocks/>
          </p:cNvCxnSpPr>
          <p:nvPr/>
        </p:nvCxnSpPr>
        <p:spPr>
          <a:xfrm>
            <a:off x="1376127" y="1982709"/>
            <a:ext cx="66090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098" name="Picture 2" descr="DecoView Library Image">
            <a:extLst>
              <a:ext uri="{FF2B5EF4-FFF2-40B4-BE49-F238E27FC236}">
                <a16:creationId xmlns:a16="http://schemas.microsoft.com/office/drawing/2014/main" id="{AC3A2496-F64E-4CB4-BF3D-ECDBAF9A6B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1466" y="3560375"/>
            <a:ext cx="2896014" cy="19186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B44811-5B53-4E78-8934-43A97EF14FC5}"/>
              </a:ext>
            </a:extLst>
          </p:cNvPr>
          <p:cNvSpPr txBox="1"/>
          <p:nvPr/>
        </p:nvSpPr>
        <p:spPr>
          <a:xfrm>
            <a:off x="4544200" y="2601079"/>
            <a:ext cx="3075160" cy="369332"/>
          </a:xfrm>
          <a:prstGeom prst="rect">
            <a:avLst/>
          </a:prstGeom>
          <a:noFill/>
        </p:spPr>
        <p:txBody>
          <a:bodyPr wrap="square" rtlCol="0">
            <a:spAutoFit/>
          </a:bodyPr>
          <a:lstStyle/>
          <a:p>
            <a:r>
              <a:rPr lang="es-EC" dirty="0">
                <a:ln w="0"/>
                <a:solidFill>
                  <a:schemeClr val="accent1"/>
                </a:solidFill>
                <a:effectLst>
                  <a:outerShdw blurRad="38100" dist="25400" dir="5400000" algn="ctr" rotWithShape="0">
                    <a:srgbClr val="6E747A">
                      <a:alpha val="43000"/>
                    </a:srgbClr>
                  </a:outerShdw>
                </a:effectLst>
              </a:rPr>
              <a:t>Librería utilizada para la gráfica</a:t>
            </a:r>
            <a:endParaRPr lang="en-US" dirty="0">
              <a:ln w="0"/>
              <a:solidFill>
                <a:schemeClr val="accent1"/>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2FACB075-D360-4AC1-8FDD-91D632FD9A4E}"/>
              </a:ext>
            </a:extLst>
          </p:cNvPr>
          <p:cNvSpPr txBox="1"/>
          <p:nvPr/>
        </p:nvSpPr>
        <p:spPr>
          <a:xfrm>
            <a:off x="4544200" y="3105381"/>
            <a:ext cx="1158844" cy="369332"/>
          </a:xfrm>
          <a:prstGeom prst="rect">
            <a:avLst/>
          </a:prstGeom>
          <a:noFill/>
        </p:spPr>
        <p:txBody>
          <a:bodyPr wrap="square" rtlCol="0">
            <a:spAutoFit/>
          </a:bodyPr>
          <a:lstStyle/>
          <a:p>
            <a:r>
              <a:rPr lang="es-EC" dirty="0" err="1">
                <a:ln w="0"/>
                <a:effectLst>
                  <a:outerShdw blurRad="38100" dist="19050" dir="2700000" algn="tl" rotWithShape="0">
                    <a:schemeClr val="dk1">
                      <a:alpha val="40000"/>
                    </a:schemeClr>
                  </a:outerShdw>
                </a:effectLst>
              </a:rPr>
              <a:t>DecoView</a:t>
            </a:r>
            <a:endParaRPr lang="en-US" dirty="0">
              <a:ln w="0"/>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B2539DEF-9645-4919-B9AE-01F666EAEC9E}"/>
              </a:ext>
            </a:extLst>
          </p:cNvPr>
          <p:cNvSpPr txBox="1"/>
          <p:nvPr/>
        </p:nvSpPr>
        <p:spPr>
          <a:xfrm>
            <a:off x="4821334" y="5798620"/>
            <a:ext cx="3933730" cy="276999"/>
          </a:xfrm>
          <a:prstGeom prst="rect">
            <a:avLst/>
          </a:prstGeom>
          <a:noFill/>
        </p:spPr>
        <p:txBody>
          <a:bodyPr wrap="square" rtlCol="0">
            <a:spAutoFit/>
          </a:bodyPr>
          <a:lstStyle/>
          <a:p>
            <a:r>
              <a:rPr lang="en-US" sz="1200" dirty="0"/>
              <a:t>https://github.com/bmarrdev/android-DecoView-charting</a:t>
            </a:r>
            <a:endParaRPr lang="en-US" dirty="0"/>
          </a:p>
        </p:txBody>
      </p:sp>
      <p:pic>
        <p:nvPicPr>
          <p:cNvPr id="4100" name="Picture 4" descr="Image result for github png">
            <a:extLst>
              <a:ext uri="{FF2B5EF4-FFF2-40B4-BE49-F238E27FC236}">
                <a16:creationId xmlns:a16="http://schemas.microsoft.com/office/drawing/2014/main" id="{ECDF5859-1EB2-4690-84BC-2E0125FC7B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4334" y="5798620"/>
            <a:ext cx="277000" cy="277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DF7DB2-8903-4BBE-814B-D28688AED161}"/>
              </a:ext>
            </a:extLst>
          </p:cNvPr>
          <p:cNvSpPr txBox="1"/>
          <p:nvPr/>
        </p:nvSpPr>
        <p:spPr>
          <a:xfrm>
            <a:off x="4544200" y="1147153"/>
            <a:ext cx="6756788" cy="1200329"/>
          </a:xfrm>
          <a:prstGeom prst="rect">
            <a:avLst/>
          </a:prstGeom>
          <a:noFill/>
        </p:spPr>
        <p:txBody>
          <a:bodyPr wrap="square" rtlCol="0">
            <a:spAutoFit/>
          </a:bodyPr>
          <a:lstStyle/>
          <a:p>
            <a:pPr algn="just"/>
            <a:r>
              <a:rPr lang="es-EC" dirty="0"/>
              <a:t>El primer dato corresponde a la humedad, y debido a que es un dato porcentual se ha escogido una gráfica circular para simular el progreso que tiene esta información, así como el número exacto en el medio.</a:t>
            </a:r>
            <a:endParaRPr lang="en-US" dirty="0"/>
          </a:p>
          <a:p>
            <a:pPr algn="just"/>
            <a:endParaRPr lang="en-US" dirty="0"/>
          </a:p>
        </p:txBody>
      </p:sp>
    </p:spTree>
    <p:extLst>
      <p:ext uri="{BB962C8B-B14F-4D97-AF65-F5344CB8AC3E}">
        <p14:creationId xmlns:p14="http://schemas.microsoft.com/office/powerpoint/2010/main" val="38452699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mute="1">
                <p:cTn id="7"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rototype">
            <a:hlinkClick r:id="" action="ppaction://media"/>
            <a:extLst>
              <a:ext uri="{FF2B5EF4-FFF2-40B4-BE49-F238E27FC236}">
                <a16:creationId xmlns:a16="http://schemas.microsoft.com/office/drawing/2014/main" id="{986F378E-448C-4016-A76E-CBF05439D06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3436938" cy="6858000"/>
          </a:xfrm>
          <a:prstGeom prst="rect">
            <a:avLst/>
          </a:prstGeom>
        </p:spPr>
      </p:pic>
      <p:sp>
        <p:nvSpPr>
          <p:cNvPr id="3" name="Arrow: Right 2">
            <a:extLst>
              <a:ext uri="{FF2B5EF4-FFF2-40B4-BE49-F238E27FC236}">
                <a16:creationId xmlns:a16="http://schemas.microsoft.com/office/drawing/2014/main" id="{781613F2-0A11-4EB2-873E-762C34FBAFEC}"/>
              </a:ext>
            </a:extLst>
          </p:cNvPr>
          <p:cNvSpPr/>
          <p:nvPr/>
        </p:nvSpPr>
        <p:spPr>
          <a:xfrm rot="10800000">
            <a:off x="2462543" y="3429000"/>
            <a:ext cx="1810693" cy="4707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CC9A6A7B-D9AD-4427-A54E-155383054173}"/>
              </a:ext>
            </a:extLst>
          </p:cNvPr>
          <p:cNvCxnSpPr>
            <a:cxnSpLocks/>
          </p:cNvCxnSpPr>
          <p:nvPr/>
        </p:nvCxnSpPr>
        <p:spPr>
          <a:xfrm>
            <a:off x="1674891" y="3811509"/>
            <a:ext cx="506994"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Arrow: Right 5">
            <a:extLst>
              <a:ext uri="{FF2B5EF4-FFF2-40B4-BE49-F238E27FC236}">
                <a16:creationId xmlns:a16="http://schemas.microsoft.com/office/drawing/2014/main" id="{05656F3D-6210-481A-B6AC-50E46E8C8CA8}"/>
              </a:ext>
            </a:extLst>
          </p:cNvPr>
          <p:cNvSpPr/>
          <p:nvPr/>
        </p:nvSpPr>
        <p:spPr>
          <a:xfrm rot="10800000">
            <a:off x="3176258" y="4785510"/>
            <a:ext cx="1096978" cy="47078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7452DFD-6B2D-4324-A940-41D71346BA31}"/>
              </a:ext>
            </a:extLst>
          </p:cNvPr>
          <p:cNvSpPr txBox="1"/>
          <p:nvPr/>
        </p:nvSpPr>
        <p:spPr>
          <a:xfrm>
            <a:off x="4566466" y="705076"/>
            <a:ext cx="4603046" cy="369332"/>
          </a:xfrm>
          <a:prstGeom prst="rect">
            <a:avLst/>
          </a:prstGeom>
          <a:noFill/>
        </p:spPr>
        <p:txBody>
          <a:bodyPr wrap="square" rtlCol="0">
            <a:spAutoFit/>
          </a:bodyPr>
          <a:lstStyle/>
          <a:p>
            <a:r>
              <a:rPr lang="es-EC" dirty="0">
                <a:ln w="0"/>
                <a:solidFill>
                  <a:schemeClr val="accent1"/>
                </a:solidFill>
                <a:effectLst>
                  <a:outerShdw blurRad="38100" dist="25400" dir="5400000" algn="ctr" rotWithShape="0">
                    <a:srgbClr val="6E747A">
                      <a:alpha val="43000"/>
                    </a:srgbClr>
                  </a:outerShdw>
                </a:effectLst>
              </a:rPr>
              <a:t>Librería utilizada para las dos gráficas inferiores</a:t>
            </a:r>
            <a:endParaRPr lang="en-US" dirty="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C8E83831-5E0F-4C91-95E6-F931CA35A0D2}"/>
              </a:ext>
            </a:extLst>
          </p:cNvPr>
          <p:cNvSpPr txBox="1"/>
          <p:nvPr/>
        </p:nvSpPr>
        <p:spPr>
          <a:xfrm>
            <a:off x="4553893" y="1140579"/>
            <a:ext cx="1385181" cy="369332"/>
          </a:xfrm>
          <a:prstGeom prst="rect">
            <a:avLst/>
          </a:prstGeom>
          <a:noFill/>
        </p:spPr>
        <p:txBody>
          <a:bodyPr wrap="square" rtlCol="0">
            <a:spAutoFit/>
          </a:bodyPr>
          <a:lstStyle/>
          <a:p>
            <a:r>
              <a:rPr lang="es-EC" dirty="0" err="1">
                <a:ln w="0"/>
                <a:effectLst>
                  <a:outerShdw blurRad="38100" dist="19050" dir="2700000" algn="tl" rotWithShape="0">
                    <a:schemeClr val="dk1">
                      <a:alpha val="40000"/>
                    </a:schemeClr>
                  </a:outerShdw>
                </a:effectLst>
              </a:rPr>
              <a:t>Williamchart</a:t>
            </a:r>
            <a:endParaRPr lang="en-US" dirty="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A82C53E1-FFAD-465B-8467-7F915297A4DB}"/>
              </a:ext>
            </a:extLst>
          </p:cNvPr>
          <p:cNvSpPr txBox="1"/>
          <p:nvPr/>
        </p:nvSpPr>
        <p:spPr>
          <a:xfrm>
            <a:off x="4830893" y="4330496"/>
            <a:ext cx="3933730" cy="276999"/>
          </a:xfrm>
          <a:prstGeom prst="rect">
            <a:avLst/>
          </a:prstGeom>
          <a:noFill/>
        </p:spPr>
        <p:txBody>
          <a:bodyPr wrap="square" rtlCol="0">
            <a:spAutoFit/>
          </a:bodyPr>
          <a:lstStyle/>
          <a:p>
            <a:r>
              <a:rPr lang="en-US" sz="1200" dirty="0"/>
              <a:t>https://github.com/diogobernardino/WilliamChart</a:t>
            </a:r>
            <a:endParaRPr lang="en-US" dirty="0"/>
          </a:p>
        </p:txBody>
      </p:sp>
      <p:pic>
        <p:nvPicPr>
          <p:cNvPr id="11" name="Picture 4" descr="Image result for github png">
            <a:extLst>
              <a:ext uri="{FF2B5EF4-FFF2-40B4-BE49-F238E27FC236}">
                <a16:creationId xmlns:a16="http://schemas.microsoft.com/office/drawing/2014/main" id="{9AC64C9A-8A71-4981-8B6A-774B5589E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3893" y="4330496"/>
            <a:ext cx="277000" cy="277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screenshot of a video game&#10;&#10;Description generated with high confidence">
            <a:extLst>
              <a:ext uri="{FF2B5EF4-FFF2-40B4-BE49-F238E27FC236}">
                <a16:creationId xmlns:a16="http://schemas.microsoft.com/office/drawing/2014/main" id="{3D25A616-18FA-44D9-AD4C-3780C762C4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6466" y="1577827"/>
            <a:ext cx="2531766" cy="2526250"/>
          </a:xfrm>
          <a:prstGeom prst="rect">
            <a:avLst/>
          </a:prstGeom>
        </p:spPr>
      </p:pic>
      <p:sp>
        <p:nvSpPr>
          <p:cNvPr id="5" name="TextBox 4">
            <a:extLst>
              <a:ext uri="{FF2B5EF4-FFF2-40B4-BE49-F238E27FC236}">
                <a16:creationId xmlns:a16="http://schemas.microsoft.com/office/drawing/2014/main" id="{98C7D9BC-A756-4E24-9C2E-880D887AE3AB}"/>
              </a:ext>
            </a:extLst>
          </p:cNvPr>
          <p:cNvSpPr txBox="1"/>
          <p:nvPr/>
        </p:nvSpPr>
        <p:spPr>
          <a:xfrm>
            <a:off x="4553893" y="4785510"/>
            <a:ext cx="7144843" cy="1754326"/>
          </a:xfrm>
          <a:prstGeom prst="rect">
            <a:avLst/>
          </a:prstGeom>
          <a:noFill/>
        </p:spPr>
        <p:txBody>
          <a:bodyPr wrap="square" rtlCol="0">
            <a:spAutoFit/>
          </a:bodyPr>
          <a:lstStyle/>
          <a:p>
            <a:pPr algn="just"/>
            <a:r>
              <a:rPr lang="es-EC" dirty="0"/>
              <a:t>La temperatura actual como es el dato más importante lo colocamos primero junto con una imagen que cambia según el número correspondiente. Después tenemos dos gráficas que realizan el mismo propósito de presentar la temperatura máxima y mínima de los 7 últimos días.</a:t>
            </a:r>
            <a:endParaRPr lang="en-US" dirty="0"/>
          </a:p>
          <a:p>
            <a:pPr algn="just"/>
            <a:endParaRPr lang="en-US" dirty="0"/>
          </a:p>
        </p:txBody>
      </p:sp>
    </p:spTree>
    <p:extLst>
      <p:ext uri="{BB962C8B-B14F-4D97-AF65-F5344CB8AC3E}">
        <p14:creationId xmlns:p14="http://schemas.microsoft.com/office/powerpoint/2010/main" val="28702839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mute="1">
                <p:cTn id="7" fill="hold" display="0">
                  <p:stCondLst>
                    <p:cond delay="indefinite"/>
                  </p:stCondLst>
                </p:cTn>
                <p:tgtEl>
                  <p:spTgt spid="2"/>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345</Words>
  <Application>Microsoft Office PowerPoint</Application>
  <PresentationFormat>Widescreen</PresentationFormat>
  <Paragraphs>21</Paragraphs>
  <Slides>6</Slides>
  <Notes>1</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Visualización de datos en tiempo real en la plataforma de Android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Visualización de datos en tiempo real en la plataforma de Android</dc:title>
  <dc:creator>Jose Eguiguren</dc:creator>
  <cp:lastModifiedBy>Jose Eguiguren</cp:lastModifiedBy>
  <cp:revision>10</cp:revision>
  <dcterms:created xsi:type="dcterms:W3CDTF">2018-02-05T02:23:04Z</dcterms:created>
  <dcterms:modified xsi:type="dcterms:W3CDTF">2018-02-05T17:12:07Z</dcterms:modified>
</cp:coreProperties>
</file>