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7F47-8ADC-CA9F-C000-9B931FC96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116CC1-C008-6B0F-4C19-C9C0E14D9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68EAEC-1FC6-D555-272E-623724F26E5C}"/>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64F88411-07A0-DC61-B77C-016FF2FD0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ED011-AE6E-EC85-7735-AD65694DBBBB}"/>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415306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C731-E21C-CA1E-609E-FC87B44AB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382A35-55D8-BE56-B46D-192050B88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06311-A647-FBD3-C1DA-32BC3B9281F3}"/>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53874C85-E5FD-06A3-D8A6-63E66A774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85AD1-252C-1C8A-7A58-9FFD1F49CA01}"/>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334499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463CF-0935-D93D-ADAE-DB31B9965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B895F-42A3-23E6-8C53-69F2381B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3488E-DF54-086B-E0DD-D30C4F8506BB}"/>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B60D706D-BC9F-D072-856B-0AC5DBB03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85D65-8820-E7C2-728D-44777977DC59}"/>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147660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9341-7263-75E6-0EBB-0FBCBE287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28A938-0AC6-E4C0-6279-E669563F6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F7524-CC4F-98F0-D76B-113B0C744FFD}"/>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C0DC98ED-7D11-4D52-6BE3-9F6457818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7C686-24BD-3FE7-47D3-D97C97880E98}"/>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154046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F4D8-2698-8968-5032-FD1B103BEE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CD8777-753C-04DE-0E4A-618EDD6030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FFE48-700D-3EF2-72FE-5EADD8A2B212}"/>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F938F94C-8674-00E9-CFBF-3B5B08819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27A09-9CA5-81A5-1DBC-9DAF03256A85}"/>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167171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96F1-F83A-8644-5C87-EE82BD9B7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F5BCC-9833-FF18-E3F3-C30C1FED2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2BDB5C-B3C8-0B80-39DC-85314A98C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BBACF-2D54-049D-5892-2CA80758CF26}"/>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6" name="Footer Placeholder 5">
            <a:extLst>
              <a:ext uri="{FF2B5EF4-FFF2-40B4-BE49-F238E27FC236}">
                <a16:creationId xmlns:a16="http://schemas.microsoft.com/office/drawing/2014/main" id="{0C631608-810D-0881-3FF3-ADBB563281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0FA71-FCBD-68F5-38C4-74E2F8FB8119}"/>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267291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0665-36DC-B4F9-52C4-B807489BCF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4FF4D-0838-BB13-680F-38E0D273B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A1B60-413E-85D8-2962-0B9B0A189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54A74-CAEE-76F3-445A-17778584D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99D47-91B2-83B3-8F1B-24CE9AC01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260ED-3C3F-F88C-344F-7FB3EC58A6EB}"/>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8" name="Footer Placeholder 7">
            <a:extLst>
              <a:ext uri="{FF2B5EF4-FFF2-40B4-BE49-F238E27FC236}">
                <a16:creationId xmlns:a16="http://schemas.microsoft.com/office/drawing/2014/main" id="{7C4F299C-CE02-F838-0F33-8CA8E59DF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658C3-6CB1-AE6C-EDC4-FA8956A80930}"/>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42770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8C85-EEF4-11FD-21F1-11965ECDC9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27007A-4D97-8D77-35BA-55CA69D555D4}"/>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4" name="Footer Placeholder 3">
            <a:extLst>
              <a:ext uri="{FF2B5EF4-FFF2-40B4-BE49-F238E27FC236}">
                <a16:creationId xmlns:a16="http://schemas.microsoft.com/office/drawing/2014/main" id="{83F56AC3-1B45-6E03-DEAB-BE95A69EE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8DBC7D-9609-EF50-1D6C-A112C25F5C11}"/>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4559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C0E63-3826-C3D7-C5A9-899CFB37253E}"/>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3" name="Footer Placeholder 2">
            <a:extLst>
              <a:ext uri="{FF2B5EF4-FFF2-40B4-BE49-F238E27FC236}">
                <a16:creationId xmlns:a16="http://schemas.microsoft.com/office/drawing/2014/main" id="{C25CDC38-6ED3-D167-4F64-729065FAB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1B5208-AAD2-E920-18E9-92053D5CA952}"/>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118865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34F4-8388-CD86-A54C-79E771DFA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CAE98-EBF4-5D83-40A9-B694CD57F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242465-371E-B8EC-D91D-BF8E9C0B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64FC8-39A4-F807-B07F-54BCBB4FDBA4}"/>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6" name="Footer Placeholder 5">
            <a:extLst>
              <a:ext uri="{FF2B5EF4-FFF2-40B4-BE49-F238E27FC236}">
                <a16:creationId xmlns:a16="http://schemas.microsoft.com/office/drawing/2014/main" id="{E205C42A-A436-4E5A-EA05-07C8D1256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E0905-CFEC-5821-46D8-04CC6DC18646}"/>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175788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E52-A941-CD79-8BB3-833C9EA71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47D7A-6111-D3E4-C6A0-88C55E9C9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886F8-A3EC-8682-6F75-CA0FF18D8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FA9E7-B07C-5CFE-C0C5-0E04A8B83812}"/>
              </a:ext>
            </a:extLst>
          </p:cNvPr>
          <p:cNvSpPr>
            <a:spLocks noGrp="1"/>
          </p:cNvSpPr>
          <p:nvPr>
            <p:ph type="dt" sz="half" idx="10"/>
          </p:nvPr>
        </p:nvSpPr>
        <p:spPr/>
        <p:txBody>
          <a:bodyPr/>
          <a:lstStyle/>
          <a:p>
            <a:fld id="{9DADB940-7AEB-4A44-8745-C9E5A8ED1C52}" type="datetimeFigureOut">
              <a:rPr lang="en-US" smtClean="0"/>
              <a:t>12/12/2022</a:t>
            </a:fld>
            <a:endParaRPr lang="en-US"/>
          </a:p>
        </p:txBody>
      </p:sp>
      <p:sp>
        <p:nvSpPr>
          <p:cNvPr id="6" name="Footer Placeholder 5">
            <a:extLst>
              <a:ext uri="{FF2B5EF4-FFF2-40B4-BE49-F238E27FC236}">
                <a16:creationId xmlns:a16="http://schemas.microsoft.com/office/drawing/2014/main" id="{F37AA8AF-C7C1-4048-961D-89406B388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DE2D1-2AEF-4044-72CC-9C4AAD298595}"/>
              </a:ext>
            </a:extLst>
          </p:cNvPr>
          <p:cNvSpPr>
            <a:spLocks noGrp="1"/>
          </p:cNvSpPr>
          <p:nvPr>
            <p:ph type="sldNum" sz="quarter" idx="12"/>
          </p:nvPr>
        </p:nvSpPr>
        <p:spPr/>
        <p:txBody>
          <a:bodyPr/>
          <a:lstStyle/>
          <a:p>
            <a:fld id="{586116FF-3260-4A87-AC1E-115B43AB226D}" type="slidenum">
              <a:rPr lang="en-US" smtClean="0"/>
              <a:t>‹#›</a:t>
            </a:fld>
            <a:endParaRPr lang="en-US"/>
          </a:p>
        </p:txBody>
      </p:sp>
    </p:spTree>
    <p:extLst>
      <p:ext uri="{BB962C8B-B14F-4D97-AF65-F5344CB8AC3E}">
        <p14:creationId xmlns:p14="http://schemas.microsoft.com/office/powerpoint/2010/main" val="45529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A7B2A-9151-A692-702E-293CFA356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A82F3-26E8-8FD3-C292-EC5637158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AE39A-63A9-CB80-B616-E202CB3C5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DB940-7AEB-4A44-8745-C9E5A8ED1C52}" type="datetimeFigureOut">
              <a:rPr lang="en-US" smtClean="0"/>
              <a:t>12/12/2022</a:t>
            </a:fld>
            <a:endParaRPr lang="en-US"/>
          </a:p>
        </p:txBody>
      </p:sp>
      <p:sp>
        <p:nvSpPr>
          <p:cNvPr id="5" name="Footer Placeholder 4">
            <a:extLst>
              <a:ext uri="{FF2B5EF4-FFF2-40B4-BE49-F238E27FC236}">
                <a16:creationId xmlns:a16="http://schemas.microsoft.com/office/drawing/2014/main" id="{BE227B77-4CA1-D884-FCB7-C236506AD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9938D-093A-B448-2CEF-0671C0D7E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116FF-3260-4A87-AC1E-115B43AB226D}" type="slidenum">
              <a:rPr lang="en-US" smtClean="0"/>
              <a:t>‹#›</a:t>
            </a:fld>
            <a:endParaRPr lang="en-US"/>
          </a:p>
        </p:txBody>
      </p:sp>
    </p:spTree>
    <p:extLst>
      <p:ext uri="{BB962C8B-B14F-4D97-AF65-F5344CB8AC3E}">
        <p14:creationId xmlns:p14="http://schemas.microsoft.com/office/powerpoint/2010/main" val="19483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153B60E-858B-1E91-8211-BE4137A49C04}"/>
              </a:ext>
            </a:extLst>
          </p:cNvPr>
          <p:cNvSpPr>
            <a:spLocks noGrp="1"/>
          </p:cNvSpPr>
          <p:nvPr>
            <p:ph type="ctrTitle"/>
          </p:nvPr>
        </p:nvSpPr>
        <p:spPr>
          <a:xfrm>
            <a:off x="8842248" y="1481328"/>
            <a:ext cx="2926080" cy="2468880"/>
          </a:xfrm>
        </p:spPr>
        <p:txBody>
          <a:bodyPr>
            <a:normAutofit/>
          </a:bodyPr>
          <a:lstStyle/>
          <a:p>
            <a:pPr algn="l"/>
            <a:r>
              <a:rPr lang="en-US" sz="4000"/>
              <a:t>Welcome to the Tumor Study Organizer</a:t>
            </a:r>
          </a:p>
        </p:txBody>
      </p:sp>
      <p:sp>
        <p:nvSpPr>
          <p:cNvPr id="3" name="Subtitle 2">
            <a:extLst>
              <a:ext uri="{FF2B5EF4-FFF2-40B4-BE49-F238E27FC236}">
                <a16:creationId xmlns:a16="http://schemas.microsoft.com/office/drawing/2014/main" id="{41FFD235-45B8-1DC3-07C8-7E7BFFAC370A}"/>
              </a:ext>
            </a:extLst>
          </p:cNvPr>
          <p:cNvSpPr>
            <a:spLocks noGrp="1"/>
          </p:cNvSpPr>
          <p:nvPr>
            <p:ph type="subTitle" idx="1"/>
          </p:nvPr>
        </p:nvSpPr>
        <p:spPr>
          <a:xfrm>
            <a:off x="8842248" y="4078224"/>
            <a:ext cx="2926080" cy="1307592"/>
          </a:xfrm>
        </p:spPr>
        <p:txBody>
          <a:bodyPr>
            <a:normAutofit/>
          </a:bodyPr>
          <a:lstStyle/>
          <a:p>
            <a:pPr algn="l"/>
            <a:r>
              <a:rPr lang="en-US" sz="2000"/>
              <a:t>By James Kawashima and Amanda De Rosa</a:t>
            </a:r>
          </a:p>
        </p:txBody>
      </p:sp>
      <p:sp>
        <p:nvSpPr>
          <p:cNvPr id="32"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descr="Shape&#10;&#10;Description automatically generated with medium confidence">
            <a:extLst>
              <a:ext uri="{FF2B5EF4-FFF2-40B4-BE49-F238E27FC236}">
                <a16:creationId xmlns:a16="http://schemas.microsoft.com/office/drawing/2014/main" id="{D44AFD74-0E70-EF4C-2495-281550D75EC4}"/>
              </a:ext>
            </a:extLst>
          </p:cNvPr>
          <p:cNvPicPr>
            <a:picLocks noChangeAspect="1"/>
          </p:cNvPicPr>
          <p:nvPr/>
        </p:nvPicPr>
        <p:blipFill rotWithShape="1">
          <a:blip r:embed="rId2">
            <a:extLst>
              <a:ext uri="{28A0092B-C50C-407E-A947-70E740481C1C}">
                <a14:useLocalDpi xmlns:a14="http://schemas.microsoft.com/office/drawing/2010/main" val="0"/>
              </a:ext>
            </a:extLst>
          </a:blip>
          <a:srcRect r="-3" b="542"/>
          <a:stretch/>
        </p:blipFill>
        <p:spPr>
          <a:xfrm>
            <a:off x="916018" y="592186"/>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53504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DE71-A98D-F642-A7A8-F0BFF62DEEF0}"/>
              </a:ext>
            </a:extLst>
          </p:cNvPr>
          <p:cNvSpPr>
            <a:spLocks noGrp="1"/>
          </p:cNvSpPr>
          <p:nvPr>
            <p:ph type="title"/>
          </p:nvPr>
        </p:nvSpPr>
        <p:spPr/>
        <p:txBody>
          <a:bodyPr/>
          <a:lstStyle/>
          <a:p>
            <a:r>
              <a:rPr lang="en-US" dirty="0"/>
              <a:t>What does this App Do? </a:t>
            </a:r>
          </a:p>
        </p:txBody>
      </p:sp>
      <p:sp>
        <p:nvSpPr>
          <p:cNvPr id="3" name="Content Placeholder 2">
            <a:extLst>
              <a:ext uri="{FF2B5EF4-FFF2-40B4-BE49-F238E27FC236}">
                <a16:creationId xmlns:a16="http://schemas.microsoft.com/office/drawing/2014/main" id="{494D0FAA-8A41-BC7D-C403-59FD7FBDC16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TSO</a:t>
            </a:r>
            <a:r>
              <a:rPr lang="en-US" sz="1800" dirty="0">
                <a:effectLst/>
                <a:latin typeface="Calibri" panose="020F0502020204030204" pitchFamily="34" charset="0"/>
                <a:ea typeface="Calibri" panose="020F0502020204030204" pitchFamily="34" charset="0"/>
                <a:cs typeface="Times New Roman" panose="02020603050405020304" pitchFamily="18" charset="0"/>
              </a:rPr>
              <a:t> (Tumor Study Organizer) is an invaluable piece of software for pharmacologists all around the world. This piece of software is an interactive database that allows its users to organize information on mice dosing, mice groups, group information, mice information, and which pharmacologist is responsible for which mouse. This manual will provide a useful explanation and demonstration on how the application works to provide the user with enough information to use it.</a:t>
            </a:r>
          </a:p>
          <a:p>
            <a:endParaRPr lang="en-US" dirty="0"/>
          </a:p>
        </p:txBody>
      </p:sp>
    </p:spTree>
    <p:extLst>
      <p:ext uri="{BB962C8B-B14F-4D97-AF65-F5344CB8AC3E}">
        <p14:creationId xmlns:p14="http://schemas.microsoft.com/office/powerpoint/2010/main" val="140334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9FA4-0782-75A6-24EC-68E91539A854}"/>
              </a:ext>
            </a:extLst>
          </p:cNvPr>
          <p:cNvSpPr>
            <a:spLocks noGrp="1"/>
          </p:cNvSpPr>
          <p:nvPr>
            <p:ph type="title"/>
          </p:nvPr>
        </p:nvSpPr>
        <p:spPr>
          <a:xfrm>
            <a:off x="1022758" y="2487539"/>
            <a:ext cx="10515600" cy="1325563"/>
          </a:xfrm>
        </p:spPr>
        <p:txBody>
          <a:bodyPr/>
          <a:lstStyle/>
          <a:p>
            <a:pPr algn="ctr"/>
            <a:r>
              <a:rPr lang="en-US" dirty="0"/>
              <a:t>Thanks for Listening!</a:t>
            </a:r>
          </a:p>
        </p:txBody>
      </p:sp>
    </p:spTree>
    <p:extLst>
      <p:ext uri="{BB962C8B-B14F-4D97-AF65-F5344CB8AC3E}">
        <p14:creationId xmlns:p14="http://schemas.microsoft.com/office/powerpoint/2010/main" val="21661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105</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Rockwell</vt:lpstr>
      <vt:lpstr>Office Theme</vt:lpstr>
      <vt:lpstr>Welcome to the Tumor Study Organizer</vt:lpstr>
      <vt:lpstr>What does this App Do? </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Tumor Study Organizer</dc:title>
  <dc:creator>John Karen</dc:creator>
  <cp:lastModifiedBy>John Karen</cp:lastModifiedBy>
  <cp:revision>1</cp:revision>
  <dcterms:created xsi:type="dcterms:W3CDTF">2022-12-12T14:44:50Z</dcterms:created>
  <dcterms:modified xsi:type="dcterms:W3CDTF">2022-12-12T14:49:57Z</dcterms:modified>
</cp:coreProperties>
</file>