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A80"/>
    <a:srgbClr val="EE6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79F71-215C-441F-9968-0D12F91838B2}" v="4" dt="2022-12-12T20:03:04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De Rosa" userId="b144f24a-dcb0-4ef0-873f-b8047b420803" providerId="ADAL" clId="{22E79F71-215C-441F-9968-0D12F91838B2}"/>
    <pc:docChg chg="undo redo custSel modSld">
      <pc:chgData name="Amanda De Rosa" userId="b144f24a-dcb0-4ef0-873f-b8047b420803" providerId="ADAL" clId="{22E79F71-215C-441F-9968-0D12F91838B2}" dt="2022-12-12T20:03:45.258" v="488" actId="1035"/>
      <pc:docMkLst>
        <pc:docMk/>
      </pc:docMkLst>
      <pc:sldChg chg="modSp mod">
        <pc:chgData name="Amanda De Rosa" userId="b144f24a-dcb0-4ef0-873f-b8047b420803" providerId="ADAL" clId="{22E79F71-215C-441F-9968-0D12F91838B2}" dt="2022-12-12T19:57:16.551" v="149" actId="2711"/>
        <pc:sldMkLst>
          <pc:docMk/>
          <pc:sldMk cId="3535046191" sldId="256"/>
        </pc:sldMkLst>
        <pc:spChg chg="mod">
          <ac:chgData name="Amanda De Rosa" userId="b144f24a-dcb0-4ef0-873f-b8047b420803" providerId="ADAL" clId="{22E79F71-215C-441F-9968-0D12F91838B2}" dt="2022-12-12T19:57:02.523" v="146" actId="1076"/>
          <ac:spMkLst>
            <pc:docMk/>
            <pc:sldMk cId="3535046191" sldId="256"/>
            <ac:spMk id="2" creationId="{C153B60E-858B-1E91-8211-BE4137A49C04}"/>
          </ac:spMkLst>
        </pc:spChg>
        <pc:spChg chg="mod">
          <ac:chgData name="Amanda De Rosa" userId="b144f24a-dcb0-4ef0-873f-b8047b420803" providerId="ADAL" clId="{22E79F71-215C-441F-9968-0D12F91838B2}" dt="2022-12-12T19:57:16.551" v="149" actId="2711"/>
          <ac:spMkLst>
            <pc:docMk/>
            <pc:sldMk cId="3535046191" sldId="256"/>
            <ac:spMk id="3" creationId="{41FFD235-45B8-1DC3-07C8-7E7BFFAC370A}"/>
          </ac:spMkLst>
        </pc:spChg>
      </pc:sldChg>
      <pc:sldChg chg="addSp modSp mod">
        <pc:chgData name="Amanda De Rosa" userId="b144f24a-dcb0-4ef0-873f-b8047b420803" providerId="ADAL" clId="{22E79F71-215C-441F-9968-0D12F91838B2}" dt="2022-12-12T20:02:26.350" v="441" actId="14100"/>
        <pc:sldMkLst>
          <pc:docMk/>
          <pc:sldMk cId="1403349753" sldId="257"/>
        </pc:sldMkLst>
        <pc:spChg chg="mod">
          <ac:chgData name="Amanda De Rosa" userId="b144f24a-dcb0-4ef0-873f-b8047b420803" providerId="ADAL" clId="{22E79F71-215C-441F-9968-0D12F91838B2}" dt="2022-12-12T19:57:27.322" v="150" actId="207"/>
          <ac:spMkLst>
            <pc:docMk/>
            <pc:sldMk cId="1403349753" sldId="257"/>
            <ac:spMk id="2" creationId="{EE89DE71-A98D-F642-A7A8-F0BFF62DEEF0}"/>
          </ac:spMkLst>
        </pc:spChg>
        <pc:spChg chg="mod">
          <ac:chgData name="Amanda De Rosa" userId="b144f24a-dcb0-4ef0-873f-b8047b420803" providerId="ADAL" clId="{22E79F71-215C-441F-9968-0D12F91838B2}" dt="2022-12-12T19:58:24.078" v="258" actId="20577"/>
          <ac:spMkLst>
            <pc:docMk/>
            <pc:sldMk cId="1403349753" sldId="257"/>
            <ac:spMk id="3" creationId="{494D0FAA-8A41-BC7D-C403-59FD7FBDC169}"/>
          </ac:spMkLst>
        </pc:spChg>
        <pc:picChg chg="add mod ord">
          <ac:chgData name="Amanda De Rosa" userId="b144f24a-dcb0-4ef0-873f-b8047b420803" providerId="ADAL" clId="{22E79F71-215C-441F-9968-0D12F91838B2}" dt="2022-12-12T20:02:26.350" v="441" actId="14100"/>
          <ac:picMkLst>
            <pc:docMk/>
            <pc:sldMk cId="1403349753" sldId="257"/>
            <ac:picMk id="5" creationId="{6F135311-83F7-495C-6A46-B212D27228AD}"/>
          </ac:picMkLst>
        </pc:picChg>
      </pc:sldChg>
      <pc:sldChg chg="addSp modSp mod">
        <pc:chgData name="Amanda De Rosa" userId="b144f24a-dcb0-4ef0-873f-b8047b420803" providerId="ADAL" clId="{22E79F71-215C-441F-9968-0D12F91838B2}" dt="2022-12-12T20:03:45.258" v="488" actId="1035"/>
        <pc:sldMkLst>
          <pc:docMk/>
          <pc:sldMk cId="216618904" sldId="258"/>
        </pc:sldMkLst>
        <pc:spChg chg="mod">
          <ac:chgData name="Amanda De Rosa" userId="b144f24a-dcb0-4ef0-873f-b8047b420803" providerId="ADAL" clId="{22E79F71-215C-441F-9968-0D12F91838B2}" dt="2022-12-12T20:03:39.389" v="475" actId="1036"/>
          <ac:spMkLst>
            <pc:docMk/>
            <pc:sldMk cId="216618904" sldId="258"/>
            <ac:spMk id="2" creationId="{A2009FA4-0782-75A6-24EC-68E91539A854}"/>
          </ac:spMkLst>
        </pc:spChg>
        <pc:spChg chg="add mod">
          <ac:chgData name="Amanda De Rosa" userId="b144f24a-dcb0-4ef0-873f-b8047b420803" providerId="ADAL" clId="{22E79F71-215C-441F-9968-0D12F91838B2}" dt="2022-12-12T20:03:39.389" v="475" actId="1036"/>
          <ac:spMkLst>
            <pc:docMk/>
            <pc:sldMk cId="216618904" sldId="258"/>
            <ac:spMk id="3" creationId="{A9C6E69D-5120-D72B-4124-2F59895CF420}"/>
          </ac:spMkLst>
        </pc:spChg>
        <pc:picChg chg="add mod ord">
          <ac:chgData name="Amanda De Rosa" userId="b144f24a-dcb0-4ef0-873f-b8047b420803" providerId="ADAL" clId="{22E79F71-215C-441F-9968-0D12F91838B2}" dt="2022-12-12T20:03:45.258" v="488" actId="1035"/>
          <ac:picMkLst>
            <pc:docMk/>
            <pc:sldMk cId="216618904" sldId="258"/>
            <ac:picMk id="5" creationId="{040BCB13-E938-1511-2758-3BEE78125F72}"/>
          </ac:picMkLst>
        </pc:picChg>
        <pc:picChg chg="add mod">
          <ac:chgData name="Amanda De Rosa" userId="b144f24a-dcb0-4ef0-873f-b8047b420803" providerId="ADAL" clId="{22E79F71-215C-441F-9968-0D12F91838B2}" dt="2022-12-12T20:03:25.738" v="446" actId="14100"/>
          <ac:picMkLst>
            <pc:docMk/>
            <pc:sldMk cId="216618904" sldId="258"/>
            <ac:picMk id="7" creationId="{E8577BEF-3562-BD17-CC09-D409C5BE14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7F47-8ADC-CA9F-C000-9B931FC96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16CC1-C008-6B0F-4C19-C9C0E14D9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EAEC-1FC6-D555-272E-623724F2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8411-07A0-DC61-B77C-016FF2FD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D011-AE6E-EC85-7735-AD65694D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6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C731-E21C-CA1E-609E-FC87B44A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82A35-55D8-BE56-B46D-192050B8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6311-A647-FBD3-C1DA-32BC3B92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4C85-E5FD-06A3-D8A6-63E66A77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5AD1-252C-1C8A-7A58-9FFD1F49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463CF-0935-D93D-ADAE-DB31B9965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895F-42A3-23E6-8C53-69F2381B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488E-DF54-086B-E0DD-D30C4F85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706D-BC9F-D072-856B-0AC5DBB0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5D65-8820-E7C2-728D-4477797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9341-7263-75E6-0EBB-0FBCBE28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A938-0AC6-E4C0-6279-E669563F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7524-CC4F-98F0-D76B-113B0C74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98ED-7D11-4D52-6BE3-9F645781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C686-24BD-3FE7-47D3-D97C9788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F4D8-2698-8968-5032-FD1B103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8777-753C-04DE-0E4A-618EDD60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FE48-700D-3EF2-72FE-5EADD8A2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8F94C-8674-00E9-CFBF-3B5B0881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7A09-9CA5-81A5-1DBC-9DAF0325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96F1-F83A-8644-5C87-EE82BD9B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5BCC-9833-FF18-E3F3-C30C1FED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BDB5C-B3C8-0B80-39DC-85314A98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BACF-2D54-049D-5892-2CA80758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31608-810D-0881-3FF3-ADBB5632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0FA71-FCBD-68F5-38C4-74E2F8FB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0665-36DC-B4F9-52C4-B807489B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FF4D-0838-BB13-680F-38E0D273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A1B60-413E-85D8-2962-0B9B0A18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54A74-CAEE-76F3-445A-17778584D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99D47-91B2-83B3-8F1B-24CE9AC0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260ED-3C3F-F88C-344F-7FB3EC58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F299C-CE02-F838-0F33-8CA8E59D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658C3-6CB1-AE6C-EDC4-FA8956A8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1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8C85-EEF4-11FD-21F1-11965ECD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7007A-4D97-8D77-35BA-55CA69D5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56AC3-1B45-6E03-DEAB-BE95A69E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BC7D-9609-EF50-1D6C-A112C25F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C0E63-3826-C3D7-C5A9-899CFB37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CDC38-6ED3-D167-4F64-729065FA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5208-AAD2-E920-18E9-92053D5C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34F4-8388-CD86-A54C-79E771DF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AE98-EBF4-5D83-40A9-B694CD5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42465-371E-B8EC-D91D-BF8E9C0B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64FC8-39A4-F807-B07F-54BCBB4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C42A-A436-4E5A-EA05-07C8D125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0905-CFEC-5821-46D8-04CC6DC1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CE52-A941-CD79-8BB3-833C9EA7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47D7A-6111-D3E4-C6A0-88C55E9C9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886F8-A3EC-8682-6F75-CA0FF18D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FA9E7-B07C-5CFE-C0C5-0E04A8B8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A8AF-C7C1-4048-961D-89406B38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2D1-2AEF-4044-72CC-9C4AAD29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A7B2A-9151-A692-702E-293CFA35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82F3-26E8-8FD3-C292-EC563715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E39A-63A9-CB80-B616-E202CB3C5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B940-7AEB-4A44-8745-C9E5A8ED1C5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27B77-4CA1-D884-FCB7-C236506AD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938D-093A-B448-2CEF-0671C0D7E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16FF-3260-4A87-AC1E-115B43AB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3B60E-858B-1E91-8211-BE4137A49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5754" y="1608785"/>
            <a:ext cx="2577167" cy="246888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EE6C4D"/>
                </a:solidFill>
              </a:rPr>
              <a:t>T</a:t>
            </a:r>
            <a:r>
              <a:rPr lang="en-US" sz="4000" dirty="0">
                <a:solidFill>
                  <a:srgbClr val="3D5A80"/>
                </a:solidFill>
              </a:rPr>
              <a:t>umor </a:t>
            </a:r>
            <a:r>
              <a:rPr lang="en-US" sz="4000" dirty="0">
                <a:solidFill>
                  <a:srgbClr val="EE6C4D"/>
                </a:solidFill>
              </a:rPr>
              <a:t>S</a:t>
            </a:r>
            <a:r>
              <a:rPr lang="en-US" sz="4000" dirty="0">
                <a:solidFill>
                  <a:srgbClr val="3D5A80"/>
                </a:solidFill>
              </a:rPr>
              <a:t>tudy </a:t>
            </a:r>
            <a:r>
              <a:rPr lang="en-US" sz="4000" dirty="0">
                <a:solidFill>
                  <a:srgbClr val="EE6C4D"/>
                </a:solidFill>
              </a:rPr>
              <a:t>O</a:t>
            </a:r>
            <a:r>
              <a:rPr lang="en-US" sz="4000" dirty="0">
                <a:solidFill>
                  <a:srgbClr val="3D5A80"/>
                </a:solidFill>
              </a:rPr>
              <a:t>rganizer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FD235-45B8-1DC3-07C8-7E7BFFAC3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257" y="4115402"/>
            <a:ext cx="3228640" cy="7485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James Kawashima (2148113) Amanda De Rosa (2070441)</a:t>
            </a: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4AFD74-0E70-EF4C-2495-281550D75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42"/>
          <a:stretch/>
        </p:blipFill>
        <p:spPr>
          <a:xfrm>
            <a:off x="916018" y="592186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50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F135311-83F7-495C-6A46-B212D2722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0641" y="-2323681"/>
            <a:ext cx="6127751" cy="11505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9DE71-A98D-F642-A7A8-F0BFF62D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E6C4D"/>
                </a:solidFill>
              </a:rPr>
              <a:t>What is TSO?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0FAA-8A41-BC7D-C403-59FD7FBD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interactive database.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 for pharmacologists specializing in oncology (cancer research) that experiment on mice.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llows its users to organize information on :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mice dosing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mice groups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mice information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pharmacologist is responsible for which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4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bowed instrument, guitar&#10;&#10;Description automatically generated">
            <a:extLst>
              <a:ext uri="{FF2B5EF4-FFF2-40B4-BE49-F238E27FC236}">
                <a16:creationId xmlns:a16="http://schemas.microsoft.com/office/drawing/2014/main" id="{040BCB13-E938-1511-2758-3BEE78125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51" y="335639"/>
            <a:ext cx="2628571" cy="61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09FA4-0782-75A6-24EC-68E91539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523" y="2235938"/>
            <a:ext cx="7394641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6C4D"/>
                </a:solidFill>
              </a:rPr>
              <a:t>Thanks for Listening!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C6E69D-5120-D72B-4124-2F59895CF420}"/>
              </a:ext>
            </a:extLst>
          </p:cNvPr>
          <p:cNvSpPr txBox="1">
            <a:spLocks/>
          </p:cNvSpPr>
          <p:nvPr/>
        </p:nvSpPr>
        <p:spPr>
          <a:xfrm>
            <a:off x="3783523" y="2897466"/>
            <a:ext cx="73946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3D5A80"/>
                </a:solidFill>
              </a:rPr>
              <a:t>Now time for the demo.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77BEF-3562-BD17-CC09-D409C5BE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14908" y="2877820"/>
            <a:ext cx="7697037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Office Theme</vt:lpstr>
      <vt:lpstr>Tumor Study Organizer</vt:lpstr>
      <vt:lpstr>What is TSO? 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Tumor Study Organizer</dc:title>
  <dc:creator>John Karen</dc:creator>
  <cp:lastModifiedBy>Amanda De Rosa</cp:lastModifiedBy>
  <cp:revision>1</cp:revision>
  <dcterms:created xsi:type="dcterms:W3CDTF">2022-12-12T14:44:50Z</dcterms:created>
  <dcterms:modified xsi:type="dcterms:W3CDTF">2022-12-12T20:03:48Z</dcterms:modified>
</cp:coreProperties>
</file>