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0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6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397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2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3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9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357196-18EA-461A-86F4-E2DEE28A9D5D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ADED3F-A815-44DB-A272-0EEF828F26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4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E822D-F789-475F-A90C-D434F8D8AC89}"/>
              </a:ext>
            </a:extLst>
          </p:cNvPr>
          <p:cNvSpPr/>
          <p:nvPr/>
        </p:nvSpPr>
        <p:spPr>
          <a:xfrm>
            <a:off x="2058900" y="182190"/>
            <a:ext cx="7486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Dweller Left Adrift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114D4C-3FAA-4B06-A73B-C5A3BF8B4E33}"/>
              </a:ext>
            </a:extLst>
          </p:cNvPr>
          <p:cNvSpPr txBox="1"/>
          <p:nvPr/>
        </p:nvSpPr>
        <p:spPr>
          <a:xfrm>
            <a:off x="2753616" y="332909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 m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ain menu image yet 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087CB20-48B7-4314-9AB0-8D8D3E4F87AF}"/>
              </a:ext>
            </a:extLst>
          </p:cNvPr>
          <p:cNvSpPr txBox="1"/>
          <p:nvPr/>
        </p:nvSpPr>
        <p:spPr>
          <a:xfrm>
            <a:off x="1362" y="6306478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Made by: 	James K.		Philip D.		Vinh M.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7323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E6466-7C88-4DC0-92E8-68FF0A46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project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EEDB25-0A71-4CE8-91CE-C1F2BFC7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958058"/>
          </a:xfrm>
        </p:spPr>
        <p:txBody>
          <a:bodyPr/>
          <a:lstStyle/>
          <a:p>
            <a:r>
              <a:rPr lang="fr-FR" dirty="0" err="1"/>
              <a:t>Metroidvania</a:t>
            </a:r>
            <a:r>
              <a:rPr lang="fr-FR" dirty="0"/>
              <a:t> style.</a:t>
            </a:r>
          </a:p>
          <a:p>
            <a:r>
              <a:rPr lang="fr-FR" dirty="0" err="1"/>
              <a:t>Includes</a:t>
            </a:r>
            <a:r>
              <a:rPr lang="fr-FR" dirty="0"/>
              <a:t> a lot of </a:t>
            </a:r>
            <a:r>
              <a:rPr lang="fr-FR" dirty="0" err="1"/>
              <a:t>mechanics</a:t>
            </a:r>
            <a:r>
              <a:rPr lang="fr-FR" dirty="0"/>
              <a:t> (</a:t>
            </a:r>
            <a:r>
              <a:rPr lang="fr-FR" dirty="0" err="1"/>
              <a:t>gravity</a:t>
            </a:r>
            <a:r>
              <a:rPr lang="fr-FR" dirty="0"/>
              <a:t>, jump, </a:t>
            </a:r>
            <a:r>
              <a:rPr lang="fr-FR" dirty="0" err="1"/>
              <a:t>dash</a:t>
            </a:r>
            <a:r>
              <a:rPr lang="fr-FR" dirty="0"/>
              <a:t>, </a:t>
            </a:r>
            <a:r>
              <a:rPr lang="fr-FR" dirty="0" err="1"/>
              <a:t>attack</a:t>
            </a:r>
            <a:r>
              <a:rPr lang="fr-FR" dirty="0"/>
              <a:t> etc.)</a:t>
            </a:r>
          </a:p>
          <a:p>
            <a:r>
              <a:rPr lang="fr-FR" dirty="0"/>
              <a:t>Pixel Art style.</a:t>
            </a:r>
          </a:p>
          <a:p>
            <a:r>
              <a:rPr lang="fr-FR" dirty="0"/>
              <a:t>3 Levels</a:t>
            </a:r>
          </a:p>
          <a:p>
            <a:r>
              <a:rPr lang="fr-FR" dirty="0"/>
              <a:t>First </a:t>
            </a:r>
            <a:r>
              <a:rPr lang="fr-FR" dirty="0" err="1"/>
              <a:t>Level</a:t>
            </a:r>
            <a:r>
              <a:rPr lang="fr-FR" dirty="0"/>
              <a:t> Tutorial.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4118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EC8FB-0378-4B88-8A50-8262CC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Layout</a:t>
            </a:r>
            <a:endParaRPr lang="fr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664793-4F88-477F-B7AF-8B0761F9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80051"/>
            <a:ext cx="12192000" cy="527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62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6056-B1E1-4A74-94AB-157F2B20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Achievements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F701-A4FE-4EBD-B865-22E8F826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James K.	-GDD, World Designer, Text Dialogue, Programmer, </a:t>
            </a:r>
          </a:p>
          <a:p>
            <a:r>
              <a:rPr lang="en-US" sz="2400" dirty="0"/>
              <a:t>Philip D. 	-GDD, Level Designer, Some Pixel Art, Menus, Programmer, </a:t>
            </a:r>
          </a:p>
          <a:p>
            <a:r>
              <a:rPr lang="en-US" sz="2400" dirty="0"/>
              <a:t>Vinh M. 	-Head Programmer, Develop many mechanics, </a:t>
            </a:r>
          </a:p>
        </p:txBody>
      </p:sp>
    </p:spTree>
    <p:extLst>
      <p:ext uri="{BB962C8B-B14F-4D97-AF65-F5344CB8AC3E}">
        <p14:creationId xmlns:p14="http://schemas.microsoft.com/office/powerpoint/2010/main" val="422637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DB9B-DEAB-4CFE-B3BE-CE8F2D92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AD08-B7F2-42F6-8ABF-279BE8EA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387822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B67C-3C39-4551-8DB8-74748288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754A-7D51-4E55-B71C-CF8CB0D7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Jumping on and off a platform.</a:t>
            </a:r>
          </a:p>
          <a:p>
            <a:r>
              <a:rPr lang="en-US" dirty="0"/>
              <a:t>Platform collisions</a:t>
            </a:r>
          </a:p>
          <a:p>
            <a:r>
              <a:rPr lang="en-US" dirty="0"/>
              <a:t>Scrolling world.</a:t>
            </a:r>
          </a:p>
          <a:p>
            <a:r>
              <a:rPr lang="en-US" dirty="0"/>
              <a:t>Text Dialogue.</a:t>
            </a:r>
          </a:p>
          <a:p>
            <a:r>
              <a:rPr lang="en-US" dirty="0"/>
              <a:t>Menus mechanic.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AD50A-8280-4ED0-90E1-10C77CA5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AAF7B-E79C-465A-90ED-77000247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the </a:t>
            </a:r>
            <a:r>
              <a:rPr lang="fr-FR" dirty="0" err="1"/>
              <a:t>characters</a:t>
            </a:r>
            <a:r>
              <a:rPr lang="fr-FR" dirty="0"/>
              <a:t>/</a:t>
            </a:r>
            <a:r>
              <a:rPr lang="fr-FR" dirty="0" err="1"/>
              <a:t>level</a:t>
            </a:r>
            <a:r>
              <a:rPr lang="fr-FR" dirty="0"/>
              <a:t>/Menu Pixel Art design.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Attacks</a:t>
            </a:r>
            <a:r>
              <a:rPr lang="fr-FR" dirty="0"/>
              <a:t>.</a:t>
            </a:r>
          </a:p>
          <a:p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Enemies</a:t>
            </a:r>
            <a:r>
              <a:rPr lang="fr-FR" dirty="0"/>
              <a:t> AI</a:t>
            </a:r>
          </a:p>
          <a:p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do 1-2 Levels.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sounds</a:t>
            </a:r>
            <a:r>
              <a:rPr lang="fr-FR" dirty="0"/>
              <a:t>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01913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D28EC-895C-4A45-97C8-9239DFD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Problems</a:t>
            </a:r>
            <a:r>
              <a:rPr lang="fr-FR" dirty="0"/>
              <a:t> and issues?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826AEC-B390-4BCA-AA88-9F28A21C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time. (</a:t>
            </a:r>
            <a:r>
              <a:rPr lang="fr-FR" dirty="0" err="1"/>
              <a:t>Personnal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, etc.)</a:t>
            </a:r>
          </a:p>
          <a:p>
            <a:r>
              <a:rPr lang="fr-FR"/>
              <a:t>Platform collisions</a:t>
            </a:r>
          </a:p>
        </p:txBody>
      </p:sp>
    </p:spTree>
    <p:extLst>
      <p:ext uri="{BB962C8B-B14F-4D97-AF65-F5344CB8AC3E}">
        <p14:creationId xmlns:p14="http://schemas.microsoft.com/office/powerpoint/2010/main" val="4172112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32</TotalTime>
  <Words>176</Words>
  <Application>Microsoft Office PowerPoint</Application>
  <PresentationFormat>Grand écran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Présentation PowerPoint</vt:lpstr>
      <vt:lpstr>About the project</vt:lpstr>
      <vt:lpstr>Map Layout</vt:lpstr>
      <vt:lpstr>Roles and Achievements </vt:lpstr>
      <vt:lpstr>Demonstration </vt:lpstr>
      <vt:lpstr>Interesting codes</vt:lpstr>
      <vt:lpstr>What is next?</vt:lpstr>
      <vt:lpstr>Problems and issues?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Philip Dubé</cp:lastModifiedBy>
  <cp:revision>11</cp:revision>
  <dcterms:created xsi:type="dcterms:W3CDTF">2021-12-06T19:30:28Z</dcterms:created>
  <dcterms:modified xsi:type="dcterms:W3CDTF">2021-12-07T02:25:02Z</dcterms:modified>
</cp:coreProperties>
</file>