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0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6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97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3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3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357196-18EA-461A-86F4-E2DEE28A9D5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ADED3F-A815-44DB-A272-0EEF828F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4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7E822D-F789-475F-A90C-D434F8D8AC89}"/>
              </a:ext>
            </a:extLst>
          </p:cNvPr>
          <p:cNvSpPr/>
          <p:nvPr/>
        </p:nvSpPr>
        <p:spPr>
          <a:xfrm>
            <a:off x="2058900" y="182190"/>
            <a:ext cx="7486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Dweller Left Adrift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114D4C-3FAA-4B06-A73B-C5A3BF8B4E33}"/>
              </a:ext>
            </a:extLst>
          </p:cNvPr>
          <p:cNvSpPr txBox="1"/>
          <p:nvPr/>
        </p:nvSpPr>
        <p:spPr>
          <a:xfrm>
            <a:off x="2753616" y="332909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 m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ain menu image yet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Wingdings" panose="05000000000000000000" pitchFamily="2" charset="2"/>
              </a:rPr>
              <a:t></a:t>
            </a:r>
            <a:endParaRPr lang="en-US" sz="1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087CB20-48B7-4314-9AB0-8D8D3E4F87AF}"/>
              </a:ext>
            </a:extLst>
          </p:cNvPr>
          <p:cNvSpPr txBox="1"/>
          <p:nvPr/>
        </p:nvSpPr>
        <p:spPr>
          <a:xfrm>
            <a:off x="1362" y="630647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Made by: 	James K.		Philip D.		Vinh M.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7323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E6466-7C88-4DC0-92E8-68FF0A46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</a:t>
            </a:r>
            <a:r>
              <a:rPr lang="fr-FR" dirty="0" err="1"/>
              <a:t>project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EDB25-0A71-4CE8-91CE-C1F2BFC7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3958058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game</a:t>
            </a:r>
            <a:r>
              <a:rPr lang="fr-FR" dirty="0"/>
              <a:t> has a </a:t>
            </a:r>
            <a:r>
              <a:rPr lang="fr-FR" dirty="0" err="1"/>
              <a:t>Metroidvania</a:t>
            </a:r>
            <a:r>
              <a:rPr lang="fr-FR" dirty="0"/>
              <a:t> style. (In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involves</a:t>
            </a:r>
            <a:r>
              <a:rPr lang="fr-FR" dirty="0"/>
              <a:t> a </a:t>
            </a:r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screen scrolling).</a:t>
            </a:r>
          </a:p>
          <a:p>
            <a:r>
              <a:rPr lang="fr-FR" dirty="0"/>
              <a:t>It </a:t>
            </a:r>
            <a:r>
              <a:rPr lang="fr-FR" dirty="0" err="1"/>
              <a:t>Includes</a:t>
            </a:r>
            <a:r>
              <a:rPr lang="fr-FR" dirty="0"/>
              <a:t> a lot of </a:t>
            </a:r>
            <a:r>
              <a:rPr lang="fr-FR" dirty="0" err="1"/>
              <a:t>mechanics</a:t>
            </a:r>
            <a:r>
              <a:rPr lang="fr-FR" dirty="0"/>
              <a:t> (</a:t>
            </a:r>
            <a:r>
              <a:rPr lang="fr-FR" dirty="0" err="1"/>
              <a:t>gravity</a:t>
            </a:r>
            <a:r>
              <a:rPr lang="fr-FR" dirty="0"/>
              <a:t>, jump, </a:t>
            </a:r>
            <a:r>
              <a:rPr lang="fr-FR" dirty="0" err="1"/>
              <a:t>dash</a:t>
            </a:r>
            <a:r>
              <a:rPr lang="fr-FR" dirty="0"/>
              <a:t>, </a:t>
            </a:r>
            <a:r>
              <a:rPr lang="fr-FR" dirty="0" err="1"/>
              <a:t>attack</a:t>
            </a:r>
            <a:r>
              <a:rPr lang="fr-FR" dirty="0"/>
              <a:t> etc.)</a:t>
            </a:r>
          </a:p>
          <a:p>
            <a:r>
              <a:rPr lang="fr-FR" dirty="0"/>
              <a:t>It has Pixel Art style.</a:t>
            </a:r>
          </a:p>
          <a:p>
            <a:r>
              <a:rPr lang="fr-FR" dirty="0"/>
              <a:t>It has 3 Levels, the First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Tutorial, the second and </a:t>
            </a:r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 are normal gameplay.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4118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EC8FB-0378-4B88-8A50-8262CC5E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Layout</a:t>
            </a:r>
            <a:endParaRPr lang="fr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664793-4F88-477F-B7AF-8B0761F9BC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80051"/>
            <a:ext cx="12192000" cy="52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2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6056-B1E1-4A74-94AB-157F2B20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Achievements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F701-A4FE-4EBD-B865-22E8F8262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1163905" cy="4058751"/>
          </a:xfrm>
        </p:spPr>
        <p:txBody>
          <a:bodyPr>
            <a:normAutofit/>
          </a:bodyPr>
          <a:lstStyle/>
          <a:p>
            <a:r>
              <a:rPr lang="en-US" sz="2400" dirty="0"/>
              <a:t>James K.	-Group manager, GDD, World Designer, Text Dialogue, Programmer, </a:t>
            </a:r>
          </a:p>
          <a:p>
            <a:r>
              <a:rPr lang="en-US" sz="2400" dirty="0"/>
              <a:t>Philip D. 	-GDD, Level Designer, Some Pixel Art, Menus, Programmer, </a:t>
            </a:r>
          </a:p>
          <a:p>
            <a:r>
              <a:rPr lang="en-US" sz="2400" dirty="0"/>
              <a:t>Vinh M. 	-Head Programmer, Develop many mechanics, </a:t>
            </a:r>
          </a:p>
        </p:txBody>
      </p:sp>
    </p:spTree>
    <p:extLst>
      <p:ext uri="{BB962C8B-B14F-4D97-AF65-F5344CB8AC3E}">
        <p14:creationId xmlns:p14="http://schemas.microsoft.com/office/powerpoint/2010/main" val="422637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DB9B-DEAB-4CFE-B3BE-CE8F2D92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AD08-B7F2-42F6-8ABF-279BE8EA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</a:t>
            </a:r>
          </a:p>
        </p:txBody>
      </p:sp>
    </p:spTree>
    <p:extLst>
      <p:ext uri="{BB962C8B-B14F-4D97-AF65-F5344CB8AC3E}">
        <p14:creationId xmlns:p14="http://schemas.microsoft.com/office/powerpoint/2010/main" val="387822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B67C-3C39-4551-8DB8-74748288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754A-7D51-4E55-B71C-CF8CB0D7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Jumping on and off a platform.</a:t>
            </a:r>
          </a:p>
          <a:p>
            <a:r>
              <a:rPr lang="en-US" dirty="0"/>
              <a:t>Platform collisions</a:t>
            </a:r>
          </a:p>
          <a:p>
            <a:r>
              <a:rPr lang="en-US" dirty="0"/>
              <a:t>Scrolling world.</a:t>
            </a:r>
          </a:p>
          <a:p>
            <a:r>
              <a:rPr lang="en-US" dirty="0"/>
              <a:t>Text Dialogue.</a:t>
            </a:r>
          </a:p>
          <a:p>
            <a:r>
              <a:rPr lang="en-US" dirty="0"/>
              <a:t>Menus mechanic.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3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AD50A-8280-4ED0-90E1-10C77CA5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?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7AAF7B-E79C-465A-90ED-77000247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the </a:t>
            </a:r>
            <a:r>
              <a:rPr lang="fr-FR" dirty="0" err="1"/>
              <a:t>characters</a:t>
            </a:r>
            <a:r>
              <a:rPr lang="fr-FR" dirty="0"/>
              <a:t>/</a:t>
            </a:r>
            <a:r>
              <a:rPr lang="fr-FR" dirty="0" err="1"/>
              <a:t>level</a:t>
            </a:r>
            <a:r>
              <a:rPr lang="fr-FR" dirty="0"/>
              <a:t>/Menu Pixel Art design.</a:t>
            </a:r>
          </a:p>
          <a:p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Attacks</a:t>
            </a:r>
            <a:r>
              <a:rPr lang="fr-FR" dirty="0"/>
              <a:t>: light </a:t>
            </a:r>
            <a:r>
              <a:rPr lang="fr-FR" dirty="0" err="1"/>
              <a:t>attacks</a:t>
            </a:r>
            <a:r>
              <a:rPr lang="fr-FR" dirty="0"/>
              <a:t> and </a:t>
            </a:r>
            <a:r>
              <a:rPr lang="fr-FR" dirty="0" err="1"/>
              <a:t>heavy</a:t>
            </a:r>
            <a:r>
              <a:rPr lang="fr-FR" dirty="0"/>
              <a:t> </a:t>
            </a:r>
            <a:r>
              <a:rPr lang="fr-FR" dirty="0" err="1"/>
              <a:t>attacks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cooldown</a:t>
            </a:r>
            <a:r>
              <a:rPr lang="fr-FR" dirty="0"/>
              <a:t> for </a:t>
            </a:r>
            <a:r>
              <a:rPr lang="fr-FR" dirty="0" err="1"/>
              <a:t>heavy</a:t>
            </a:r>
            <a:r>
              <a:rPr lang="fr-FR" dirty="0"/>
              <a:t>.</a:t>
            </a:r>
          </a:p>
          <a:p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Enemies</a:t>
            </a:r>
            <a:r>
              <a:rPr lang="fr-FR" dirty="0"/>
              <a:t> AI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move and/or </a:t>
            </a:r>
            <a:r>
              <a:rPr lang="fr-FR" dirty="0" err="1"/>
              <a:t>attack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on the </a:t>
            </a:r>
            <a:r>
              <a:rPr lang="fr-FR" dirty="0" err="1"/>
              <a:t>player`s</a:t>
            </a:r>
            <a:r>
              <a:rPr lang="fr-FR" dirty="0"/>
              <a:t> location</a:t>
            </a:r>
          </a:p>
          <a:p>
            <a:r>
              <a:rPr lang="fr-FR" dirty="0"/>
              <a:t>Due to time,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do 1 to 2 Levels.(Tutorial and </a:t>
            </a:r>
            <a:r>
              <a:rPr lang="fr-FR" dirty="0" err="1"/>
              <a:t>Ants</a:t>
            </a:r>
            <a:r>
              <a:rPr lang="fr-FR" dirty="0"/>
              <a:t>` City).</a:t>
            </a:r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sounds</a:t>
            </a:r>
            <a:r>
              <a:rPr lang="fr-FR" dirty="0"/>
              <a:t> to the </a:t>
            </a:r>
            <a:r>
              <a:rPr lang="fr-FR" dirty="0" err="1"/>
              <a:t>characters</a:t>
            </a:r>
            <a:r>
              <a:rPr lang="fr-FR" dirty="0"/>
              <a:t> and world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on the action(</a:t>
            </a:r>
            <a:r>
              <a:rPr lang="fr-FR" dirty="0" err="1"/>
              <a:t>character</a:t>
            </a:r>
            <a:r>
              <a:rPr lang="fr-FR" dirty="0"/>
              <a:t>) / world (</a:t>
            </a:r>
            <a:r>
              <a:rPr lang="fr-FR" dirty="0" err="1"/>
              <a:t>level</a:t>
            </a:r>
            <a:r>
              <a:rPr lang="fr-FR" dirty="0"/>
              <a:t>).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1913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D28EC-895C-4A45-97C8-9239DFD7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Problems</a:t>
            </a:r>
            <a:r>
              <a:rPr lang="fr-FR" dirty="0"/>
              <a:t> and issues?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26AEC-B390-4BCA-AA88-9F28A21C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almost</a:t>
            </a:r>
            <a:r>
              <a:rPr lang="fr-FR" dirty="0"/>
              <a:t> the end of the </a:t>
            </a:r>
            <a:r>
              <a:rPr lang="fr-FR" dirty="0" err="1"/>
              <a:t>semester</a:t>
            </a:r>
            <a:r>
              <a:rPr lang="fr-FR" dirty="0"/>
              <a:t>, </a:t>
            </a:r>
            <a:r>
              <a:rPr lang="fr-FR" dirty="0" err="1"/>
              <a:t>other</a:t>
            </a:r>
            <a:r>
              <a:rPr lang="fr-FR" dirty="0"/>
              <a:t> courses </a:t>
            </a:r>
            <a:r>
              <a:rPr lang="fr-FR" dirty="0" err="1"/>
              <a:t>assignments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us have </a:t>
            </a:r>
            <a:r>
              <a:rPr lang="fr-FR" dirty="0" err="1"/>
              <a:t>less</a:t>
            </a:r>
            <a:r>
              <a:rPr lang="fr-FR" dirty="0"/>
              <a:t> time to </a:t>
            </a:r>
            <a:r>
              <a:rPr lang="fr-FR" dirty="0" err="1"/>
              <a:t>work</a:t>
            </a:r>
            <a:r>
              <a:rPr lang="fr-FR" dirty="0"/>
              <a:t> on the </a:t>
            </a:r>
            <a:r>
              <a:rPr lang="fr-FR" dirty="0" err="1"/>
              <a:t>game</a:t>
            </a:r>
            <a:r>
              <a:rPr lang="fr-FR" dirty="0"/>
              <a:t>.</a:t>
            </a:r>
          </a:p>
          <a:p>
            <a:r>
              <a:rPr lang="fr-FR" dirty="0"/>
              <a:t>The collisions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creeates</a:t>
            </a:r>
            <a:r>
              <a:rPr lang="fr-FR" dirty="0"/>
              <a:t> certain </a:t>
            </a:r>
            <a:r>
              <a:rPr lang="fr-FR" dirty="0" err="1"/>
              <a:t>problems</a:t>
            </a:r>
            <a:r>
              <a:rPr lang="fr-FR" dirty="0"/>
              <a:t>. It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as a </a:t>
            </a:r>
            <a:r>
              <a:rPr lang="fr-FR" dirty="0" err="1"/>
              <a:t>floor</a:t>
            </a:r>
            <a:r>
              <a:rPr lang="fr-FR" dirty="0"/>
              <a:t> but </a:t>
            </a:r>
            <a:r>
              <a:rPr lang="fr-FR" dirty="0" err="1"/>
              <a:t>teleports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up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player</a:t>
            </a:r>
            <a:r>
              <a:rPr lang="fr-FR" dirty="0"/>
              <a:t> touches the </a:t>
            </a:r>
            <a:r>
              <a:rPr lang="fr-FR" dirty="0" err="1"/>
              <a:t>side</a:t>
            </a:r>
            <a:r>
              <a:rPr lang="fr-FR" dirty="0"/>
              <a:t> of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health</a:t>
            </a:r>
            <a:r>
              <a:rPr lang="fr-FR" dirty="0"/>
              <a:t> bar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encounters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issues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switching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2112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146</TotalTime>
  <Words>320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PowerPoint Presentation</vt:lpstr>
      <vt:lpstr>About the project</vt:lpstr>
      <vt:lpstr>Map Layout</vt:lpstr>
      <vt:lpstr>Roles and Achievements </vt:lpstr>
      <vt:lpstr>Demonstration </vt:lpstr>
      <vt:lpstr>Interesting codes</vt:lpstr>
      <vt:lpstr>What is next?</vt:lpstr>
      <vt:lpstr>Problems and issues?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James Kawashima</cp:lastModifiedBy>
  <cp:revision>24</cp:revision>
  <dcterms:created xsi:type="dcterms:W3CDTF">2021-12-06T19:30:28Z</dcterms:created>
  <dcterms:modified xsi:type="dcterms:W3CDTF">2021-12-07T17:45:18Z</dcterms:modified>
</cp:coreProperties>
</file>