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F97C-77F3-4362-9D51-7DA65AB9448A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307F-B1B2-4ED3-94E6-8D006FB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F97C-77F3-4362-9D51-7DA65AB9448A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307F-B1B2-4ED3-94E6-8D006FB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9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F97C-77F3-4362-9D51-7DA65AB9448A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307F-B1B2-4ED3-94E6-8D006FB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F97C-77F3-4362-9D51-7DA65AB9448A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307F-B1B2-4ED3-94E6-8D006FB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1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F97C-77F3-4362-9D51-7DA65AB9448A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307F-B1B2-4ED3-94E6-8D006FB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1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F97C-77F3-4362-9D51-7DA65AB9448A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307F-B1B2-4ED3-94E6-8D006FB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0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F97C-77F3-4362-9D51-7DA65AB9448A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307F-B1B2-4ED3-94E6-8D006FB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F97C-77F3-4362-9D51-7DA65AB9448A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307F-B1B2-4ED3-94E6-8D006FB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6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F97C-77F3-4362-9D51-7DA65AB9448A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307F-B1B2-4ED3-94E6-8D006FB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F97C-77F3-4362-9D51-7DA65AB9448A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307F-B1B2-4ED3-94E6-8D006FB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F97C-77F3-4362-9D51-7DA65AB9448A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307F-B1B2-4ED3-94E6-8D006FB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0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8F97C-77F3-4362-9D51-7DA65AB9448A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307F-B1B2-4ED3-94E6-8D006FB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276" y="1738183"/>
            <a:ext cx="1318054" cy="848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修改代码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21276" y="358346"/>
            <a:ext cx="1318054" cy="848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Pull</a:t>
            </a:r>
            <a:endParaRPr lang="en-US" sz="1600" dirty="0"/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980303" y="1206843"/>
            <a:ext cx="0" cy="53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1276" y="2957382"/>
            <a:ext cx="1318054" cy="848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Commit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stCxn id="4" idx="2"/>
            <a:endCxn id="10" idx="0"/>
          </p:cNvCxnSpPr>
          <p:nvPr/>
        </p:nvCxnSpPr>
        <p:spPr>
          <a:xfrm>
            <a:off x="980303" y="2586680"/>
            <a:ext cx="0" cy="37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1276" y="4263080"/>
            <a:ext cx="1318054" cy="848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Push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10" idx="2"/>
            <a:endCxn id="14" idx="0"/>
          </p:cNvCxnSpPr>
          <p:nvPr/>
        </p:nvCxnSpPr>
        <p:spPr>
          <a:xfrm>
            <a:off x="980303" y="3805879"/>
            <a:ext cx="0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</p:cNvCxnSpPr>
          <p:nvPr/>
        </p:nvCxnSpPr>
        <p:spPr>
          <a:xfrm flipV="1">
            <a:off x="1639330" y="4687328"/>
            <a:ext cx="10132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2026504" y="4116858"/>
            <a:ext cx="1688756" cy="11409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存在更新版本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3"/>
            <a:endCxn id="27" idx="1"/>
          </p:cNvCxnSpPr>
          <p:nvPr/>
        </p:nvCxnSpPr>
        <p:spPr>
          <a:xfrm flipV="1">
            <a:off x="3715260" y="4687325"/>
            <a:ext cx="370701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85961" y="4263076"/>
            <a:ext cx="1318054" cy="848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Pull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2211857" y="5684107"/>
            <a:ext cx="1318054" cy="848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结束</a:t>
            </a:r>
            <a:endParaRPr lang="en-US" sz="1600" dirty="0"/>
          </a:p>
        </p:txBody>
      </p:sp>
      <p:cxnSp>
        <p:nvCxnSpPr>
          <p:cNvPr id="30" name="Straight Arrow Connector 29"/>
          <p:cNvCxnSpPr>
            <a:stCxn id="24" idx="2"/>
            <a:endCxn id="29" idx="0"/>
          </p:cNvCxnSpPr>
          <p:nvPr/>
        </p:nvCxnSpPr>
        <p:spPr>
          <a:xfrm>
            <a:off x="2870882" y="5257798"/>
            <a:ext cx="2" cy="42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8093664" y="4116858"/>
            <a:ext cx="2022400" cy="11409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存在无法自动</a:t>
            </a:r>
            <a:r>
              <a:rPr lang="zh-CN" altLang="en-US" sz="1600" dirty="0" smtClean="0"/>
              <a:t>合并的</a:t>
            </a:r>
            <a:r>
              <a:rPr lang="zh-CN" altLang="en-US" sz="1600" dirty="0" smtClean="0"/>
              <a:t>冲突</a:t>
            </a:r>
            <a:endParaRPr lang="en-US" sz="1600" dirty="0"/>
          </a:p>
        </p:txBody>
      </p:sp>
      <p:cxnSp>
        <p:nvCxnSpPr>
          <p:cNvPr id="35" name="Straight Arrow Connector 34"/>
          <p:cNvCxnSpPr>
            <a:stCxn id="27" idx="3"/>
            <a:endCxn id="64" idx="1"/>
          </p:cNvCxnSpPr>
          <p:nvPr/>
        </p:nvCxnSpPr>
        <p:spPr>
          <a:xfrm>
            <a:off x="5404015" y="4687325"/>
            <a:ext cx="477800" cy="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447904" y="5684107"/>
            <a:ext cx="1318054" cy="848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Resolve</a:t>
            </a:r>
            <a:endParaRPr lang="en-US" sz="1600" dirty="0"/>
          </a:p>
        </p:txBody>
      </p:sp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>
            <a:off x="9104864" y="5257798"/>
            <a:ext cx="2067" cy="42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651521" y="4263076"/>
            <a:ext cx="1318054" cy="848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Commit</a:t>
            </a:r>
            <a:endParaRPr lang="en-US" sz="1600" dirty="0"/>
          </a:p>
        </p:txBody>
      </p:sp>
      <p:cxnSp>
        <p:nvCxnSpPr>
          <p:cNvPr id="46" name="Straight Arrow Connector 45"/>
          <p:cNvCxnSpPr>
            <a:stCxn id="34" idx="3"/>
            <a:endCxn id="45" idx="1"/>
          </p:cNvCxnSpPr>
          <p:nvPr/>
        </p:nvCxnSpPr>
        <p:spPr>
          <a:xfrm flipV="1">
            <a:off x="10116064" y="4687325"/>
            <a:ext cx="5354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3"/>
            <a:endCxn id="45" idx="2"/>
          </p:cNvCxnSpPr>
          <p:nvPr/>
        </p:nvCxnSpPr>
        <p:spPr>
          <a:xfrm flipV="1">
            <a:off x="9765958" y="5111573"/>
            <a:ext cx="1544590" cy="9967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651521" y="1140939"/>
            <a:ext cx="1318054" cy="848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Push</a:t>
            </a:r>
            <a:endParaRPr lang="en-US" sz="1600" dirty="0"/>
          </a:p>
        </p:txBody>
      </p:sp>
      <p:cxnSp>
        <p:nvCxnSpPr>
          <p:cNvPr id="55" name="Straight Arrow Connector 54"/>
          <p:cNvCxnSpPr>
            <a:stCxn id="45" idx="0"/>
            <a:endCxn id="54" idx="2"/>
          </p:cNvCxnSpPr>
          <p:nvPr/>
        </p:nvCxnSpPr>
        <p:spPr>
          <a:xfrm flipV="1">
            <a:off x="11310548" y="1989436"/>
            <a:ext cx="0" cy="227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0"/>
            <a:endCxn id="24" idx="0"/>
          </p:cNvCxnSpPr>
          <p:nvPr/>
        </p:nvCxnSpPr>
        <p:spPr>
          <a:xfrm rot="16200000" flipH="1" flipV="1">
            <a:off x="5602755" y="-1590935"/>
            <a:ext cx="2975919" cy="8439666"/>
          </a:xfrm>
          <a:prstGeom prst="bentConnector3">
            <a:avLst>
              <a:gd name="adj1" fmla="val -18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iamond 63"/>
          <p:cNvSpPr/>
          <p:nvPr/>
        </p:nvSpPr>
        <p:spPr>
          <a:xfrm>
            <a:off x="5881815" y="4191005"/>
            <a:ext cx="1668161" cy="9947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是否网络异常</a:t>
            </a:r>
            <a:endParaRPr lang="en-US" sz="1600" dirty="0"/>
          </a:p>
        </p:txBody>
      </p:sp>
      <p:cxnSp>
        <p:nvCxnSpPr>
          <p:cNvPr id="70" name="Straight Arrow Connector 69"/>
          <p:cNvCxnSpPr>
            <a:stCxn id="64" idx="3"/>
            <a:endCxn id="34" idx="1"/>
          </p:cNvCxnSpPr>
          <p:nvPr/>
        </p:nvCxnSpPr>
        <p:spPr>
          <a:xfrm flipV="1">
            <a:off x="7549976" y="4687328"/>
            <a:ext cx="543688" cy="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49"/>
          <p:cNvCxnSpPr>
            <a:stCxn id="64" idx="0"/>
            <a:endCxn id="27" idx="0"/>
          </p:cNvCxnSpPr>
          <p:nvPr/>
        </p:nvCxnSpPr>
        <p:spPr>
          <a:xfrm rot="16200000" flipH="1" flipV="1">
            <a:off x="5694406" y="3241586"/>
            <a:ext cx="72071" cy="1970908"/>
          </a:xfrm>
          <a:prstGeom prst="bentConnector3">
            <a:avLst>
              <a:gd name="adj1" fmla="val -6715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649356" y="4297395"/>
            <a:ext cx="38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是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2788508" y="5240632"/>
            <a:ext cx="38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否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6715895" y="3805879"/>
            <a:ext cx="38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是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640598" y="4766445"/>
            <a:ext cx="38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否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10175769" y="4699894"/>
            <a:ext cx="38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否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9106936" y="5252583"/>
            <a:ext cx="38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是</a:t>
            </a:r>
            <a:endParaRPr lang="en-US" sz="1600" dirty="0"/>
          </a:p>
        </p:txBody>
      </p:sp>
      <p:sp>
        <p:nvSpPr>
          <p:cNvPr id="85" name="Oval Callout 84"/>
          <p:cNvSpPr/>
          <p:nvPr/>
        </p:nvSpPr>
        <p:spPr>
          <a:xfrm>
            <a:off x="6474935" y="2371042"/>
            <a:ext cx="2731876" cy="1137850"/>
          </a:xfrm>
          <a:prstGeom prst="wedgeEllipseCallout">
            <a:avLst>
              <a:gd name="adj1" fmla="val -33196"/>
              <a:gd name="adj2" fmla="val 762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如果此时发现只拉到一半的文件，千万不要立即</a:t>
            </a:r>
            <a:r>
              <a:rPr lang="en-US" altLang="zh-CN" sz="1600" dirty="0" smtClean="0"/>
              <a:t>commit</a:t>
            </a:r>
            <a:endParaRPr lang="en-US" sz="1600" dirty="0"/>
          </a:p>
        </p:txBody>
      </p:sp>
      <p:sp>
        <p:nvSpPr>
          <p:cNvPr id="86" name="Oval Callout 85"/>
          <p:cNvSpPr/>
          <p:nvPr/>
        </p:nvSpPr>
        <p:spPr>
          <a:xfrm>
            <a:off x="5701597" y="5623011"/>
            <a:ext cx="2315861" cy="970688"/>
          </a:xfrm>
          <a:prstGeom prst="wedgeEllipseCallout">
            <a:avLst>
              <a:gd name="adj1" fmla="val 67027"/>
              <a:gd name="adj2" fmla="val -10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不只是冲突的文件要</a:t>
            </a:r>
            <a:r>
              <a:rPr lang="en-US" altLang="zh-CN" sz="1600" dirty="0" smtClean="0"/>
              <a:t>commit</a:t>
            </a:r>
            <a:r>
              <a:rPr lang="zh-CN" altLang="en-US" sz="1600" dirty="0" smtClean="0"/>
              <a:t>，而是所有文件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3161256" y="3665655"/>
            <a:ext cx="1354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会出现类似：</a:t>
            </a:r>
            <a:r>
              <a:rPr lang="en-US" altLang="zh-CN" sz="8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git</a:t>
            </a:r>
            <a:r>
              <a:rPr lang="en-US" altLang="zh-CN" sz="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800" b="1" dirty="0">
                <a:solidFill>
                  <a:srgbClr val="FF0000"/>
                </a:solidFill>
                <a:latin typeface="Courier New" panose="02070309020205020404" pitchFamily="49" charset="0"/>
              </a:rPr>
              <a:t>did not exit cleanly (exit code 1</a:t>
            </a:r>
            <a:r>
              <a:rPr lang="en-US" altLang="zh-CN" sz="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zh-CN" altLang="en-US" sz="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的错误</a:t>
            </a:r>
            <a:endParaRPr lang="zh-CN" altLang="en-US" sz="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54051" y="4218971"/>
            <a:ext cx="1124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会出现</a:t>
            </a:r>
            <a:r>
              <a:rPr lang="en-US" altLang="zh-CN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Success</a:t>
            </a:r>
            <a:r>
              <a:rPr lang="zh-CN" altLang="en-US" sz="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信息</a:t>
            </a:r>
            <a:endParaRPr lang="en-US" sz="800" dirty="0"/>
          </a:p>
        </p:txBody>
      </p:sp>
      <p:sp>
        <p:nvSpPr>
          <p:cNvPr id="38" name="Rectangle 37"/>
          <p:cNvSpPr/>
          <p:nvPr/>
        </p:nvSpPr>
        <p:spPr>
          <a:xfrm>
            <a:off x="5127000" y="3435758"/>
            <a:ext cx="15940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会出现类似：</a:t>
            </a:r>
            <a:r>
              <a:rPr lang="en-US" altLang="zh-CN" sz="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timeout</a:t>
            </a:r>
            <a:r>
              <a:rPr lang="zh-CN" altLang="en-US" sz="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的错误</a:t>
            </a:r>
            <a:endParaRPr lang="zh-CN" altLang="en-US" sz="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4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Tang, Ming-Qiang (Vincent)</dc:creator>
  <cp:lastModifiedBy>Tang, Ming-Qiang (Vincent)</cp:lastModifiedBy>
  <cp:revision>8</cp:revision>
  <dcterms:created xsi:type="dcterms:W3CDTF">2015-09-22T13:23:48Z</dcterms:created>
  <dcterms:modified xsi:type="dcterms:W3CDTF">2015-09-22T13:49:12Z</dcterms:modified>
</cp:coreProperties>
</file>