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5" r:id="rId2"/>
    <p:sldId id="278" r:id="rId3"/>
    <p:sldId id="281" r:id="rId4"/>
    <p:sldId id="279" r:id="rId5"/>
    <p:sldId id="280" r:id="rId6"/>
    <p:sldId id="282" r:id="rId7"/>
    <p:sldId id="283" r:id="rId8"/>
    <p:sldId id="284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97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7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8C106-AB6B-4315-9D52-511FA52375E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C7766B-DE5C-43C0-8D0C-9669FC20A41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123441FF-A604-4232-8C87-D8A668FA704E}" type="parTrans" cxnId="{F9036422-8328-465F-9803-889E26F3CF79}">
      <dgm:prSet/>
      <dgm:spPr/>
      <dgm:t>
        <a:bodyPr/>
        <a:lstStyle/>
        <a:p>
          <a:endParaRPr lang="en-US" sz="1400"/>
        </a:p>
      </dgm:t>
    </dgm:pt>
    <dgm:pt modelId="{F6C24BAF-26F2-4AEA-AE48-D0829896368A}" type="sibTrans" cxnId="{F9036422-8328-465F-9803-889E26F3CF79}">
      <dgm:prSet/>
      <dgm:spPr/>
      <dgm:t>
        <a:bodyPr/>
        <a:lstStyle/>
        <a:p>
          <a:endParaRPr lang="en-US" sz="1400"/>
        </a:p>
      </dgm:t>
    </dgm:pt>
    <dgm:pt modelId="{EA2EDD3D-839A-4AB2-B667-2FA8C6ECB7FF}">
      <dgm:prSet custT="1"/>
      <dgm:spPr/>
      <dgm:t>
        <a:bodyPr/>
        <a:lstStyle/>
        <a:p>
          <a:r>
            <a:rPr lang="zh-CN" altLang="en-US" sz="1400" dirty="0" smtClean="0"/>
            <a:t>子企业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954346A7-C751-4604-B681-C10B879AC867}" type="parTrans" cxnId="{2B202ECC-A583-441A-87D5-C71FB0EE88F0}">
      <dgm:prSet/>
      <dgm:spPr/>
      <dgm:t>
        <a:bodyPr/>
        <a:lstStyle/>
        <a:p>
          <a:endParaRPr lang="en-US" sz="1400"/>
        </a:p>
      </dgm:t>
    </dgm:pt>
    <dgm:pt modelId="{9E0A3E72-F863-4689-B11D-A2C909B8FE14}" type="sibTrans" cxnId="{2B202ECC-A583-441A-87D5-C71FB0EE88F0}">
      <dgm:prSet/>
      <dgm:spPr/>
      <dgm:t>
        <a:bodyPr/>
        <a:lstStyle/>
        <a:p>
          <a:endParaRPr lang="en-US" sz="1400"/>
        </a:p>
      </dgm:t>
    </dgm:pt>
    <dgm:pt modelId="{04EF9290-9BCC-4381-9DBB-360DDA13CFF3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FB1F5654-AF47-45FE-B18E-40ABFDBE10B3}" type="parTrans" cxnId="{D98B974C-F744-4E1A-87C2-AE4FB83C9695}">
      <dgm:prSet/>
      <dgm:spPr/>
      <dgm:t>
        <a:bodyPr/>
        <a:lstStyle/>
        <a:p>
          <a:endParaRPr lang="en-US"/>
        </a:p>
      </dgm:t>
    </dgm:pt>
    <dgm:pt modelId="{F02FA267-FEDA-479F-B846-D798C86C3050}" type="sibTrans" cxnId="{D98B974C-F744-4E1A-87C2-AE4FB83C9695}">
      <dgm:prSet/>
      <dgm:spPr/>
      <dgm:t>
        <a:bodyPr/>
        <a:lstStyle/>
        <a:p>
          <a:endParaRPr lang="en-US"/>
        </a:p>
      </dgm:t>
    </dgm:pt>
    <dgm:pt modelId="{80319487-3F8A-4643-B090-016C24A393D4}">
      <dgm:prSet custT="1"/>
      <dgm:spPr/>
      <dgm:t>
        <a:bodyPr/>
        <a:lstStyle/>
        <a:p>
          <a:r>
            <a:rPr lang="zh-CN" altLang="en-US" sz="1400" dirty="0" smtClean="0"/>
            <a:t>子企业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BAE4AA8E-02FF-4A1B-8385-CC5248F24E47}" type="parTrans" cxnId="{006DB855-F869-4B40-AECF-CF4A1F1B14FC}">
      <dgm:prSet/>
      <dgm:spPr/>
      <dgm:t>
        <a:bodyPr/>
        <a:lstStyle/>
        <a:p>
          <a:endParaRPr lang="en-US"/>
        </a:p>
      </dgm:t>
    </dgm:pt>
    <dgm:pt modelId="{2FB021AC-1A1A-4308-8ECB-6F59A18D8C1A}" type="sibTrans" cxnId="{006DB855-F869-4B40-AECF-CF4A1F1B14FC}">
      <dgm:prSet/>
      <dgm:spPr/>
      <dgm:t>
        <a:bodyPr/>
        <a:lstStyle/>
        <a:p>
          <a:endParaRPr lang="en-US"/>
        </a:p>
      </dgm:t>
    </dgm:pt>
    <dgm:pt modelId="{4BBF9883-A03A-4B2F-896F-8EF302347EE2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3</a:t>
          </a:r>
          <a:endParaRPr lang="en-US" sz="1400" dirty="0"/>
        </a:p>
      </dgm:t>
    </dgm:pt>
    <dgm:pt modelId="{63397CDC-D118-41C3-BD7A-D5C5FFF3C4AB}" type="parTrans" cxnId="{0B2D917E-B108-42F0-A69F-BDD377F94BB1}">
      <dgm:prSet/>
      <dgm:spPr/>
      <dgm:t>
        <a:bodyPr/>
        <a:lstStyle/>
        <a:p>
          <a:endParaRPr lang="en-US"/>
        </a:p>
      </dgm:t>
    </dgm:pt>
    <dgm:pt modelId="{FFC83707-EF80-4315-8882-6BB9FAD5DE45}" type="sibTrans" cxnId="{0B2D917E-B108-42F0-A69F-BDD377F94BB1}">
      <dgm:prSet/>
      <dgm:spPr/>
      <dgm:t>
        <a:bodyPr/>
        <a:lstStyle/>
        <a:p>
          <a:endParaRPr lang="en-US"/>
        </a:p>
      </dgm:t>
    </dgm:pt>
    <dgm:pt modelId="{D95619CE-CA05-4AA4-AB6E-85A81E61E732}">
      <dgm:prSet custT="1"/>
      <dgm:spPr/>
      <dgm:t>
        <a:bodyPr/>
        <a:lstStyle/>
        <a:p>
          <a:r>
            <a:rPr lang="zh-CN" altLang="en-US" sz="1400" dirty="0" smtClean="0"/>
            <a:t>子企业</a:t>
          </a:r>
          <a:r>
            <a:rPr lang="en-US" altLang="zh-CN" sz="1400" dirty="0" smtClean="0"/>
            <a:t>4</a:t>
          </a:r>
          <a:endParaRPr lang="en-US" sz="1400" dirty="0"/>
        </a:p>
      </dgm:t>
    </dgm:pt>
    <dgm:pt modelId="{86D67BA0-2260-4961-8019-BEADBB878736}" type="parTrans" cxnId="{6DCE81A9-0323-442D-AF72-5ED26E47D355}">
      <dgm:prSet/>
      <dgm:spPr/>
      <dgm:t>
        <a:bodyPr/>
        <a:lstStyle/>
        <a:p>
          <a:endParaRPr lang="en-US"/>
        </a:p>
      </dgm:t>
    </dgm:pt>
    <dgm:pt modelId="{F1CABD5D-BA59-4DD8-9E2C-FB6F548A0455}" type="sibTrans" cxnId="{6DCE81A9-0323-442D-AF72-5ED26E47D355}">
      <dgm:prSet/>
      <dgm:spPr/>
      <dgm:t>
        <a:bodyPr/>
        <a:lstStyle/>
        <a:p>
          <a:endParaRPr lang="en-US"/>
        </a:p>
      </dgm:t>
    </dgm:pt>
    <dgm:pt modelId="{DE812A6A-B573-41A7-8594-1C9CE67603E6}">
      <dgm:prSet custT="1"/>
      <dgm:spPr/>
      <dgm:t>
        <a:bodyPr/>
        <a:lstStyle/>
        <a:p>
          <a:r>
            <a:rPr lang="zh-CN" altLang="en-US" sz="1400" dirty="0" smtClean="0"/>
            <a:t>子企业</a:t>
          </a:r>
          <a:r>
            <a:rPr lang="en-US" altLang="zh-CN" sz="1400" dirty="0" smtClean="0"/>
            <a:t>5</a:t>
          </a:r>
          <a:endParaRPr lang="en-US" sz="1400" dirty="0"/>
        </a:p>
      </dgm:t>
    </dgm:pt>
    <dgm:pt modelId="{42A706C3-7550-4EFD-B065-90D854246517}" type="parTrans" cxnId="{B6D2331C-DE13-455D-ABFD-EBB9DA734FF0}">
      <dgm:prSet/>
      <dgm:spPr/>
      <dgm:t>
        <a:bodyPr/>
        <a:lstStyle/>
        <a:p>
          <a:endParaRPr lang="en-US"/>
        </a:p>
      </dgm:t>
    </dgm:pt>
    <dgm:pt modelId="{418EC926-EE5E-40CE-B752-4F8798C03176}" type="sibTrans" cxnId="{B6D2331C-DE13-455D-ABFD-EBB9DA734FF0}">
      <dgm:prSet/>
      <dgm:spPr/>
      <dgm:t>
        <a:bodyPr/>
        <a:lstStyle/>
        <a:p>
          <a:endParaRPr lang="en-US"/>
        </a:p>
      </dgm:t>
    </dgm:pt>
    <dgm:pt modelId="{D371B4D5-9C13-4F42-A7E1-840817E83E24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922FE878-D6D0-4353-A07A-CD9A97782DBD}" type="parTrans" cxnId="{F9992537-5EB9-4480-9D1A-099801C6B64E}">
      <dgm:prSet/>
      <dgm:spPr/>
      <dgm:t>
        <a:bodyPr/>
        <a:lstStyle/>
        <a:p>
          <a:endParaRPr lang="en-US"/>
        </a:p>
      </dgm:t>
    </dgm:pt>
    <dgm:pt modelId="{9773F62B-2637-4986-9480-D6339F65B172}" type="sibTrans" cxnId="{F9992537-5EB9-4480-9D1A-099801C6B64E}">
      <dgm:prSet/>
      <dgm:spPr/>
      <dgm:t>
        <a:bodyPr/>
        <a:lstStyle/>
        <a:p>
          <a:endParaRPr lang="en-US"/>
        </a:p>
      </dgm:t>
    </dgm:pt>
    <dgm:pt modelId="{A2F6C2B1-4728-436A-AA09-DF35CEDDF063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50AD1393-705D-42B9-B034-116C147DEFA6}" type="parTrans" cxnId="{6876F650-756F-4995-B2B9-262FFAEEA7D0}">
      <dgm:prSet/>
      <dgm:spPr/>
      <dgm:t>
        <a:bodyPr/>
        <a:lstStyle/>
        <a:p>
          <a:endParaRPr lang="en-US"/>
        </a:p>
      </dgm:t>
    </dgm:pt>
    <dgm:pt modelId="{2E67BBBF-ABD2-4316-8E3F-3E3DE7ADBAE8}" type="sibTrans" cxnId="{6876F650-756F-4995-B2B9-262FFAEEA7D0}">
      <dgm:prSet/>
      <dgm:spPr/>
      <dgm:t>
        <a:bodyPr/>
        <a:lstStyle/>
        <a:p>
          <a:endParaRPr lang="en-US"/>
        </a:p>
      </dgm:t>
    </dgm:pt>
    <dgm:pt modelId="{38EC7442-D4F1-4009-A9FC-5ADAFA1BA442}">
      <dgm:prSet custT="1"/>
      <dgm:spPr/>
      <dgm:t>
        <a:bodyPr/>
        <a:lstStyle/>
        <a:p>
          <a:r>
            <a:rPr lang="zh-CN" altLang="en-US" sz="1400" dirty="0" smtClean="0"/>
            <a:t>子企业</a:t>
          </a:r>
          <a:r>
            <a:rPr lang="en-US" altLang="zh-CN" sz="1400" dirty="0" smtClean="0"/>
            <a:t>3</a:t>
          </a:r>
          <a:endParaRPr lang="en-US" sz="1400" dirty="0"/>
        </a:p>
      </dgm:t>
    </dgm:pt>
    <dgm:pt modelId="{C6AEB968-6870-404D-B048-88FAB8DB01D3}" type="sibTrans" cxnId="{53B6063C-62C8-4BC9-87CA-465889B4AB51}">
      <dgm:prSet/>
      <dgm:spPr/>
      <dgm:t>
        <a:bodyPr/>
        <a:lstStyle/>
        <a:p>
          <a:endParaRPr lang="en-US"/>
        </a:p>
      </dgm:t>
    </dgm:pt>
    <dgm:pt modelId="{4A8196CC-6276-47F0-A04E-ADF6792411F8}" type="parTrans" cxnId="{53B6063C-62C8-4BC9-87CA-465889B4AB51}">
      <dgm:prSet/>
      <dgm:spPr/>
      <dgm:t>
        <a:bodyPr/>
        <a:lstStyle/>
        <a:p>
          <a:endParaRPr lang="en-US"/>
        </a:p>
      </dgm:t>
    </dgm:pt>
    <dgm:pt modelId="{B064F59B-7ACD-4B1D-A89B-889D79F3DA65}" type="pres">
      <dgm:prSet presAssocID="{84D8C106-AB6B-4315-9D52-511FA52375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31C301-4D9B-480A-B1BA-AF21600BC51C}" type="pres">
      <dgm:prSet presAssocID="{CAC7766B-DE5C-43C0-8D0C-9669FC20A417}" presName="hierRoot1" presStyleCnt="0">
        <dgm:presLayoutVars>
          <dgm:hierBranch val="init"/>
        </dgm:presLayoutVars>
      </dgm:prSet>
      <dgm:spPr/>
    </dgm:pt>
    <dgm:pt modelId="{B3464EDE-C03B-4F3F-9162-4000190ADDB0}" type="pres">
      <dgm:prSet presAssocID="{CAC7766B-DE5C-43C0-8D0C-9669FC20A417}" presName="rootComposite1" presStyleCnt="0"/>
      <dgm:spPr/>
    </dgm:pt>
    <dgm:pt modelId="{668F5963-2D79-4176-9C0E-288E4E3476DD}" type="pres">
      <dgm:prSet presAssocID="{CAC7766B-DE5C-43C0-8D0C-9669FC20A417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4FE19-3A5A-4257-8991-5FCC55FD3DCC}" type="pres">
      <dgm:prSet presAssocID="{CAC7766B-DE5C-43C0-8D0C-9669FC20A4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3FFCEEF-365D-406B-B8DC-6CE4F52AA080}" type="pres">
      <dgm:prSet presAssocID="{CAC7766B-DE5C-43C0-8D0C-9669FC20A417}" presName="hierChild2" presStyleCnt="0"/>
      <dgm:spPr/>
    </dgm:pt>
    <dgm:pt modelId="{9E05DCDC-8F07-4639-984A-EEFE567B8926}" type="pres">
      <dgm:prSet presAssocID="{954346A7-C751-4604-B681-C10B879AC867}" presName="Name37" presStyleLbl="parChTrans1D2" presStyleIdx="0" presStyleCnt="7"/>
      <dgm:spPr/>
      <dgm:t>
        <a:bodyPr/>
        <a:lstStyle/>
        <a:p>
          <a:endParaRPr lang="en-US"/>
        </a:p>
      </dgm:t>
    </dgm:pt>
    <dgm:pt modelId="{24308C7A-C26E-4D2B-B025-8AF68248B235}" type="pres">
      <dgm:prSet presAssocID="{EA2EDD3D-839A-4AB2-B667-2FA8C6ECB7FF}" presName="hierRoot2" presStyleCnt="0">
        <dgm:presLayoutVars>
          <dgm:hierBranch val="init"/>
        </dgm:presLayoutVars>
      </dgm:prSet>
      <dgm:spPr/>
    </dgm:pt>
    <dgm:pt modelId="{6FC66C67-EAE8-47B4-90BC-CFC8BA534B2D}" type="pres">
      <dgm:prSet presAssocID="{EA2EDD3D-839A-4AB2-B667-2FA8C6ECB7FF}" presName="rootComposite" presStyleCnt="0"/>
      <dgm:spPr/>
    </dgm:pt>
    <dgm:pt modelId="{FA2ED04F-3A88-41BC-965F-30027E0B1DBF}" type="pres">
      <dgm:prSet presAssocID="{EA2EDD3D-839A-4AB2-B667-2FA8C6ECB7FF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DAE71-17F2-470C-86EC-C15340F30DC6}" type="pres">
      <dgm:prSet presAssocID="{EA2EDD3D-839A-4AB2-B667-2FA8C6ECB7FF}" presName="rootConnector" presStyleLbl="node2" presStyleIdx="0" presStyleCnt="7"/>
      <dgm:spPr/>
      <dgm:t>
        <a:bodyPr/>
        <a:lstStyle/>
        <a:p>
          <a:endParaRPr lang="en-US"/>
        </a:p>
      </dgm:t>
    </dgm:pt>
    <dgm:pt modelId="{47720B0A-2CDE-487E-B702-1CFCB8A7DAA4}" type="pres">
      <dgm:prSet presAssocID="{EA2EDD3D-839A-4AB2-B667-2FA8C6ECB7FF}" presName="hierChild4" presStyleCnt="0"/>
      <dgm:spPr/>
    </dgm:pt>
    <dgm:pt modelId="{DB14663E-3F9B-49BD-A2FD-19269A3E0971}" type="pres">
      <dgm:prSet presAssocID="{EA2EDD3D-839A-4AB2-B667-2FA8C6ECB7FF}" presName="hierChild5" presStyleCnt="0"/>
      <dgm:spPr/>
    </dgm:pt>
    <dgm:pt modelId="{1D03697B-413B-4C09-BFFC-6CD696D2EEE9}" type="pres">
      <dgm:prSet presAssocID="{BAE4AA8E-02FF-4A1B-8385-CC5248F24E47}" presName="Name37" presStyleLbl="parChTrans1D2" presStyleIdx="1" presStyleCnt="7"/>
      <dgm:spPr/>
      <dgm:t>
        <a:bodyPr/>
        <a:lstStyle/>
        <a:p>
          <a:endParaRPr lang="en-US"/>
        </a:p>
      </dgm:t>
    </dgm:pt>
    <dgm:pt modelId="{CF7AF967-238B-462E-B7F9-90BEB9BE4FA1}" type="pres">
      <dgm:prSet presAssocID="{80319487-3F8A-4643-B090-016C24A393D4}" presName="hierRoot2" presStyleCnt="0">
        <dgm:presLayoutVars>
          <dgm:hierBranch val="init"/>
        </dgm:presLayoutVars>
      </dgm:prSet>
      <dgm:spPr/>
    </dgm:pt>
    <dgm:pt modelId="{26963596-805D-4FBA-96D7-971E9941602D}" type="pres">
      <dgm:prSet presAssocID="{80319487-3F8A-4643-B090-016C24A393D4}" presName="rootComposite" presStyleCnt="0"/>
      <dgm:spPr/>
    </dgm:pt>
    <dgm:pt modelId="{71B14C46-B503-440A-9BD2-335467A3B04F}" type="pres">
      <dgm:prSet presAssocID="{80319487-3F8A-4643-B090-016C24A393D4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2C4-3154-45FF-B223-3784B6DC3DE6}" type="pres">
      <dgm:prSet presAssocID="{80319487-3F8A-4643-B090-016C24A393D4}" presName="rootConnector" presStyleLbl="node2" presStyleIdx="1" presStyleCnt="7"/>
      <dgm:spPr/>
      <dgm:t>
        <a:bodyPr/>
        <a:lstStyle/>
        <a:p>
          <a:endParaRPr lang="en-US"/>
        </a:p>
      </dgm:t>
    </dgm:pt>
    <dgm:pt modelId="{A818E1BA-39D4-49CE-B23D-A36BD3D2097C}" type="pres">
      <dgm:prSet presAssocID="{80319487-3F8A-4643-B090-016C24A393D4}" presName="hierChild4" presStyleCnt="0"/>
      <dgm:spPr/>
    </dgm:pt>
    <dgm:pt modelId="{C33F6519-7570-48F7-854E-C81405A25062}" type="pres">
      <dgm:prSet presAssocID="{80319487-3F8A-4643-B090-016C24A393D4}" presName="hierChild5" presStyleCnt="0"/>
      <dgm:spPr/>
    </dgm:pt>
    <dgm:pt modelId="{4486D05F-0AB2-44D1-A8D2-7A1BA8C5112C}" type="pres">
      <dgm:prSet presAssocID="{50AD1393-705D-42B9-B034-116C147DEFA6}" presName="Name37" presStyleLbl="parChTrans1D2" presStyleIdx="2" presStyleCnt="7"/>
      <dgm:spPr/>
      <dgm:t>
        <a:bodyPr/>
        <a:lstStyle/>
        <a:p>
          <a:endParaRPr lang="en-US"/>
        </a:p>
      </dgm:t>
    </dgm:pt>
    <dgm:pt modelId="{FA39F522-2F62-4B4D-813A-912F834F72A4}" type="pres">
      <dgm:prSet presAssocID="{A2F6C2B1-4728-436A-AA09-DF35CEDDF063}" presName="hierRoot2" presStyleCnt="0">
        <dgm:presLayoutVars>
          <dgm:hierBranch val="init"/>
        </dgm:presLayoutVars>
      </dgm:prSet>
      <dgm:spPr/>
    </dgm:pt>
    <dgm:pt modelId="{5875BC31-3E2C-4054-AD45-BE7D052A97C3}" type="pres">
      <dgm:prSet presAssocID="{A2F6C2B1-4728-436A-AA09-DF35CEDDF063}" presName="rootComposite" presStyleCnt="0"/>
      <dgm:spPr/>
    </dgm:pt>
    <dgm:pt modelId="{0203676D-5E42-4B1D-BCF0-0823A8474019}" type="pres">
      <dgm:prSet presAssocID="{A2F6C2B1-4728-436A-AA09-DF35CEDDF063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C34C1-92C3-4B0A-86C2-BA614F1B67BF}" type="pres">
      <dgm:prSet presAssocID="{A2F6C2B1-4728-436A-AA09-DF35CEDDF063}" presName="rootConnector" presStyleLbl="node2" presStyleIdx="2" presStyleCnt="7"/>
      <dgm:spPr/>
      <dgm:t>
        <a:bodyPr/>
        <a:lstStyle/>
        <a:p>
          <a:endParaRPr lang="en-US"/>
        </a:p>
      </dgm:t>
    </dgm:pt>
    <dgm:pt modelId="{BEE6C5FD-699F-4DBA-A2DB-EB8A7B2C09E0}" type="pres">
      <dgm:prSet presAssocID="{A2F6C2B1-4728-436A-AA09-DF35CEDDF063}" presName="hierChild4" presStyleCnt="0"/>
      <dgm:spPr/>
    </dgm:pt>
    <dgm:pt modelId="{CE7E5214-CE9B-454A-BB9B-7DF781288271}" type="pres">
      <dgm:prSet presAssocID="{A2F6C2B1-4728-436A-AA09-DF35CEDDF063}" presName="hierChild5" presStyleCnt="0"/>
      <dgm:spPr/>
    </dgm:pt>
    <dgm:pt modelId="{D8BB1A81-803D-4018-9343-9FA4C3CFD4E2}" type="pres">
      <dgm:prSet presAssocID="{CAC7766B-DE5C-43C0-8D0C-9669FC20A417}" presName="hierChild3" presStyleCnt="0"/>
      <dgm:spPr/>
    </dgm:pt>
    <dgm:pt modelId="{AE804522-36FB-4CC1-8A02-0410E7318384}" type="pres">
      <dgm:prSet presAssocID="{04EF9290-9BCC-4381-9DBB-360DDA13CFF3}" presName="hierRoot1" presStyleCnt="0">
        <dgm:presLayoutVars>
          <dgm:hierBranch val="init"/>
        </dgm:presLayoutVars>
      </dgm:prSet>
      <dgm:spPr/>
    </dgm:pt>
    <dgm:pt modelId="{8D64CB35-4640-487A-8B5D-D10043F24957}" type="pres">
      <dgm:prSet presAssocID="{04EF9290-9BCC-4381-9DBB-360DDA13CFF3}" presName="rootComposite1" presStyleCnt="0"/>
      <dgm:spPr/>
    </dgm:pt>
    <dgm:pt modelId="{F1258C27-FF5B-4A30-B375-1E32B9282C4D}" type="pres">
      <dgm:prSet presAssocID="{04EF9290-9BCC-4381-9DBB-360DDA13CFF3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7A46E5-91E9-424B-AFFB-869DDFB632D4}" type="pres">
      <dgm:prSet presAssocID="{04EF9290-9BCC-4381-9DBB-360DDA13CFF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3B825E3-5E4F-4E26-9568-D253ABB8EA3F}" type="pres">
      <dgm:prSet presAssocID="{04EF9290-9BCC-4381-9DBB-360DDA13CFF3}" presName="hierChild2" presStyleCnt="0"/>
      <dgm:spPr/>
    </dgm:pt>
    <dgm:pt modelId="{D3E921B4-E03E-43AB-B630-34D49328CD79}" type="pres">
      <dgm:prSet presAssocID="{4A8196CC-6276-47F0-A04E-ADF6792411F8}" presName="Name37" presStyleLbl="parChTrans1D2" presStyleIdx="3" presStyleCnt="7"/>
      <dgm:spPr/>
      <dgm:t>
        <a:bodyPr/>
        <a:lstStyle/>
        <a:p>
          <a:endParaRPr lang="en-US"/>
        </a:p>
      </dgm:t>
    </dgm:pt>
    <dgm:pt modelId="{2A35AB0D-5815-48D2-9E01-E55D3F2B5891}" type="pres">
      <dgm:prSet presAssocID="{38EC7442-D4F1-4009-A9FC-5ADAFA1BA442}" presName="hierRoot2" presStyleCnt="0">
        <dgm:presLayoutVars>
          <dgm:hierBranch val="init"/>
        </dgm:presLayoutVars>
      </dgm:prSet>
      <dgm:spPr/>
    </dgm:pt>
    <dgm:pt modelId="{CBA54566-0D54-4A73-A33A-0CF4D192B86D}" type="pres">
      <dgm:prSet presAssocID="{38EC7442-D4F1-4009-A9FC-5ADAFA1BA442}" presName="rootComposite" presStyleCnt="0"/>
      <dgm:spPr/>
    </dgm:pt>
    <dgm:pt modelId="{3E4BF465-A953-4BA5-B5A0-E1D43DB68B26}" type="pres">
      <dgm:prSet presAssocID="{38EC7442-D4F1-4009-A9FC-5ADAFA1BA442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ACBB2-C4DB-4D02-AD7E-443DCC89C1B3}" type="pres">
      <dgm:prSet presAssocID="{38EC7442-D4F1-4009-A9FC-5ADAFA1BA442}" presName="rootConnector" presStyleLbl="node2" presStyleIdx="3" presStyleCnt="7"/>
      <dgm:spPr/>
      <dgm:t>
        <a:bodyPr/>
        <a:lstStyle/>
        <a:p>
          <a:endParaRPr lang="en-US"/>
        </a:p>
      </dgm:t>
    </dgm:pt>
    <dgm:pt modelId="{D5DD1804-781D-44B2-AA05-33ECDC940E96}" type="pres">
      <dgm:prSet presAssocID="{38EC7442-D4F1-4009-A9FC-5ADAFA1BA442}" presName="hierChild4" presStyleCnt="0"/>
      <dgm:spPr/>
    </dgm:pt>
    <dgm:pt modelId="{697264F8-70C4-4119-8CFC-D4D67802C188}" type="pres">
      <dgm:prSet presAssocID="{38EC7442-D4F1-4009-A9FC-5ADAFA1BA442}" presName="hierChild5" presStyleCnt="0"/>
      <dgm:spPr/>
    </dgm:pt>
    <dgm:pt modelId="{862E7961-DF1B-4229-AECC-84140C1AAF09}" type="pres">
      <dgm:prSet presAssocID="{04EF9290-9BCC-4381-9DBB-360DDA13CFF3}" presName="hierChild3" presStyleCnt="0"/>
      <dgm:spPr/>
    </dgm:pt>
    <dgm:pt modelId="{7D009CBE-7A5C-4F9A-A418-780DC90EAB1D}" type="pres">
      <dgm:prSet presAssocID="{4BBF9883-A03A-4B2F-896F-8EF302347EE2}" presName="hierRoot1" presStyleCnt="0">
        <dgm:presLayoutVars>
          <dgm:hierBranch val="init"/>
        </dgm:presLayoutVars>
      </dgm:prSet>
      <dgm:spPr/>
    </dgm:pt>
    <dgm:pt modelId="{97CDEC42-01A8-4087-A334-4D50E45E13AE}" type="pres">
      <dgm:prSet presAssocID="{4BBF9883-A03A-4B2F-896F-8EF302347EE2}" presName="rootComposite1" presStyleCnt="0"/>
      <dgm:spPr/>
    </dgm:pt>
    <dgm:pt modelId="{6D8D8C4E-9B9B-463C-921F-DBDE1D461FC9}" type="pres">
      <dgm:prSet presAssocID="{4BBF9883-A03A-4B2F-896F-8EF302347EE2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075E-33AC-4FF9-8CB3-440C817B2CB1}" type="pres">
      <dgm:prSet presAssocID="{4BBF9883-A03A-4B2F-896F-8EF302347E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EFA9C-1289-4A57-B6DC-89D697314DD7}" type="pres">
      <dgm:prSet presAssocID="{4BBF9883-A03A-4B2F-896F-8EF302347EE2}" presName="hierChild2" presStyleCnt="0"/>
      <dgm:spPr/>
    </dgm:pt>
    <dgm:pt modelId="{0799BBCF-F320-49D0-9DBF-FA491F8C123B}" type="pres">
      <dgm:prSet presAssocID="{86D67BA0-2260-4961-8019-BEADBB878736}" presName="Name37" presStyleLbl="parChTrans1D2" presStyleIdx="4" presStyleCnt="7"/>
      <dgm:spPr/>
      <dgm:t>
        <a:bodyPr/>
        <a:lstStyle/>
        <a:p>
          <a:endParaRPr lang="en-US"/>
        </a:p>
      </dgm:t>
    </dgm:pt>
    <dgm:pt modelId="{FEBDE2D0-EA98-48A4-8D40-556B9787BCCD}" type="pres">
      <dgm:prSet presAssocID="{D95619CE-CA05-4AA4-AB6E-85A81E61E732}" presName="hierRoot2" presStyleCnt="0">
        <dgm:presLayoutVars>
          <dgm:hierBranch val="init"/>
        </dgm:presLayoutVars>
      </dgm:prSet>
      <dgm:spPr/>
    </dgm:pt>
    <dgm:pt modelId="{9AB25C30-6651-4B2C-88ED-92606E69CF6C}" type="pres">
      <dgm:prSet presAssocID="{D95619CE-CA05-4AA4-AB6E-85A81E61E732}" presName="rootComposite" presStyleCnt="0"/>
      <dgm:spPr/>
    </dgm:pt>
    <dgm:pt modelId="{9A26AB44-D30B-4FDD-AAFE-A65071F2085C}" type="pres">
      <dgm:prSet presAssocID="{D95619CE-CA05-4AA4-AB6E-85A81E61E732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27592-F5BC-40F7-B8B9-32A43A09C761}" type="pres">
      <dgm:prSet presAssocID="{D95619CE-CA05-4AA4-AB6E-85A81E61E732}" presName="rootConnector" presStyleLbl="node2" presStyleIdx="4" presStyleCnt="7"/>
      <dgm:spPr/>
      <dgm:t>
        <a:bodyPr/>
        <a:lstStyle/>
        <a:p>
          <a:endParaRPr lang="en-US"/>
        </a:p>
      </dgm:t>
    </dgm:pt>
    <dgm:pt modelId="{4BAD853B-5FFB-4C59-81D4-067CE42B38A9}" type="pres">
      <dgm:prSet presAssocID="{D95619CE-CA05-4AA4-AB6E-85A81E61E732}" presName="hierChild4" presStyleCnt="0"/>
      <dgm:spPr/>
    </dgm:pt>
    <dgm:pt modelId="{E2D411D5-437E-4897-8A97-80488E3A8FAD}" type="pres">
      <dgm:prSet presAssocID="{D95619CE-CA05-4AA4-AB6E-85A81E61E732}" presName="hierChild5" presStyleCnt="0"/>
      <dgm:spPr/>
    </dgm:pt>
    <dgm:pt modelId="{AD70B87F-D2AD-4415-B070-45C64C22E80C}" type="pres">
      <dgm:prSet presAssocID="{42A706C3-7550-4EFD-B065-90D854246517}" presName="Name37" presStyleLbl="parChTrans1D2" presStyleIdx="5" presStyleCnt="7"/>
      <dgm:spPr/>
      <dgm:t>
        <a:bodyPr/>
        <a:lstStyle/>
        <a:p>
          <a:endParaRPr lang="en-US"/>
        </a:p>
      </dgm:t>
    </dgm:pt>
    <dgm:pt modelId="{8B44412A-E401-4509-8EED-5AA5F2C7A2EE}" type="pres">
      <dgm:prSet presAssocID="{DE812A6A-B573-41A7-8594-1C9CE67603E6}" presName="hierRoot2" presStyleCnt="0">
        <dgm:presLayoutVars>
          <dgm:hierBranch val="init"/>
        </dgm:presLayoutVars>
      </dgm:prSet>
      <dgm:spPr/>
    </dgm:pt>
    <dgm:pt modelId="{AD813E73-3622-48E5-B230-198F60A51633}" type="pres">
      <dgm:prSet presAssocID="{DE812A6A-B573-41A7-8594-1C9CE67603E6}" presName="rootComposite" presStyleCnt="0"/>
      <dgm:spPr/>
    </dgm:pt>
    <dgm:pt modelId="{FAF155A6-742E-48BB-832D-31485E9DFE82}" type="pres">
      <dgm:prSet presAssocID="{DE812A6A-B573-41A7-8594-1C9CE67603E6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A88ED-1604-47FE-AD8F-2E2E5724D240}" type="pres">
      <dgm:prSet presAssocID="{DE812A6A-B573-41A7-8594-1C9CE67603E6}" presName="rootConnector" presStyleLbl="node2" presStyleIdx="5" presStyleCnt="7"/>
      <dgm:spPr/>
      <dgm:t>
        <a:bodyPr/>
        <a:lstStyle/>
        <a:p>
          <a:endParaRPr lang="en-US"/>
        </a:p>
      </dgm:t>
    </dgm:pt>
    <dgm:pt modelId="{CAF83761-64C5-4CD9-BE9D-78B49E0C6A9E}" type="pres">
      <dgm:prSet presAssocID="{DE812A6A-B573-41A7-8594-1C9CE67603E6}" presName="hierChild4" presStyleCnt="0"/>
      <dgm:spPr/>
    </dgm:pt>
    <dgm:pt modelId="{A52596C9-94F5-4E6D-B123-D335F2040823}" type="pres">
      <dgm:prSet presAssocID="{DE812A6A-B573-41A7-8594-1C9CE67603E6}" presName="hierChild5" presStyleCnt="0"/>
      <dgm:spPr/>
    </dgm:pt>
    <dgm:pt modelId="{68EB8DDA-1AA6-4153-8134-5B84E8BE5EDD}" type="pres">
      <dgm:prSet presAssocID="{922FE878-D6D0-4353-A07A-CD9A97782DBD}" presName="Name37" presStyleLbl="parChTrans1D2" presStyleIdx="6" presStyleCnt="7"/>
      <dgm:spPr/>
      <dgm:t>
        <a:bodyPr/>
        <a:lstStyle/>
        <a:p>
          <a:endParaRPr lang="en-US"/>
        </a:p>
      </dgm:t>
    </dgm:pt>
    <dgm:pt modelId="{B568D0D3-474C-40F7-B78B-8661DCB62739}" type="pres">
      <dgm:prSet presAssocID="{D371B4D5-9C13-4F42-A7E1-840817E83E24}" presName="hierRoot2" presStyleCnt="0">
        <dgm:presLayoutVars>
          <dgm:hierBranch val="init"/>
        </dgm:presLayoutVars>
      </dgm:prSet>
      <dgm:spPr/>
    </dgm:pt>
    <dgm:pt modelId="{7CFD3A5A-C861-47E3-A807-6882ED96FC57}" type="pres">
      <dgm:prSet presAssocID="{D371B4D5-9C13-4F42-A7E1-840817E83E24}" presName="rootComposite" presStyleCnt="0"/>
      <dgm:spPr/>
    </dgm:pt>
    <dgm:pt modelId="{C216F608-BC2A-42A2-8317-9969E3BE8623}" type="pres">
      <dgm:prSet presAssocID="{D371B4D5-9C13-4F42-A7E1-840817E83E24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6C027F-FFFF-40D6-B128-C052D5BEA962}" type="pres">
      <dgm:prSet presAssocID="{D371B4D5-9C13-4F42-A7E1-840817E83E24}" presName="rootConnector" presStyleLbl="node2" presStyleIdx="6" presStyleCnt="7"/>
      <dgm:spPr/>
      <dgm:t>
        <a:bodyPr/>
        <a:lstStyle/>
        <a:p>
          <a:endParaRPr lang="en-US"/>
        </a:p>
      </dgm:t>
    </dgm:pt>
    <dgm:pt modelId="{E6861EFB-A332-486E-99B1-618FD3D8E544}" type="pres">
      <dgm:prSet presAssocID="{D371B4D5-9C13-4F42-A7E1-840817E83E24}" presName="hierChild4" presStyleCnt="0"/>
      <dgm:spPr/>
    </dgm:pt>
    <dgm:pt modelId="{DAF34F23-5CF9-487B-9DE3-5CC0ABDCD882}" type="pres">
      <dgm:prSet presAssocID="{D371B4D5-9C13-4F42-A7E1-840817E83E24}" presName="hierChild5" presStyleCnt="0"/>
      <dgm:spPr/>
    </dgm:pt>
    <dgm:pt modelId="{CD47B745-8A28-43D1-A573-A0D451758F81}" type="pres">
      <dgm:prSet presAssocID="{4BBF9883-A03A-4B2F-896F-8EF302347EE2}" presName="hierChild3" presStyleCnt="0"/>
      <dgm:spPr/>
    </dgm:pt>
  </dgm:ptLst>
  <dgm:cxnLst>
    <dgm:cxn modelId="{86045A05-2EBF-4F83-8B4A-9EB0C917AE7F}" type="presOf" srcId="{DE812A6A-B573-41A7-8594-1C9CE67603E6}" destId="{FAF155A6-742E-48BB-832D-31485E9DFE82}" srcOrd="0" destOrd="0" presId="urn:microsoft.com/office/officeart/2005/8/layout/orgChart1"/>
    <dgm:cxn modelId="{F61D9040-0EA6-4005-9B0F-8E4606CC8C12}" type="presOf" srcId="{DE812A6A-B573-41A7-8594-1C9CE67603E6}" destId="{C21A88ED-1604-47FE-AD8F-2E2E5724D240}" srcOrd="1" destOrd="0" presId="urn:microsoft.com/office/officeart/2005/8/layout/orgChart1"/>
    <dgm:cxn modelId="{18EC8AF6-0FAF-4CFF-9280-B43FFB6B4DC7}" type="presOf" srcId="{EA2EDD3D-839A-4AB2-B667-2FA8C6ECB7FF}" destId="{FA2ED04F-3A88-41BC-965F-30027E0B1DBF}" srcOrd="0" destOrd="0" presId="urn:microsoft.com/office/officeart/2005/8/layout/orgChart1"/>
    <dgm:cxn modelId="{F9036422-8328-465F-9803-889E26F3CF79}" srcId="{84D8C106-AB6B-4315-9D52-511FA52375E2}" destId="{CAC7766B-DE5C-43C0-8D0C-9669FC20A417}" srcOrd="0" destOrd="0" parTransId="{123441FF-A604-4232-8C87-D8A668FA704E}" sibTransId="{F6C24BAF-26F2-4AEA-AE48-D0829896368A}"/>
    <dgm:cxn modelId="{D98B974C-F744-4E1A-87C2-AE4FB83C9695}" srcId="{84D8C106-AB6B-4315-9D52-511FA52375E2}" destId="{04EF9290-9BCC-4381-9DBB-360DDA13CFF3}" srcOrd="1" destOrd="0" parTransId="{FB1F5654-AF47-45FE-B18E-40ABFDBE10B3}" sibTransId="{F02FA267-FEDA-479F-B846-D798C86C3050}"/>
    <dgm:cxn modelId="{6DCE81A9-0323-442D-AF72-5ED26E47D355}" srcId="{4BBF9883-A03A-4B2F-896F-8EF302347EE2}" destId="{D95619CE-CA05-4AA4-AB6E-85A81E61E732}" srcOrd="0" destOrd="0" parTransId="{86D67BA0-2260-4961-8019-BEADBB878736}" sibTransId="{F1CABD5D-BA59-4DD8-9E2C-FB6F548A0455}"/>
    <dgm:cxn modelId="{93FEAD9F-DFBE-4D5D-9EF1-63B4B6EB7650}" type="presOf" srcId="{38EC7442-D4F1-4009-A9FC-5ADAFA1BA442}" destId="{224ACBB2-C4DB-4D02-AD7E-443DCC89C1B3}" srcOrd="1" destOrd="0" presId="urn:microsoft.com/office/officeart/2005/8/layout/orgChart1"/>
    <dgm:cxn modelId="{B2236B76-EC34-493A-91F0-9792ADA50639}" type="presOf" srcId="{50AD1393-705D-42B9-B034-116C147DEFA6}" destId="{4486D05F-0AB2-44D1-A8D2-7A1BA8C5112C}" srcOrd="0" destOrd="0" presId="urn:microsoft.com/office/officeart/2005/8/layout/orgChart1"/>
    <dgm:cxn modelId="{EE7E5B31-BEEE-43B8-A8FF-F9EE8D01855F}" type="presOf" srcId="{4BBF9883-A03A-4B2F-896F-8EF302347EE2}" destId="{6D8D8C4E-9B9B-463C-921F-DBDE1D461FC9}" srcOrd="0" destOrd="0" presId="urn:microsoft.com/office/officeart/2005/8/layout/orgChart1"/>
    <dgm:cxn modelId="{771DFB86-3E62-44E1-9CA7-A51510D7CC3B}" type="presOf" srcId="{04EF9290-9BCC-4381-9DBB-360DDA13CFF3}" destId="{0F7A46E5-91E9-424B-AFFB-869DDFB632D4}" srcOrd="1" destOrd="0" presId="urn:microsoft.com/office/officeart/2005/8/layout/orgChart1"/>
    <dgm:cxn modelId="{26C471CA-70D3-4CFC-A5FD-08EFEEA7C1A6}" type="presOf" srcId="{D371B4D5-9C13-4F42-A7E1-840817E83E24}" destId="{996C027F-FFFF-40D6-B128-C052D5BEA962}" srcOrd="1" destOrd="0" presId="urn:microsoft.com/office/officeart/2005/8/layout/orgChart1"/>
    <dgm:cxn modelId="{F0553C72-E10A-4CF1-94AF-9B6D6AAEBB9F}" type="presOf" srcId="{38EC7442-D4F1-4009-A9FC-5ADAFA1BA442}" destId="{3E4BF465-A953-4BA5-B5A0-E1D43DB68B26}" srcOrd="0" destOrd="0" presId="urn:microsoft.com/office/officeart/2005/8/layout/orgChart1"/>
    <dgm:cxn modelId="{CAD6D12C-AB37-42A8-87A1-4D87AC2CC3D0}" type="presOf" srcId="{D95619CE-CA05-4AA4-AB6E-85A81E61E732}" destId="{83527592-F5BC-40F7-B8B9-32A43A09C761}" srcOrd="1" destOrd="0" presId="urn:microsoft.com/office/officeart/2005/8/layout/orgChart1"/>
    <dgm:cxn modelId="{53B6063C-62C8-4BC9-87CA-465889B4AB51}" srcId="{04EF9290-9BCC-4381-9DBB-360DDA13CFF3}" destId="{38EC7442-D4F1-4009-A9FC-5ADAFA1BA442}" srcOrd="0" destOrd="0" parTransId="{4A8196CC-6276-47F0-A04E-ADF6792411F8}" sibTransId="{C6AEB968-6870-404D-B048-88FAB8DB01D3}"/>
    <dgm:cxn modelId="{F9992537-5EB9-4480-9D1A-099801C6B64E}" srcId="{4BBF9883-A03A-4B2F-896F-8EF302347EE2}" destId="{D371B4D5-9C13-4F42-A7E1-840817E83E24}" srcOrd="2" destOrd="0" parTransId="{922FE878-D6D0-4353-A07A-CD9A97782DBD}" sibTransId="{9773F62B-2637-4986-9480-D6339F65B172}"/>
    <dgm:cxn modelId="{E070BD99-3C05-4D2B-8D9F-CD86FE10A579}" type="presOf" srcId="{EA2EDD3D-839A-4AB2-B667-2FA8C6ECB7FF}" destId="{448DAE71-17F2-470C-86EC-C15340F30DC6}" srcOrd="1" destOrd="0" presId="urn:microsoft.com/office/officeart/2005/8/layout/orgChart1"/>
    <dgm:cxn modelId="{1B4132C0-93F3-4669-BBDD-9DF317004F93}" type="presOf" srcId="{D371B4D5-9C13-4F42-A7E1-840817E83E24}" destId="{C216F608-BC2A-42A2-8317-9969E3BE8623}" srcOrd="0" destOrd="0" presId="urn:microsoft.com/office/officeart/2005/8/layout/orgChart1"/>
    <dgm:cxn modelId="{2C1E194B-4BC9-4C1F-952C-E9E05BAD11A7}" type="presOf" srcId="{80319487-3F8A-4643-B090-016C24A393D4}" destId="{6FA1F2C4-3154-45FF-B223-3784B6DC3DE6}" srcOrd="1" destOrd="0" presId="urn:microsoft.com/office/officeart/2005/8/layout/orgChart1"/>
    <dgm:cxn modelId="{363C13D6-9EFF-4396-AA04-3B649C9DE894}" type="presOf" srcId="{922FE878-D6D0-4353-A07A-CD9A97782DBD}" destId="{68EB8DDA-1AA6-4153-8134-5B84E8BE5EDD}" srcOrd="0" destOrd="0" presId="urn:microsoft.com/office/officeart/2005/8/layout/orgChart1"/>
    <dgm:cxn modelId="{B6D2331C-DE13-455D-ABFD-EBB9DA734FF0}" srcId="{4BBF9883-A03A-4B2F-896F-8EF302347EE2}" destId="{DE812A6A-B573-41A7-8594-1C9CE67603E6}" srcOrd="1" destOrd="0" parTransId="{42A706C3-7550-4EFD-B065-90D854246517}" sibTransId="{418EC926-EE5E-40CE-B752-4F8798C03176}"/>
    <dgm:cxn modelId="{0B2D917E-B108-42F0-A69F-BDD377F94BB1}" srcId="{84D8C106-AB6B-4315-9D52-511FA52375E2}" destId="{4BBF9883-A03A-4B2F-896F-8EF302347EE2}" srcOrd="2" destOrd="0" parTransId="{63397CDC-D118-41C3-BD7A-D5C5FFF3C4AB}" sibTransId="{FFC83707-EF80-4315-8882-6BB9FAD5DE45}"/>
    <dgm:cxn modelId="{2B202ECC-A583-441A-87D5-C71FB0EE88F0}" srcId="{CAC7766B-DE5C-43C0-8D0C-9669FC20A417}" destId="{EA2EDD3D-839A-4AB2-B667-2FA8C6ECB7FF}" srcOrd="0" destOrd="0" parTransId="{954346A7-C751-4604-B681-C10B879AC867}" sibTransId="{9E0A3E72-F863-4689-B11D-A2C909B8FE14}"/>
    <dgm:cxn modelId="{EF135C91-2B5B-49E9-B613-C59D8682E8A8}" type="presOf" srcId="{84D8C106-AB6B-4315-9D52-511FA52375E2}" destId="{B064F59B-7ACD-4B1D-A89B-889D79F3DA65}" srcOrd="0" destOrd="0" presId="urn:microsoft.com/office/officeart/2005/8/layout/orgChart1"/>
    <dgm:cxn modelId="{0E949973-3B19-48D6-B595-D049BA278334}" type="presOf" srcId="{04EF9290-9BCC-4381-9DBB-360DDA13CFF3}" destId="{F1258C27-FF5B-4A30-B375-1E32B9282C4D}" srcOrd="0" destOrd="0" presId="urn:microsoft.com/office/officeart/2005/8/layout/orgChart1"/>
    <dgm:cxn modelId="{B4A94AEE-CDCC-4EB1-8D2A-F1F83F5CE945}" type="presOf" srcId="{A2F6C2B1-4728-436A-AA09-DF35CEDDF063}" destId="{0203676D-5E42-4B1D-BCF0-0823A8474019}" srcOrd="0" destOrd="0" presId="urn:microsoft.com/office/officeart/2005/8/layout/orgChart1"/>
    <dgm:cxn modelId="{96611060-6A22-4103-A233-B72868D86F63}" type="presOf" srcId="{4BBF9883-A03A-4B2F-896F-8EF302347EE2}" destId="{928A075E-33AC-4FF9-8CB3-440C817B2CB1}" srcOrd="1" destOrd="0" presId="urn:microsoft.com/office/officeart/2005/8/layout/orgChart1"/>
    <dgm:cxn modelId="{DC1D7884-59A7-4CE7-BBC0-D43CE1BC9A4F}" type="presOf" srcId="{CAC7766B-DE5C-43C0-8D0C-9669FC20A417}" destId="{668F5963-2D79-4176-9C0E-288E4E3476DD}" srcOrd="0" destOrd="0" presId="urn:microsoft.com/office/officeart/2005/8/layout/orgChart1"/>
    <dgm:cxn modelId="{73EEF942-A345-4BFA-B031-7F4CACDF64EB}" type="presOf" srcId="{BAE4AA8E-02FF-4A1B-8385-CC5248F24E47}" destId="{1D03697B-413B-4C09-BFFC-6CD696D2EEE9}" srcOrd="0" destOrd="0" presId="urn:microsoft.com/office/officeart/2005/8/layout/orgChart1"/>
    <dgm:cxn modelId="{E2C74F7A-0E56-4B47-A84F-93E5606CD89B}" type="presOf" srcId="{CAC7766B-DE5C-43C0-8D0C-9669FC20A417}" destId="{71F4FE19-3A5A-4257-8991-5FCC55FD3DCC}" srcOrd="1" destOrd="0" presId="urn:microsoft.com/office/officeart/2005/8/layout/orgChart1"/>
    <dgm:cxn modelId="{41DCB4B9-4E99-4D03-A76E-980355FADF60}" type="presOf" srcId="{4A8196CC-6276-47F0-A04E-ADF6792411F8}" destId="{D3E921B4-E03E-43AB-B630-34D49328CD79}" srcOrd="0" destOrd="0" presId="urn:microsoft.com/office/officeart/2005/8/layout/orgChart1"/>
    <dgm:cxn modelId="{42B05A08-BA00-4247-9898-D95FA4D14E18}" type="presOf" srcId="{954346A7-C751-4604-B681-C10B879AC867}" destId="{9E05DCDC-8F07-4639-984A-EEFE567B8926}" srcOrd="0" destOrd="0" presId="urn:microsoft.com/office/officeart/2005/8/layout/orgChart1"/>
    <dgm:cxn modelId="{71A35EA8-C8E7-4275-A8FC-E08C2C130114}" type="presOf" srcId="{42A706C3-7550-4EFD-B065-90D854246517}" destId="{AD70B87F-D2AD-4415-B070-45C64C22E80C}" srcOrd="0" destOrd="0" presId="urn:microsoft.com/office/officeart/2005/8/layout/orgChart1"/>
    <dgm:cxn modelId="{6876F650-756F-4995-B2B9-262FFAEEA7D0}" srcId="{CAC7766B-DE5C-43C0-8D0C-9669FC20A417}" destId="{A2F6C2B1-4728-436A-AA09-DF35CEDDF063}" srcOrd="2" destOrd="0" parTransId="{50AD1393-705D-42B9-B034-116C147DEFA6}" sibTransId="{2E67BBBF-ABD2-4316-8E3F-3E3DE7ADBAE8}"/>
    <dgm:cxn modelId="{602CF373-AD22-41A8-855B-9244942F655D}" type="presOf" srcId="{86D67BA0-2260-4961-8019-BEADBB878736}" destId="{0799BBCF-F320-49D0-9DBF-FA491F8C123B}" srcOrd="0" destOrd="0" presId="urn:microsoft.com/office/officeart/2005/8/layout/orgChart1"/>
    <dgm:cxn modelId="{FC39B1EB-0209-4766-8F26-BBB70ECD096A}" type="presOf" srcId="{A2F6C2B1-4728-436A-AA09-DF35CEDDF063}" destId="{D9DC34C1-92C3-4B0A-86C2-BA614F1B67BF}" srcOrd="1" destOrd="0" presId="urn:microsoft.com/office/officeart/2005/8/layout/orgChart1"/>
    <dgm:cxn modelId="{C4A238B8-B96F-4AB8-8AB3-2F353A1DA031}" type="presOf" srcId="{80319487-3F8A-4643-B090-016C24A393D4}" destId="{71B14C46-B503-440A-9BD2-335467A3B04F}" srcOrd="0" destOrd="0" presId="urn:microsoft.com/office/officeart/2005/8/layout/orgChart1"/>
    <dgm:cxn modelId="{006DB855-F869-4B40-AECF-CF4A1F1B14FC}" srcId="{CAC7766B-DE5C-43C0-8D0C-9669FC20A417}" destId="{80319487-3F8A-4643-B090-016C24A393D4}" srcOrd="1" destOrd="0" parTransId="{BAE4AA8E-02FF-4A1B-8385-CC5248F24E47}" sibTransId="{2FB021AC-1A1A-4308-8ECB-6F59A18D8C1A}"/>
    <dgm:cxn modelId="{AE281D2D-D432-4EAC-96F2-AF4DECDEFB2B}" type="presOf" srcId="{D95619CE-CA05-4AA4-AB6E-85A81E61E732}" destId="{9A26AB44-D30B-4FDD-AAFE-A65071F2085C}" srcOrd="0" destOrd="0" presId="urn:microsoft.com/office/officeart/2005/8/layout/orgChart1"/>
    <dgm:cxn modelId="{16EE1014-71C6-4786-8238-5FE8FC88E7D6}" type="presParOf" srcId="{B064F59B-7ACD-4B1D-A89B-889D79F3DA65}" destId="{0131C301-4D9B-480A-B1BA-AF21600BC51C}" srcOrd="0" destOrd="0" presId="urn:microsoft.com/office/officeart/2005/8/layout/orgChart1"/>
    <dgm:cxn modelId="{72708236-257E-4D78-B37C-39F442D1AD60}" type="presParOf" srcId="{0131C301-4D9B-480A-B1BA-AF21600BC51C}" destId="{B3464EDE-C03B-4F3F-9162-4000190ADDB0}" srcOrd="0" destOrd="0" presId="urn:microsoft.com/office/officeart/2005/8/layout/orgChart1"/>
    <dgm:cxn modelId="{3F509A25-E0D9-4342-9C06-38658A5133E1}" type="presParOf" srcId="{B3464EDE-C03B-4F3F-9162-4000190ADDB0}" destId="{668F5963-2D79-4176-9C0E-288E4E3476DD}" srcOrd="0" destOrd="0" presId="urn:microsoft.com/office/officeart/2005/8/layout/orgChart1"/>
    <dgm:cxn modelId="{EBE690BF-659E-47D6-BBE4-11858394CE72}" type="presParOf" srcId="{B3464EDE-C03B-4F3F-9162-4000190ADDB0}" destId="{71F4FE19-3A5A-4257-8991-5FCC55FD3DCC}" srcOrd="1" destOrd="0" presId="urn:microsoft.com/office/officeart/2005/8/layout/orgChart1"/>
    <dgm:cxn modelId="{4A16CBA1-1754-415C-9EB8-66E31A44CE49}" type="presParOf" srcId="{0131C301-4D9B-480A-B1BA-AF21600BC51C}" destId="{B3FFCEEF-365D-406B-B8DC-6CE4F52AA080}" srcOrd="1" destOrd="0" presId="urn:microsoft.com/office/officeart/2005/8/layout/orgChart1"/>
    <dgm:cxn modelId="{DA3117EC-15B6-4588-AAD6-25056C6358A2}" type="presParOf" srcId="{B3FFCEEF-365D-406B-B8DC-6CE4F52AA080}" destId="{9E05DCDC-8F07-4639-984A-EEFE567B8926}" srcOrd="0" destOrd="0" presId="urn:microsoft.com/office/officeart/2005/8/layout/orgChart1"/>
    <dgm:cxn modelId="{3A5BBFB0-5A3C-4B17-BE22-458B55D95ED4}" type="presParOf" srcId="{B3FFCEEF-365D-406B-B8DC-6CE4F52AA080}" destId="{24308C7A-C26E-4D2B-B025-8AF68248B235}" srcOrd="1" destOrd="0" presId="urn:microsoft.com/office/officeart/2005/8/layout/orgChart1"/>
    <dgm:cxn modelId="{BF6F0C55-5B51-48E9-895B-61A8E5A8A475}" type="presParOf" srcId="{24308C7A-C26E-4D2B-B025-8AF68248B235}" destId="{6FC66C67-EAE8-47B4-90BC-CFC8BA534B2D}" srcOrd="0" destOrd="0" presId="urn:microsoft.com/office/officeart/2005/8/layout/orgChart1"/>
    <dgm:cxn modelId="{5ECD93C8-B60C-40CC-8B47-CCD8AFA32760}" type="presParOf" srcId="{6FC66C67-EAE8-47B4-90BC-CFC8BA534B2D}" destId="{FA2ED04F-3A88-41BC-965F-30027E0B1DBF}" srcOrd="0" destOrd="0" presId="urn:microsoft.com/office/officeart/2005/8/layout/orgChart1"/>
    <dgm:cxn modelId="{D77308A4-A32A-49AF-8AD1-7AFC4CE9D0EC}" type="presParOf" srcId="{6FC66C67-EAE8-47B4-90BC-CFC8BA534B2D}" destId="{448DAE71-17F2-470C-86EC-C15340F30DC6}" srcOrd="1" destOrd="0" presId="urn:microsoft.com/office/officeart/2005/8/layout/orgChart1"/>
    <dgm:cxn modelId="{ECFB316A-4D0F-4BDA-95DC-7636D383C8EF}" type="presParOf" srcId="{24308C7A-C26E-4D2B-B025-8AF68248B235}" destId="{47720B0A-2CDE-487E-B702-1CFCB8A7DAA4}" srcOrd="1" destOrd="0" presId="urn:microsoft.com/office/officeart/2005/8/layout/orgChart1"/>
    <dgm:cxn modelId="{7E6C17DB-2466-4DEA-8FDD-7907527CAFEF}" type="presParOf" srcId="{24308C7A-C26E-4D2B-B025-8AF68248B235}" destId="{DB14663E-3F9B-49BD-A2FD-19269A3E0971}" srcOrd="2" destOrd="0" presId="urn:microsoft.com/office/officeart/2005/8/layout/orgChart1"/>
    <dgm:cxn modelId="{54801F06-5D6E-4DA1-A6CF-8BF00796E7EF}" type="presParOf" srcId="{B3FFCEEF-365D-406B-B8DC-6CE4F52AA080}" destId="{1D03697B-413B-4C09-BFFC-6CD696D2EEE9}" srcOrd="2" destOrd="0" presId="urn:microsoft.com/office/officeart/2005/8/layout/orgChart1"/>
    <dgm:cxn modelId="{E21006BB-BB3B-46E0-9E2F-153CCBE5AA1F}" type="presParOf" srcId="{B3FFCEEF-365D-406B-B8DC-6CE4F52AA080}" destId="{CF7AF967-238B-462E-B7F9-90BEB9BE4FA1}" srcOrd="3" destOrd="0" presId="urn:microsoft.com/office/officeart/2005/8/layout/orgChart1"/>
    <dgm:cxn modelId="{2628EDB3-6FDC-4877-ADCD-AB943618A399}" type="presParOf" srcId="{CF7AF967-238B-462E-B7F9-90BEB9BE4FA1}" destId="{26963596-805D-4FBA-96D7-971E9941602D}" srcOrd="0" destOrd="0" presId="urn:microsoft.com/office/officeart/2005/8/layout/orgChart1"/>
    <dgm:cxn modelId="{0A2AF8F0-D9A6-47C9-A335-14CCE92B1B23}" type="presParOf" srcId="{26963596-805D-4FBA-96D7-971E9941602D}" destId="{71B14C46-B503-440A-9BD2-335467A3B04F}" srcOrd="0" destOrd="0" presId="urn:microsoft.com/office/officeart/2005/8/layout/orgChart1"/>
    <dgm:cxn modelId="{3A84983E-89F5-48BD-855A-A76B524606D6}" type="presParOf" srcId="{26963596-805D-4FBA-96D7-971E9941602D}" destId="{6FA1F2C4-3154-45FF-B223-3784B6DC3DE6}" srcOrd="1" destOrd="0" presId="urn:microsoft.com/office/officeart/2005/8/layout/orgChart1"/>
    <dgm:cxn modelId="{BE11F994-4DD5-41D1-B1BE-81677114BF71}" type="presParOf" srcId="{CF7AF967-238B-462E-B7F9-90BEB9BE4FA1}" destId="{A818E1BA-39D4-49CE-B23D-A36BD3D2097C}" srcOrd="1" destOrd="0" presId="urn:microsoft.com/office/officeart/2005/8/layout/orgChart1"/>
    <dgm:cxn modelId="{06B42788-1184-4736-9885-251124ADF1FF}" type="presParOf" srcId="{CF7AF967-238B-462E-B7F9-90BEB9BE4FA1}" destId="{C33F6519-7570-48F7-854E-C81405A25062}" srcOrd="2" destOrd="0" presId="urn:microsoft.com/office/officeart/2005/8/layout/orgChart1"/>
    <dgm:cxn modelId="{AB57A8E8-3424-4F0E-8976-C6B451C48497}" type="presParOf" srcId="{B3FFCEEF-365D-406B-B8DC-6CE4F52AA080}" destId="{4486D05F-0AB2-44D1-A8D2-7A1BA8C5112C}" srcOrd="4" destOrd="0" presId="urn:microsoft.com/office/officeart/2005/8/layout/orgChart1"/>
    <dgm:cxn modelId="{E6116712-34E8-415F-8E72-FC64E59872E2}" type="presParOf" srcId="{B3FFCEEF-365D-406B-B8DC-6CE4F52AA080}" destId="{FA39F522-2F62-4B4D-813A-912F834F72A4}" srcOrd="5" destOrd="0" presId="urn:microsoft.com/office/officeart/2005/8/layout/orgChart1"/>
    <dgm:cxn modelId="{9AD3F4EE-A4B4-4C6A-BD42-6BDB16551675}" type="presParOf" srcId="{FA39F522-2F62-4B4D-813A-912F834F72A4}" destId="{5875BC31-3E2C-4054-AD45-BE7D052A97C3}" srcOrd="0" destOrd="0" presId="urn:microsoft.com/office/officeart/2005/8/layout/orgChart1"/>
    <dgm:cxn modelId="{BC6E50D0-E685-40DA-9FDE-772F1617CFC2}" type="presParOf" srcId="{5875BC31-3E2C-4054-AD45-BE7D052A97C3}" destId="{0203676D-5E42-4B1D-BCF0-0823A8474019}" srcOrd="0" destOrd="0" presId="urn:microsoft.com/office/officeart/2005/8/layout/orgChart1"/>
    <dgm:cxn modelId="{0BFCF25F-6457-489D-A3F4-330A28D29550}" type="presParOf" srcId="{5875BC31-3E2C-4054-AD45-BE7D052A97C3}" destId="{D9DC34C1-92C3-4B0A-86C2-BA614F1B67BF}" srcOrd="1" destOrd="0" presId="urn:microsoft.com/office/officeart/2005/8/layout/orgChart1"/>
    <dgm:cxn modelId="{B6F8E020-E966-40CB-8773-4DC9BB73E35E}" type="presParOf" srcId="{FA39F522-2F62-4B4D-813A-912F834F72A4}" destId="{BEE6C5FD-699F-4DBA-A2DB-EB8A7B2C09E0}" srcOrd="1" destOrd="0" presId="urn:microsoft.com/office/officeart/2005/8/layout/orgChart1"/>
    <dgm:cxn modelId="{8E7F17C0-8377-4800-8EAD-9DFF01D14F9A}" type="presParOf" srcId="{FA39F522-2F62-4B4D-813A-912F834F72A4}" destId="{CE7E5214-CE9B-454A-BB9B-7DF781288271}" srcOrd="2" destOrd="0" presId="urn:microsoft.com/office/officeart/2005/8/layout/orgChart1"/>
    <dgm:cxn modelId="{D272F15F-DD0A-4C1D-A57D-7F4FB83BBC3C}" type="presParOf" srcId="{0131C301-4D9B-480A-B1BA-AF21600BC51C}" destId="{D8BB1A81-803D-4018-9343-9FA4C3CFD4E2}" srcOrd="2" destOrd="0" presId="urn:microsoft.com/office/officeart/2005/8/layout/orgChart1"/>
    <dgm:cxn modelId="{360BAE38-8F85-470B-B989-F6EA2964666F}" type="presParOf" srcId="{B064F59B-7ACD-4B1D-A89B-889D79F3DA65}" destId="{AE804522-36FB-4CC1-8A02-0410E7318384}" srcOrd="1" destOrd="0" presId="urn:microsoft.com/office/officeart/2005/8/layout/orgChart1"/>
    <dgm:cxn modelId="{217DDA60-1D42-4668-B6D5-CF1AC3478BD2}" type="presParOf" srcId="{AE804522-36FB-4CC1-8A02-0410E7318384}" destId="{8D64CB35-4640-487A-8B5D-D10043F24957}" srcOrd="0" destOrd="0" presId="urn:microsoft.com/office/officeart/2005/8/layout/orgChart1"/>
    <dgm:cxn modelId="{DAD0C8A3-2387-48A7-9AF0-80F295769260}" type="presParOf" srcId="{8D64CB35-4640-487A-8B5D-D10043F24957}" destId="{F1258C27-FF5B-4A30-B375-1E32B9282C4D}" srcOrd="0" destOrd="0" presId="urn:microsoft.com/office/officeart/2005/8/layout/orgChart1"/>
    <dgm:cxn modelId="{D911E7F0-65DA-42AA-B24A-70C2A479B2FC}" type="presParOf" srcId="{8D64CB35-4640-487A-8B5D-D10043F24957}" destId="{0F7A46E5-91E9-424B-AFFB-869DDFB632D4}" srcOrd="1" destOrd="0" presId="urn:microsoft.com/office/officeart/2005/8/layout/orgChart1"/>
    <dgm:cxn modelId="{B177B33D-C723-4B34-A32E-C6D60250D853}" type="presParOf" srcId="{AE804522-36FB-4CC1-8A02-0410E7318384}" destId="{93B825E3-5E4F-4E26-9568-D253ABB8EA3F}" srcOrd="1" destOrd="0" presId="urn:microsoft.com/office/officeart/2005/8/layout/orgChart1"/>
    <dgm:cxn modelId="{94834B95-E47A-4206-B51A-B4983A0F4C51}" type="presParOf" srcId="{93B825E3-5E4F-4E26-9568-D253ABB8EA3F}" destId="{D3E921B4-E03E-43AB-B630-34D49328CD79}" srcOrd="0" destOrd="0" presId="urn:microsoft.com/office/officeart/2005/8/layout/orgChart1"/>
    <dgm:cxn modelId="{9E748B01-E86C-4D08-9CEC-3821C8C0004E}" type="presParOf" srcId="{93B825E3-5E4F-4E26-9568-D253ABB8EA3F}" destId="{2A35AB0D-5815-48D2-9E01-E55D3F2B5891}" srcOrd="1" destOrd="0" presId="urn:microsoft.com/office/officeart/2005/8/layout/orgChart1"/>
    <dgm:cxn modelId="{D2E473CB-CBCB-4678-B4F3-11B2DE5BAA39}" type="presParOf" srcId="{2A35AB0D-5815-48D2-9E01-E55D3F2B5891}" destId="{CBA54566-0D54-4A73-A33A-0CF4D192B86D}" srcOrd="0" destOrd="0" presId="urn:microsoft.com/office/officeart/2005/8/layout/orgChart1"/>
    <dgm:cxn modelId="{5FC9E9DB-0C13-42BE-81FF-0F80691DBB72}" type="presParOf" srcId="{CBA54566-0D54-4A73-A33A-0CF4D192B86D}" destId="{3E4BF465-A953-4BA5-B5A0-E1D43DB68B26}" srcOrd="0" destOrd="0" presId="urn:microsoft.com/office/officeart/2005/8/layout/orgChart1"/>
    <dgm:cxn modelId="{1E345D30-9848-4836-BC6E-F6A98F0F4BF4}" type="presParOf" srcId="{CBA54566-0D54-4A73-A33A-0CF4D192B86D}" destId="{224ACBB2-C4DB-4D02-AD7E-443DCC89C1B3}" srcOrd="1" destOrd="0" presId="urn:microsoft.com/office/officeart/2005/8/layout/orgChart1"/>
    <dgm:cxn modelId="{B7CA5B71-0E18-4B45-9DF3-5AB38592A41B}" type="presParOf" srcId="{2A35AB0D-5815-48D2-9E01-E55D3F2B5891}" destId="{D5DD1804-781D-44B2-AA05-33ECDC940E96}" srcOrd="1" destOrd="0" presId="urn:microsoft.com/office/officeart/2005/8/layout/orgChart1"/>
    <dgm:cxn modelId="{30D2F407-4E3A-412D-A0B5-B3A448ED7CBC}" type="presParOf" srcId="{2A35AB0D-5815-48D2-9E01-E55D3F2B5891}" destId="{697264F8-70C4-4119-8CFC-D4D67802C188}" srcOrd="2" destOrd="0" presId="urn:microsoft.com/office/officeart/2005/8/layout/orgChart1"/>
    <dgm:cxn modelId="{7C7BC9B7-12B8-4943-B373-A48061994228}" type="presParOf" srcId="{AE804522-36FB-4CC1-8A02-0410E7318384}" destId="{862E7961-DF1B-4229-AECC-84140C1AAF09}" srcOrd="2" destOrd="0" presId="urn:microsoft.com/office/officeart/2005/8/layout/orgChart1"/>
    <dgm:cxn modelId="{DB750400-E7FF-46D4-88DC-5D66850C0711}" type="presParOf" srcId="{B064F59B-7ACD-4B1D-A89B-889D79F3DA65}" destId="{7D009CBE-7A5C-4F9A-A418-780DC90EAB1D}" srcOrd="2" destOrd="0" presId="urn:microsoft.com/office/officeart/2005/8/layout/orgChart1"/>
    <dgm:cxn modelId="{18ED2AFF-7CAB-46ED-B23E-7DC4F96D4AD3}" type="presParOf" srcId="{7D009CBE-7A5C-4F9A-A418-780DC90EAB1D}" destId="{97CDEC42-01A8-4087-A334-4D50E45E13AE}" srcOrd="0" destOrd="0" presId="urn:microsoft.com/office/officeart/2005/8/layout/orgChart1"/>
    <dgm:cxn modelId="{B8766F0C-8B26-4A3F-88DB-381932CBDB18}" type="presParOf" srcId="{97CDEC42-01A8-4087-A334-4D50E45E13AE}" destId="{6D8D8C4E-9B9B-463C-921F-DBDE1D461FC9}" srcOrd="0" destOrd="0" presId="urn:microsoft.com/office/officeart/2005/8/layout/orgChart1"/>
    <dgm:cxn modelId="{6D784C7A-1655-41F1-84AE-D865B8C0CF0D}" type="presParOf" srcId="{97CDEC42-01A8-4087-A334-4D50E45E13AE}" destId="{928A075E-33AC-4FF9-8CB3-440C817B2CB1}" srcOrd="1" destOrd="0" presId="urn:microsoft.com/office/officeart/2005/8/layout/orgChart1"/>
    <dgm:cxn modelId="{95F80A68-EF05-4549-82DA-3C7019684773}" type="presParOf" srcId="{7D009CBE-7A5C-4F9A-A418-780DC90EAB1D}" destId="{183EFA9C-1289-4A57-B6DC-89D697314DD7}" srcOrd="1" destOrd="0" presId="urn:microsoft.com/office/officeart/2005/8/layout/orgChart1"/>
    <dgm:cxn modelId="{CA35C29D-1D7C-49F7-9F83-4A9C7919C61F}" type="presParOf" srcId="{183EFA9C-1289-4A57-B6DC-89D697314DD7}" destId="{0799BBCF-F320-49D0-9DBF-FA491F8C123B}" srcOrd="0" destOrd="0" presId="urn:microsoft.com/office/officeart/2005/8/layout/orgChart1"/>
    <dgm:cxn modelId="{84E394C6-5093-4E89-9852-764C5E9D13B8}" type="presParOf" srcId="{183EFA9C-1289-4A57-B6DC-89D697314DD7}" destId="{FEBDE2D0-EA98-48A4-8D40-556B9787BCCD}" srcOrd="1" destOrd="0" presId="urn:microsoft.com/office/officeart/2005/8/layout/orgChart1"/>
    <dgm:cxn modelId="{35728261-0A7E-4ED8-9AEC-96175BA2DCE4}" type="presParOf" srcId="{FEBDE2D0-EA98-48A4-8D40-556B9787BCCD}" destId="{9AB25C30-6651-4B2C-88ED-92606E69CF6C}" srcOrd="0" destOrd="0" presId="urn:microsoft.com/office/officeart/2005/8/layout/orgChart1"/>
    <dgm:cxn modelId="{AC250680-771A-4447-A3F6-4BB5CEFD0AB2}" type="presParOf" srcId="{9AB25C30-6651-4B2C-88ED-92606E69CF6C}" destId="{9A26AB44-D30B-4FDD-AAFE-A65071F2085C}" srcOrd="0" destOrd="0" presId="urn:microsoft.com/office/officeart/2005/8/layout/orgChart1"/>
    <dgm:cxn modelId="{C7CF0ACC-C4A4-44BF-8512-B2C6AE8D82E7}" type="presParOf" srcId="{9AB25C30-6651-4B2C-88ED-92606E69CF6C}" destId="{83527592-F5BC-40F7-B8B9-32A43A09C761}" srcOrd="1" destOrd="0" presId="urn:microsoft.com/office/officeart/2005/8/layout/orgChart1"/>
    <dgm:cxn modelId="{5D027D08-89A0-41B2-A4B2-EBFC8B129839}" type="presParOf" srcId="{FEBDE2D0-EA98-48A4-8D40-556B9787BCCD}" destId="{4BAD853B-5FFB-4C59-81D4-067CE42B38A9}" srcOrd="1" destOrd="0" presId="urn:microsoft.com/office/officeart/2005/8/layout/orgChart1"/>
    <dgm:cxn modelId="{FFD7D25D-74B9-496A-A11C-3F6F41CF77AD}" type="presParOf" srcId="{FEBDE2D0-EA98-48A4-8D40-556B9787BCCD}" destId="{E2D411D5-437E-4897-8A97-80488E3A8FAD}" srcOrd="2" destOrd="0" presId="urn:microsoft.com/office/officeart/2005/8/layout/orgChart1"/>
    <dgm:cxn modelId="{D25625F0-D3F8-4D90-BD93-F419A8ECEA9D}" type="presParOf" srcId="{183EFA9C-1289-4A57-B6DC-89D697314DD7}" destId="{AD70B87F-D2AD-4415-B070-45C64C22E80C}" srcOrd="2" destOrd="0" presId="urn:microsoft.com/office/officeart/2005/8/layout/orgChart1"/>
    <dgm:cxn modelId="{B0FEE946-5FAA-42AA-9D3B-805B978A45DA}" type="presParOf" srcId="{183EFA9C-1289-4A57-B6DC-89D697314DD7}" destId="{8B44412A-E401-4509-8EED-5AA5F2C7A2EE}" srcOrd="3" destOrd="0" presId="urn:microsoft.com/office/officeart/2005/8/layout/orgChart1"/>
    <dgm:cxn modelId="{BB32B33D-47F6-4326-85ED-8812F7B4A9F9}" type="presParOf" srcId="{8B44412A-E401-4509-8EED-5AA5F2C7A2EE}" destId="{AD813E73-3622-48E5-B230-198F60A51633}" srcOrd="0" destOrd="0" presId="urn:microsoft.com/office/officeart/2005/8/layout/orgChart1"/>
    <dgm:cxn modelId="{5DDEF2D6-229E-4695-970F-9BDE54D79631}" type="presParOf" srcId="{AD813E73-3622-48E5-B230-198F60A51633}" destId="{FAF155A6-742E-48BB-832D-31485E9DFE82}" srcOrd="0" destOrd="0" presId="urn:microsoft.com/office/officeart/2005/8/layout/orgChart1"/>
    <dgm:cxn modelId="{63885335-7BF0-411F-BF12-6FFD976F984F}" type="presParOf" srcId="{AD813E73-3622-48E5-B230-198F60A51633}" destId="{C21A88ED-1604-47FE-AD8F-2E2E5724D240}" srcOrd="1" destOrd="0" presId="urn:microsoft.com/office/officeart/2005/8/layout/orgChart1"/>
    <dgm:cxn modelId="{F770912C-1C59-4496-AE0A-27B55C1EFB0E}" type="presParOf" srcId="{8B44412A-E401-4509-8EED-5AA5F2C7A2EE}" destId="{CAF83761-64C5-4CD9-BE9D-78B49E0C6A9E}" srcOrd="1" destOrd="0" presId="urn:microsoft.com/office/officeart/2005/8/layout/orgChart1"/>
    <dgm:cxn modelId="{9A2FF371-4B37-4621-AAC4-433FB12F4D89}" type="presParOf" srcId="{8B44412A-E401-4509-8EED-5AA5F2C7A2EE}" destId="{A52596C9-94F5-4E6D-B123-D335F2040823}" srcOrd="2" destOrd="0" presId="urn:microsoft.com/office/officeart/2005/8/layout/orgChart1"/>
    <dgm:cxn modelId="{23354B57-A130-4EAD-98E6-11BB501F2EFF}" type="presParOf" srcId="{183EFA9C-1289-4A57-B6DC-89D697314DD7}" destId="{68EB8DDA-1AA6-4153-8134-5B84E8BE5EDD}" srcOrd="4" destOrd="0" presId="urn:microsoft.com/office/officeart/2005/8/layout/orgChart1"/>
    <dgm:cxn modelId="{9B35A229-2685-4207-B2EC-E6CD509299F3}" type="presParOf" srcId="{183EFA9C-1289-4A57-B6DC-89D697314DD7}" destId="{B568D0D3-474C-40F7-B78B-8661DCB62739}" srcOrd="5" destOrd="0" presId="urn:microsoft.com/office/officeart/2005/8/layout/orgChart1"/>
    <dgm:cxn modelId="{AA7FE33B-4374-4AA2-A387-8427A57482A8}" type="presParOf" srcId="{B568D0D3-474C-40F7-B78B-8661DCB62739}" destId="{7CFD3A5A-C861-47E3-A807-6882ED96FC57}" srcOrd="0" destOrd="0" presId="urn:microsoft.com/office/officeart/2005/8/layout/orgChart1"/>
    <dgm:cxn modelId="{92899331-A40A-4525-902D-A665620C3A77}" type="presParOf" srcId="{7CFD3A5A-C861-47E3-A807-6882ED96FC57}" destId="{C216F608-BC2A-42A2-8317-9969E3BE8623}" srcOrd="0" destOrd="0" presId="urn:microsoft.com/office/officeart/2005/8/layout/orgChart1"/>
    <dgm:cxn modelId="{FC8A0A51-9F61-4E00-8446-E67DC739A9F3}" type="presParOf" srcId="{7CFD3A5A-C861-47E3-A807-6882ED96FC57}" destId="{996C027F-FFFF-40D6-B128-C052D5BEA962}" srcOrd="1" destOrd="0" presId="urn:microsoft.com/office/officeart/2005/8/layout/orgChart1"/>
    <dgm:cxn modelId="{620FA5ED-3034-4BC3-8C7E-94DD602A3DBF}" type="presParOf" srcId="{B568D0D3-474C-40F7-B78B-8661DCB62739}" destId="{E6861EFB-A332-486E-99B1-618FD3D8E544}" srcOrd="1" destOrd="0" presId="urn:microsoft.com/office/officeart/2005/8/layout/orgChart1"/>
    <dgm:cxn modelId="{C2C45881-1643-4AD0-9E17-1C53DD7DB9E2}" type="presParOf" srcId="{B568D0D3-474C-40F7-B78B-8661DCB62739}" destId="{DAF34F23-5CF9-487B-9DE3-5CC0ABDCD882}" srcOrd="2" destOrd="0" presId="urn:microsoft.com/office/officeart/2005/8/layout/orgChart1"/>
    <dgm:cxn modelId="{8A1DF0E0-94F7-4687-85B1-8969E4161D9C}" type="presParOf" srcId="{7D009CBE-7A5C-4F9A-A418-780DC90EAB1D}" destId="{CD47B745-8A28-43D1-A573-A0D451758F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8C106-AB6B-4315-9D52-511FA52375E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C7766B-DE5C-43C0-8D0C-9669FC20A41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123441FF-A604-4232-8C87-D8A668FA704E}" type="parTrans" cxnId="{F9036422-8328-465F-9803-889E26F3CF79}">
      <dgm:prSet/>
      <dgm:spPr/>
      <dgm:t>
        <a:bodyPr/>
        <a:lstStyle/>
        <a:p>
          <a:endParaRPr lang="en-US" sz="1400"/>
        </a:p>
      </dgm:t>
    </dgm:pt>
    <dgm:pt modelId="{F6C24BAF-26F2-4AEA-AE48-D0829896368A}" type="sibTrans" cxnId="{F9036422-8328-465F-9803-889E26F3CF79}">
      <dgm:prSet/>
      <dgm:spPr/>
      <dgm:t>
        <a:bodyPr/>
        <a:lstStyle/>
        <a:p>
          <a:endParaRPr lang="en-US" sz="1400"/>
        </a:p>
      </dgm:t>
    </dgm:pt>
    <dgm:pt modelId="{EA2EDD3D-839A-4AB2-B667-2FA8C6ECB7FF}">
      <dgm:prSet custT="1"/>
      <dgm:spPr/>
      <dgm:t>
        <a:bodyPr/>
        <a:lstStyle/>
        <a:p>
          <a:r>
            <a:rPr lang="zh-CN" altLang="en-US" sz="1400" dirty="0" smtClean="0"/>
            <a:t>域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954346A7-C751-4604-B681-C10B879AC867}" type="parTrans" cxnId="{2B202ECC-A583-441A-87D5-C71FB0EE88F0}">
      <dgm:prSet/>
      <dgm:spPr/>
      <dgm:t>
        <a:bodyPr/>
        <a:lstStyle/>
        <a:p>
          <a:endParaRPr lang="en-US" sz="1400"/>
        </a:p>
      </dgm:t>
    </dgm:pt>
    <dgm:pt modelId="{9E0A3E72-F863-4689-B11D-A2C909B8FE14}" type="sibTrans" cxnId="{2B202ECC-A583-441A-87D5-C71FB0EE88F0}">
      <dgm:prSet/>
      <dgm:spPr/>
      <dgm:t>
        <a:bodyPr/>
        <a:lstStyle/>
        <a:p>
          <a:endParaRPr lang="en-US" sz="1400"/>
        </a:p>
      </dgm:t>
    </dgm:pt>
    <dgm:pt modelId="{80319487-3F8A-4643-B090-016C24A393D4}">
      <dgm:prSet custT="1"/>
      <dgm:spPr/>
      <dgm:t>
        <a:bodyPr/>
        <a:lstStyle/>
        <a:p>
          <a:r>
            <a:rPr lang="zh-CN" altLang="en-US" sz="1400" dirty="0" smtClean="0"/>
            <a:t>域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BAE4AA8E-02FF-4A1B-8385-CC5248F24E47}" type="parTrans" cxnId="{006DB855-F869-4B40-AECF-CF4A1F1B14FC}">
      <dgm:prSet/>
      <dgm:spPr/>
      <dgm:t>
        <a:bodyPr/>
        <a:lstStyle/>
        <a:p>
          <a:endParaRPr lang="en-US"/>
        </a:p>
      </dgm:t>
    </dgm:pt>
    <dgm:pt modelId="{2FB021AC-1A1A-4308-8ECB-6F59A18D8C1A}" type="sibTrans" cxnId="{006DB855-F869-4B40-AECF-CF4A1F1B14FC}">
      <dgm:prSet/>
      <dgm:spPr/>
      <dgm:t>
        <a:bodyPr/>
        <a:lstStyle/>
        <a:p>
          <a:endParaRPr lang="en-US"/>
        </a:p>
      </dgm:t>
    </dgm:pt>
    <dgm:pt modelId="{4BBF9883-A03A-4B2F-896F-8EF302347EE2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63397CDC-D118-41C3-BD7A-D5C5FFF3C4AB}" type="parTrans" cxnId="{0B2D917E-B108-42F0-A69F-BDD377F94BB1}">
      <dgm:prSet/>
      <dgm:spPr/>
      <dgm:t>
        <a:bodyPr/>
        <a:lstStyle/>
        <a:p>
          <a:endParaRPr lang="en-US"/>
        </a:p>
      </dgm:t>
    </dgm:pt>
    <dgm:pt modelId="{FFC83707-EF80-4315-8882-6BB9FAD5DE45}" type="sibTrans" cxnId="{0B2D917E-B108-42F0-A69F-BDD377F94BB1}">
      <dgm:prSet/>
      <dgm:spPr/>
      <dgm:t>
        <a:bodyPr/>
        <a:lstStyle/>
        <a:p>
          <a:endParaRPr lang="en-US"/>
        </a:p>
      </dgm:t>
    </dgm:pt>
    <dgm:pt modelId="{D95619CE-CA05-4AA4-AB6E-85A81E61E732}">
      <dgm:prSet custT="1"/>
      <dgm:spPr/>
      <dgm:t>
        <a:bodyPr/>
        <a:lstStyle/>
        <a:p>
          <a:r>
            <a:rPr lang="zh-CN" altLang="en-US" sz="1400" dirty="0" smtClean="0"/>
            <a:t>域</a:t>
          </a:r>
          <a:r>
            <a:rPr lang="en-US" altLang="zh-CN" sz="1400" dirty="0" smtClean="0"/>
            <a:t>4</a:t>
          </a:r>
          <a:endParaRPr lang="en-US" sz="1400" dirty="0"/>
        </a:p>
      </dgm:t>
    </dgm:pt>
    <dgm:pt modelId="{86D67BA0-2260-4961-8019-BEADBB878736}" type="parTrans" cxnId="{6DCE81A9-0323-442D-AF72-5ED26E47D355}">
      <dgm:prSet/>
      <dgm:spPr/>
      <dgm:t>
        <a:bodyPr/>
        <a:lstStyle/>
        <a:p>
          <a:endParaRPr lang="en-US"/>
        </a:p>
      </dgm:t>
    </dgm:pt>
    <dgm:pt modelId="{F1CABD5D-BA59-4DD8-9E2C-FB6F548A0455}" type="sibTrans" cxnId="{6DCE81A9-0323-442D-AF72-5ED26E47D355}">
      <dgm:prSet/>
      <dgm:spPr/>
      <dgm:t>
        <a:bodyPr/>
        <a:lstStyle/>
        <a:p>
          <a:endParaRPr lang="en-US"/>
        </a:p>
      </dgm:t>
    </dgm:pt>
    <dgm:pt modelId="{D371B4D5-9C13-4F42-A7E1-840817E83E24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922FE878-D6D0-4353-A07A-CD9A97782DBD}" type="parTrans" cxnId="{F9992537-5EB9-4480-9D1A-099801C6B64E}">
      <dgm:prSet/>
      <dgm:spPr/>
      <dgm:t>
        <a:bodyPr/>
        <a:lstStyle/>
        <a:p>
          <a:endParaRPr lang="en-US"/>
        </a:p>
      </dgm:t>
    </dgm:pt>
    <dgm:pt modelId="{9773F62B-2637-4986-9480-D6339F65B172}" type="sibTrans" cxnId="{F9992537-5EB9-4480-9D1A-099801C6B64E}">
      <dgm:prSet/>
      <dgm:spPr/>
      <dgm:t>
        <a:bodyPr/>
        <a:lstStyle/>
        <a:p>
          <a:endParaRPr lang="en-US"/>
        </a:p>
      </dgm:t>
    </dgm:pt>
    <dgm:pt modelId="{A2F6C2B1-4728-436A-AA09-DF35CEDDF063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50AD1393-705D-42B9-B034-116C147DEFA6}" type="parTrans" cxnId="{6876F650-756F-4995-B2B9-262FFAEEA7D0}">
      <dgm:prSet/>
      <dgm:spPr/>
      <dgm:t>
        <a:bodyPr/>
        <a:lstStyle/>
        <a:p>
          <a:endParaRPr lang="en-US"/>
        </a:p>
      </dgm:t>
    </dgm:pt>
    <dgm:pt modelId="{2E67BBBF-ABD2-4316-8E3F-3E3DE7ADBAE8}" type="sibTrans" cxnId="{6876F650-756F-4995-B2B9-262FFAEEA7D0}">
      <dgm:prSet/>
      <dgm:spPr/>
      <dgm:t>
        <a:bodyPr/>
        <a:lstStyle/>
        <a:p>
          <a:endParaRPr lang="en-US"/>
        </a:p>
      </dgm:t>
    </dgm:pt>
    <dgm:pt modelId="{33909C68-E22A-4431-A0BF-1AED2614934A}">
      <dgm:prSet custT="1"/>
      <dgm:spPr/>
      <dgm:t>
        <a:bodyPr/>
        <a:lstStyle/>
        <a:p>
          <a:r>
            <a:rPr lang="zh-CN" altLang="en-US" sz="1400" dirty="0" smtClean="0"/>
            <a:t>子域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92B30F6F-283D-4164-AFF1-3B5F29A4332B}" type="parTrans" cxnId="{ECAEAF44-A46B-482D-AA84-DF718AF68C1E}">
      <dgm:prSet/>
      <dgm:spPr/>
      <dgm:t>
        <a:bodyPr/>
        <a:lstStyle/>
        <a:p>
          <a:endParaRPr lang="en-US"/>
        </a:p>
      </dgm:t>
    </dgm:pt>
    <dgm:pt modelId="{7D3FBA6F-FCD3-4C50-8D8D-D69EFD5F79E5}" type="sibTrans" cxnId="{ECAEAF44-A46B-482D-AA84-DF718AF68C1E}">
      <dgm:prSet/>
      <dgm:spPr/>
      <dgm:t>
        <a:bodyPr/>
        <a:lstStyle/>
        <a:p>
          <a:endParaRPr lang="en-US"/>
        </a:p>
      </dgm:t>
    </dgm:pt>
    <dgm:pt modelId="{FB9AB97A-BCEA-42B2-B490-EFABD6698FFE}">
      <dgm:prSet custT="1"/>
      <dgm:spPr/>
      <dgm:t>
        <a:bodyPr/>
        <a:lstStyle/>
        <a:p>
          <a:r>
            <a:rPr lang="zh-CN" altLang="en-US" sz="1400" dirty="0" smtClean="0"/>
            <a:t>子域</a:t>
          </a:r>
          <a:r>
            <a:rPr lang="en-US" altLang="zh-CN" sz="1400" dirty="0" smtClean="0"/>
            <a:t>2</a:t>
          </a:r>
        </a:p>
      </dgm:t>
    </dgm:pt>
    <dgm:pt modelId="{0CD5A59B-290A-43CD-9C73-CF2DD0EF1FD7}" type="parTrans" cxnId="{7CA6D946-1858-4335-964B-D8AAB8050F95}">
      <dgm:prSet/>
      <dgm:spPr/>
      <dgm:t>
        <a:bodyPr/>
        <a:lstStyle/>
        <a:p>
          <a:endParaRPr lang="en-US"/>
        </a:p>
      </dgm:t>
    </dgm:pt>
    <dgm:pt modelId="{9DA154DC-0F89-4357-83EA-ADF30A945C7D}" type="sibTrans" cxnId="{7CA6D946-1858-4335-964B-D8AAB8050F95}">
      <dgm:prSet/>
      <dgm:spPr/>
      <dgm:t>
        <a:bodyPr/>
        <a:lstStyle/>
        <a:p>
          <a:endParaRPr lang="en-US"/>
        </a:p>
      </dgm:t>
    </dgm:pt>
    <dgm:pt modelId="{390483A1-4D41-48AC-AD4F-A9C499872FE4}">
      <dgm:prSet custT="1"/>
      <dgm:spPr/>
      <dgm:t>
        <a:bodyPr/>
        <a:lstStyle/>
        <a:p>
          <a:r>
            <a:rPr lang="zh-CN" altLang="en-US" sz="1400" dirty="0" smtClean="0"/>
            <a:t>域</a:t>
          </a:r>
          <a:r>
            <a:rPr lang="en-US" altLang="zh-CN" sz="1400" dirty="0" smtClean="0"/>
            <a:t>5</a:t>
          </a:r>
          <a:endParaRPr lang="en-US" sz="1400" dirty="0"/>
        </a:p>
      </dgm:t>
    </dgm:pt>
    <dgm:pt modelId="{92F17EA9-2239-4E7A-AAD2-909DFF25C43F}" type="parTrans" cxnId="{E75731A5-7729-423D-8E0B-AA95FB773133}">
      <dgm:prSet/>
      <dgm:spPr/>
      <dgm:t>
        <a:bodyPr/>
        <a:lstStyle/>
        <a:p>
          <a:endParaRPr lang="en-US"/>
        </a:p>
      </dgm:t>
    </dgm:pt>
    <dgm:pt modelId="{0F616CA1-9AE7-4504-B674-12558F89D522}" type="sibTrans" cxnId="{E75731A5-7729-423D-8E0B-AA95FB773133}">
      <dgm:prSet/>
      <dgm:spPr/>
      <dgm:t>
        <a:bodyPr/>
        <a:lstStyle/>
        <a:p>
          <a:endParaRPr lang="en-US"/>
        </a:p>
      </dgm:t>
    </dgm:pt>
    <dgm:pt modelId="{2E3BC1A3-6B82-434B-9140-15B23D4C25E1}">
      <dgm:prSet custT="1"/>
      <dgm:spPr/>
      <dgm:t>
        <a:bodyPr/>
        <a:lstStyle/>
        <a:p>
          <a:r>
            <a:rPr lang="zh-CN" altLang="en-US" sz="1200" dirty="0" smtClean="0"/>
            <a:t>子域</a:t>
          </a:r>
          <a:r>
            <a:rPr lang="en-US" altLang="zh-CN" sz="1200" dirty="0" smtClean="0"/>
            <a:t>3</a:t>
          </a:r>
        </a:p>
        <a:p>
          <a:r>
            <a:rPr lang="zh-CN" altLang="en-US" sz="1200" dirty="0" smtClean="0"/>
            <a:t>（共享）</a:t>
          </a:r>
          <a:endParaRPr lang="en-US" altLang="zh-CN" sz="1200" dirty="0" smtClean="0"/>
        </a:p>
      </dgm:t>
    </dgm:pt>
    <dgm:pt modelId="{6B3E89A6-B7B2-4F06-BAA2-A63649DADBFB}" type="parTrans" cxnId="{34C9BC1E-C244-4CB8-A1AC-470B8C50527A}">
      <dgm:prSet/>
      <dgm:spPr/>
      <dgm:t>
        <a:bodyPr/>
        <a:lstStyle/>
        <a:p>
          <a:endParaRPr lang="en-US"/>
        </a:p>
      </dgm:t>
    </dgm:pt>
    <dgm:pt modelId="{8A58EFE3-BDCF-4E9D-9B1D-52D09303AA14}" type="sibTrans" cxnId="{34C9BC1E-C244-4CB8-A1AC-470B8C50527A}">
      <dgm:prSet/>
      <dgm:spPr/>
      <dgm:t>
        <a:bodyPr/>
        <a:lstStyle/>
        <a:p>
          <a:endParaRPr lang="en-US"/>
        </a:p>
      </dgm:t>
    </dgm:pt>
    <dgm:pt modelId="{33A7EDF0-565D-444E-A172-4A0303516970}">
      <dgm:prSet custT="1"/>
      <dgm:spPr/>
      <dgm:t>
        <a:bodyPr/>
        <a:lstStyle/>
        <a:p>
          <a:r>
            <a:rPr lang="zh-CN" altLang="en-US" sz="1200" dirty="0" smtClean="0"/>
            <a:t>域</a:t>
          </a:r>
          <a:r>
            <a:rPr lang="en-US" altLang="zh-CN" sz="1200" dirty="0" smtClean="0"/>
            <a:t>3</a:t>
          </a:r>
        </a:p>
        <a:p>
          <a:r>
            <a:rPr lang="zh-CN" altLang="en-US" sz="1200" dirty="0" smtClean="0"/>
            <a:t>（共享）</a:t>
          </a:r>
          <a:endParaRPr lang="en-US" sz="1200" dirty="0"/>
        </a:p>
      </dgm:t>
    </dgm:pt>
    <dgm:pt modelId="{F9004177-9410-43F0-93C6-E09B0C4646E5}" type="parTrans" cxnId="{DF5FC517-B33A-4FF8-8E83-EAAA74F092D7}">
      <dgm:prSet/>
      <dgm:spPr/>
      <dgm:t>
        <a:bodyPr/>
        <a:lstStyle/>
        <a:p>
          <a:endParaRPr lang="en-US"/>
        </a:p>
      </dgm:t>
    </dgm:pt>
    <dgm:pt modelId="{8BB42CB7-0520-4F0D-8D46-1AC0A1CFA9AF}" type="sibTrans" cxnId="{DF5FC517-B33A-4FF8-8E83-EAAA74F092D7}">
      <dgm:prSet/>
      <dgm:spPr/>
      <dgm:t>
        <a:bodyPr/>
        <a:lstStyle/>
        <a:p>
          <a:endParaRPr lang="en-US"/>
        </a:p>
      </dgm:t>
    </dgm:pt>
    <dgm:pt modelId="{B064F59B-7ACD-4B1D-A89B-889D79F3DA65}" type="pres">
      <dgm:prSet presAssocID="{84D8C106-AB6B-4315-9D52-511FA52375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31C301-4D9B-480A-B1BA-AF21600BC51C}" type="pres">
      <dgm:prSet presAssocID="{CAC7766B-DE5C-43C0-8D0C-9669FC20A417}" presName="hierRoot1" presStyleCnt="0">
        <dgm:presLayoutVars>
          <dgm:hierBranch val="init"/>
        </dgm:presLayoutVars>
      </dgm:prSet>
      <dgm:spPr/>
    </dgm:pt>
    <dgm:pt modelId="{B3464EDE-C03B-4F3F-9162-4000190ADDB0}" type="pres">
      <dgm:prSet presAssocID="{CAC7766B-DE5C-43C0-8D0C-9669FC20A417}" presName="rootComposite1" presStyleCnt="0"/>
      <dgm:spPr/>
    </dgm:pt>
    <dgm:pt modelId="{668F5963-2D79-4176-9C0E-288E4E3476DD}" type="pres">
      <dgm:prSet presAssocID="{CAC7766B-DE5C-43C0-8D0C-9669FC20A417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4FE19-3A5A-4257-8991-5FCC55FD3DCC}" type="pres">
      <dgm:prSet presAssocID="{CAC7766B-DE5C-43C0-8D0C-9669FC20A4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3FFCEEF-365D-406B-B8DC-6CE4F52AA080}" type="pres">
      <dgm:prSet presAssocID="{CAC7766B-DE5C-43C0-8D0C-9669FC20A417}" presName="hierChild2" presStyleCnt="0"/>
      <dgm:spPr/>
    </dgm:pt>
    <dgm:pt modelId="{9E05DCDC-8F07-4639-984A-EEFE567B8926}" type="pres">
      <dgm:prSet presAssocID="{954346A7-C751-4604-B681-C10B879AC867}" presName="Name37" presStyleLbl="parChTrans1D2" presStyleIdx="0" presStyleCnt="7"/>
      <dgm:spPr/>
      <dgm:t>
        <a:bodyPr/>
        <a:lstStyle/>
        <a:p>
          <a:endParaRPr lang="en-US"/>
        </a:p>
      </dgm:t>
    </dgm:pt>
    <dgm:pt modelId="{24308C7A-C26E-4D2B-B025-8AF68248B235}" type="pres">
      <dgm:prSet presAssocID="{EA2EDD3D-839A-4AB2-B667-2FA8C6ECB7FF}" presName="hierRoot2" presStyleCnt="0">
        <dgm:presLayoutVars>
          <dgm:hierBranch val="init"/>
        </dgm:presLayoutVars>
      </dgm:prSet>
      <dgm:spPr/>
    </dgm:pt>
    <dgm:pt modelId="{6FC66C67-EAE8-47B4-90BC-CFC8BA534B2D}" type="pres">
      <dgm:prSet presAssocID="{EA2EDD3D-839A-4AB2-B667-2FA8C6ECB7FF}" presName="rootComposite" presStyleCnt="0"/>
      <dgm:spPr/>
    </dgm:pt>
    <dgm:pt modelId="{FA2ED04F-3A88-41BC-965F-30027E0B1DBF}" type="pres">
      <dgm:prSet presAssocID="{EA2EDD3D-839A-4AB2-B667-2FA8C6ECB7FF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DAE71-17F2-470C-86EC-C15340F30DC6}" type="pres">
      <dgm:prSet presAssocID="{EA2EDD3D-839A-4AB2-B667-2FA8C6ECB7FF}" presName="rootConnector" presStyleLbl="node2" presStyleIdx="0" presStyleCnt="7"/>
      <dgm:spPr/>
      <dgm:t>
        <a:bodyPr/>
        <a:lstStyle/>
        <a:p>
          <a:endParaRPr lang="en-US"/>
        </a:p>
      </dgm:t>
    </dgm:pt>
    <dgm:pt modelId="{47720B0A-2CDE-487E-B702-1CFCB8A7DAA4}" type="pres">
      <dgm:prSet presAssocID="{EA2EDD3D-839A-4AB2-B667-2FA8C6ECB7FF}" presName="hierChild4" presStyleCnt="0"/>
      <dgm:spPr/>
    </dgm:pt>
    <dgm:pt modelId="{DB14663E-3F9B-49BD-A2FD-19269A3E0971}" type="pres">
      <dgm:prSet presAssocID="{EA2EDD3D-839A-4AB2-B667-2FA8C6ECB7FF}" presName="hierChild5" presStyleCnt="0"/>
      <dgm:spPr/>
    </dgm:pt>
    <dgm:pt modelId="{1D03697B-413B-4C09-BFFC-6CD696D2EEE9}" type="pres">
      <dgm:prSet presAssocID="{BAE4AA8E-02FF-4A1B-8385-CC5248F24E47}" presName="Name37" presStyleLbl="parChTrans1D2" presStyleIdx="1" presStyleCnt="7"/>
      <dgm:spPr/>
      <dgm:t>
        <a:bodyPr/>
        <a:lstStyle/>
        <a:p>
          <a:endParaRPr lang="en-US"/>
        </a:p>
      </dgm:t>
    </dgm:pt>
    <dgm:pt modelId="{CF7AF967-238B-462E-B7F9-90BEB9BE4FA1}" type="pres">
      <dgm:prSet presAssocID="{80319487-3F8A-4643-B090-016C24A393D4}" presName="hierRoot2" presStyleCnt="0">
        <dgm:presLayoutVars>
          <dgm:hierBranch val="init"/>
        </dgm:presLayoutVars>
      </dgm:prSet>
      <dgm:spPr/>
    </dgm:pt>
    <dgm:pt modelId="{26963596-805D-4FBA-96D7-971E9941602D}" type="pres">
      <dgm:prSet presAssocID="{80319487-3F8A-4643-B090-016C24A393D4}" presName="rootComposite" presStyleCnt="0"/>
      <dgm:spPr/>
    </dgm:pt>
    <dgm:pt modelId="{71B14C46-B503-440A-9BD2-335467A3B04F}" type="pres">
      <dgm:prSet presAssocID="{80319487-3F8A-4643-B090-016C24A393D4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2C4-3154-45FF-B223-3784B6DC3DE6}" type="pres">
      <dgm:prSet presAssocID="{80319487-3F8A-4643-B090-016C24A393D4}" presName="rootConnector" presStyleLbl="node2" presStyleIdx="1" presStyleCnt="7"/>
      <dgm:spPr/>
      <dgm:t>
        <a:bodyPr/>
        <a:lstStyle/>
        <a:p>
          <a:endParaRPr lang="en-US"/>
        </a:p>
      </dgm:t>
    </dgm:pt>
    <dgm:pt modelId="{A818E1BA-39D4-49CE-B23D-A36BD3D2097C}" type="pres">
      <dgm:prSet presAssocID="{80319487-3F8A-4643-B090-016C24A393D4}" presName="hierChild4" presStyleCnt="0"/>
      <dgm:spPr/>
    </dgm:pt>
    <dgm:pt modelId="{EE394713-F6B0-43A1-A0A6-B5FE3E98EAD7}" type="pres">
      <dgm:prSet presAssocID="{92B30F6F-283D-4164-AFF1-3B5F29A4332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18A07D2B-C83A-4EA2-9EDE-5AD837B530AD}" type="pres">
      <dgm:prSet presAssocID="{33909C68-E22A-4431-A0BF-1AED2614934A}" presName="hierRoot2" presStyleCnt="0">
        <dgm:presLayoutVars>
          <dgm:hierBranch val="init"/>
        </dgm:presLayoutVars>
      </dgm:prSet>
      <dgm:spPr/>
    </dgm:pt>
    <dgm:pt modelId="{30974C4A-28AA-45C9-97E6-96EDCBB17E94}" type="pres">
      <dgm:prSet presAssocID="{33909C68-E22A-4431-A0BF-1AED2614934A}" presName="rootComposite" presStyleCnt="0"/>
      <dgm:spPr/>
    </dgm:pt>
    <dgm:pt modelId="{AB407D3B-7395-4E20-AE2B-542303413286}" type="pres">
      <dgm:prSet presAssocID="{33909C68-E22A-4431-A0BF-1AED2614934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412C0B-AA06-4D2F-9BED-CA97AC3D6699}" type="pres">
      <dgm:prSet presAssocID="{33909C68-E22A-4431-A0BF-1AED2614934A}" presName="rootConnector" presStyleLbl="node3" presStyleIdx="0" presStyleCnt="3"/>
      <dgm:spPr/>
      <dgm:t>
        <a:bodyPr/>
        <a:lstStyle/>
        <a:p>
          <a:endParaRPr lang="en-US"/>
        </a:p>
      </dgm:t>
    </dgm:pt>
    <dgm:pt modelId="{91BB0661-34EC-4DCF-9875-4C5B46FD671F}" type="pres">
      <dgm:prSet presAssocID="{33909C68-E22A-4431-A0BF-1AED2614934A}" presName="hierChild4" presStyleCnt="0"/>
      <dgm:spPr/>
    </dgm:pt>
    <dgm:pt modelId="{D1A38E2A-164B-47AD-9709-B9E78723359E}" type="pres">
      <dgm:prSet presAssocID="{33909C68-E22A-4431-A0BF-1AED2614934A}" presName="hierChild5" presStyleCnt="0"/>
      <dgm:spPr/>
    </dgm:pt>
    <dgm:pt modelId="{92697F3F-C695-4444-A9A0-CEF3A438363A}" type="pres">
      <dgm:prSet presAssocID="{0CD5A59B-290A-43CD-9C73-CF2DD0EF1FD7}" presName="Name37" presStyleLbl="parChTrans1D3" presStyleIdx="1" presStyleCnt="3"/>
      <dgm:spPr/>
      <dgm:t>
        <a:bodyPr/>
        <a:lstStyle/>
        <a:p>
          <a:endParaRPr lang="en-US"/>
        </a:p>
      </dgm:t>
    </dgm:pt>
    <dgm:pt modelId="{CF37A77C-B3E4-4367-AED7-DBF3CCCBFACA}" type="pres">
      <dgm:prSet presAssocID="{FB9AB97A-BCEA-42B2-B490-EFABD6698FFE}" presName="hierRoot2" presStyleCnt="0">
        <dgm:presLayoutVars>
          <dgm:hierBranch val="init"/>
        </dgm:presLayoutVars>
      </dgm:prSet>
      <dgm:spPr/>
    </dgm:pt>
    <dgm:pt modelId="{AEFFE9A3-5B94-4925-9811-2C29CE19BFD1}" type="pres">
      <dgm:prSet presAssocID="{FB9AB97A-BCEA-42B2-B490-EFABD6698FFE}" presName="rootComposite" presStyleCnt="0"/>
      <dgm:spPr/>
    </dgm:pt>
    <dgm:pt modelId="{27C3B5E4-E52C-479D-BF24-730FF0940293}" type="pres">
      <dgm:prSet presAssocID="{FB9AB97A-BCEA-42B2-B490-EFABD6698FF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D026E-D5E9-4302-A46D-B7E4FBD47E42}" type="pres">
      <dgm:prSet presAssocID="{FB9AB97A-BCEA-42B2-B490-EFABD6698FFE}" presName="rootConnector" presStyleLbl="node3" presStyleIdx="1" presStyleCnt="3"/>
      <dgm:spPr/>
      <dgm:t>
        <a:bodyPr/>
        <a:lstStyle/>
        <a:p>
          <a:endParaRPr lang="en-US"/>
        </a:p>
      </dgm:t>
    </dgm:pt>
    <dgm:pt modelId="{5CB219DA-668F-42A5-9BBF-EDDED252D188}" type="pres">
      <dgm:prSet presAssocID="{FB9AB97A-BCEA-42B2-B490-EFABD6698FFE}" presName="hierChild4" presStyleCnt="0"/>
      <dgm:spPr/>
    </dgm:pt>
    <dgm:pt modelId="{516A1EE0-C5B6-4D0C-98C8-17D7A77F7E33}" type="pres">
      <dgm:prSet presAssocID="{FB9AB97A-BCEA-42B2-B490-EFABD6698FFE}" presName="hierChild5" presStyleCnt="0"/>
      <dgm:spPr/>
    </dgm:pt>
    <dgm:pt modelId="{A7F3923D-0A11-4083-8186-9496095575F3}" type="pres">
      <dgm:prSet presAssocID="{6B3E89A6-B7B2-4F06-BAA2-A63649DADBF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554CCC48-370C-4050-ADAC-0385E6567DA2}" type="pres">
      <dgm:prSet presAssocID="{2E3BC1A3-6B82-434B-9140-15B23D4C25E1}" presName="hierRoot2" presStyleCnt="0">
        <dgm:presLayoutVars>
          <dgm:hierBranch val="init"/>
        </dgm:presLayoutVars>
      </dgm:prSet>
      <dgm:spPr/>
    </dgm:pt>
    <dgm:pt modelId="{B85442F8-FDA5-4FCD-965E-DB70065FAA58}" type="pres">
      <dgm:prSet presAssocID="{2E3BC1A3-6B82-434B-9140-15B23D4C25E1}" presName="rootComposite" presStyleCnt="0"/>
      <dgm:spPr/>
    </dgm:pt>
    <dgm:pt modelId="{5A8EDD3D-A749-42BB-A623-429D05993ABF}" type="pres">
      <dgm:prSet presAssocID="{2E3BC1A3-6B82-434B-9140-15B23D4C25E1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24FFA-EE5E-4FC9-B78B-228E66392D77}" type="pres">
      <dgm:prSet presAssocID="{2E3BC1A3-6B82-434B-9140-15B23D4C25E1}" presName="rootConnector" presStyleLbl="node3" presStyleIdx="2" presStyleCnt="3"/>
      <dgm:spPr/>
      <dgm:t>
        <a:bodyPr/>
        <a:lstStyle/>
        <a:p>
          <a:endParaRPr lang="en-US"/>
        </a:p>
      </dgm:t>
    </dgm:pt>
    <dgm:pt modelId="{12A11BDC-D9E4-4294-8EF0-31D52B4E1E93}" type="pres">
      <dgm:prSet presAssocID="{2E3BC1A3-6B82-434B-9140-15B23D4C25E1}" presName="hierChild4" presStyleCnt="0"/>
      <dgm:spPr/>
    </dgm:pt>
    <dgm:pt modelId="{5EF1ECA2-05DB-42E7-8BE6-023544C97E6B}" type="pres">
      <dgm:prSet presAssocID="{2E3BC1A3-6B82-434B-9140-15B23D4C25E1}" presName="hierChild5" presStyleCnt="0"/>
      <dgm:spPr/>
    </dgm:pt>
    <dgm:pt modelId="{C33F6519-7570-48F7-854E-C81405A25062}" type="pres">
      <dgm:prSet presAssocID="{80319487-3F8A-4643-B090-016C24A393D4}" presName="hierChild5" presStyleCnt="0"/>
      <dgm:spPr/>
    </dgm:pt>
    <dgm:pt modelId="{8BAC0E98-3B0D-415B-B91A-C7D3F1506B1B}" type="pres">
      <dgm:prSet presAssocID="{F9004177-9410-43F0-93C6-E09B0C4646E5}" presName="Name37" presStyleLbl="parChTrans1D2" presStyleIdx="2" presStyleCnt="7"/>
      <dgm:spPr/>
      <dgm:t>
        <a:bodyPr/>
        <a:lstStyle/>
        <a:p>
          <a:endParaRPr lang="en-US"/>
        </a:p>
      </dgm:t>
    </dgm:pt>
    <dgm:pt modelId="{830CBA68-8509-4682-89EA-A6F209941E97}" type="pres">
      <dgm:prSet presAssocID="{33A7EDF0-565D-444E-A172-4A0303516970}" presName="hierRoot2" presStyleCnt="0">
        <dgm:presLayoutVars>
          <dgm:hierBranch val="init"/>
        </dgm:presLayoutVars>
      </dgm:prSet>
      <dgm:spPr/>
    </dgm:pt>
    <dgm:pt modelId="{36DAFBF4-E83B-4C4F-AD6D-0F94B2EDA099}" type="pres">
      <dgm:prSet presAssocID="{33A7EDF0-565D-444E-A172-4A0303516970}" presName="rootComposite" presStyleCnt="0"/>
      <dgm:spPr/>
    </dgm:pt>
    <dgm:pt modelId="{95B15593-CE7D-403A-98E2-33057BDDA26A}" type="pres">
      <dgm:prSet presAssocID="{33A7EDF0-565D-444E-A172-4A0303516970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0B541-FD23-4562-BE57-D2C334C5AA9C}" type="pres">
      <dgm:prSet presAssocID="{33A7EDF0-565D-444E-A172-4A0303516970}" presName="rootConnector" presStyleLbl="node2" presStyleIdx="2" presStyleCnt="7"/>
      <dgm:spPr/>
      <dgm:t>
        <a:bodyPr/>
        <a:lstStyle/>
        <a:p>
          <a:endParaRPr lang="en-US"/>
        </a:p>
      </dgm:t>
    </dgm:pt>
    <dgm:pt modelId="{C5E17891-A188-4138-8E63-28062B2BA490}" type="pres">
      <dgm:prSet presAssocID="{33A7EDF0-565D-444E-A172-4A0303516970}" presName="hierChild4" presStyleCnt="0"/>
      <dgm:spPr/>
    </dgm:pt>
    <dgm:pt modelId="{5F31B7EA-7152-49C6-8788-82B8FA53273B}" type="pres">
      <dgm:prSet presAssocID="{33A7EDF0-565D-444E-A172-4A0303516970}" presName="hierChild5" presStyleCnt="0"/>
      <dgm:spPr/>
    </dgm:pt>
    <dgm:pt modelId="{4486D05F-0AB2-44D1-A8D2-7A1BA8C5112C}" type="pres">
      <dgm:prSet presAssocID="{50AD1393-705D-42B9-B034-116C147DEFA6}" presName="Name37" presStyleLbl="parChTrans1D2" presStyleIdx="3" presStyleCnt="7"/>
      <dgm:spPr/>
      <dgm:t>
        <a:bodyPr/>
        <a:lstStyle/>
        <a:p>
          <a:endParaRPr lang="en-US"/>
        </a:p>
      </dgm:t>
    </dgm:pt>
    <dgm:pt modelId="{FA39F522-2F62-4B4D-813A-912F834F72A4}" type="pres">
      <dgm:prSet presAssocID="{A2F6C2B1-4728-436A-AA09-DF35CEDDF063}" presName="hierRoot2" presStyleCnt="0">
        <dgm:presLayoutVars>
          <dgm:hierBranch val="init"/>
        </dgm:presLayoutVars>
      </dgm:prSet>
      <dgm:spPr/>
    </dgm:pt>
    <dgm:pt modelId="{5875BC31-3E2C-4054-AD45-BE7D052A97C3}" type="pres">
      <dgm:prSet presAssocID="{A2F6C2B1-4728-436A-AA09-DF35CEDDF063}" presName="rootComposite" presStyleCnt="0"/>
      <dgm:spPr/>
    </dgm:pt>
    <dgm:pt modelId="{0203676D-5E42-4B1D-BCF0-0823A8474019}" type="pres">
      <dgm:prSet presAssocID="{A2F6C2B1-4728-436A-AA09-DF35CEDDF063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C34C1-92C3-4B0A-86C2-BA614F1B67BF}" type="pres">
      <dgm:prSet presAssocID="{A2F6C2B1-4728-436A-AA09-DF35CEDDF063}" presName="rootConnector" presStyleLbl="node2" presStyleIdx="3" presStyleCnt="7"/>
      <dgm:spPr/>
      <dgm:t>
        <a:bodyPr/>
        <a:lstStyle/>
        <a:p>
          <a:endParaRPr lang="en-US"/>
        </a:p>
      </dgm:t>
    </dgm:pt>
    <dgm:pt modelId="{BEE6C5FD-699F-4DBA-A2DB-EB8A7B2C09E0}" type="pres">
      <dgm:prSet presAssocID="{A2F6C2B1-4728-436A-AA09-DF35CEDDF063}" presName="hierChild4" presStyleCnt="0"/>
      <dgm:spPr/>
    </dgm:pt>
    <dgm:pt modelId="{CE7E5214-CE9B-454A-BB9B-7DF781288271}" type="pres">
      <dgm:prSet presAssocID="{A2F6C2B1-4728-436A-AA09-DF35CEDDF063}" presName="hierChild5" presStyleCnt="0"/>
      <dgm:spPr/>
    </dgm:pt>
    <dgm:pt modelId="{D8BB1A81-803D-4018-9343-9FA4C3CFD4E2}" type="pres">
      <dgm:prSet presAssocID="{CAC7766B-DE5C-43C0-8D0C-9669FC20A417}" presName="hierChild3" presStyleCnt="0"/>
      <dgm:spPr/>
    </dgm:pt>
    <dgm:pt modelId="{7D009CBE-7A5C-4F9A-A418-780DC90EAB1D}" type="pres">
      <dgm:prSet presAssocID="{4BBF9883-A03A-4B2F-896F-8EF302347EE2}" presName="hierRoot1" presStyleCnt="0">
        <dgm:presLayoutVars>
          <dgm:hierBranch val="init"/>
        </dgm:presLayoutVars>
      </dgm:prSet>
      <dgm:spPr/>
    </dgm:pt>
    <dgm:pt modelId="{97CDEC42-01A8-4087-A334-4D50E45E13AE}" type="pres">
      <dgm:prSet presAssocID="{4BBF9883-A03A-4B2F-896F-8EF302347EE2}" presName="rootComposite1" presStyleCnt="0"/>
      <dgm:spPr/>
    </dgm:pt>
    <dgm:pt modelId="{6D8D8C4E-9B9B-463C-921F-DBDE1D461FC9}" type="pres">
      <dgm:prSet presAssocID="{4BBF9883-A03A-4B2F-896F-8EF302347EE2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075E-33AC-4FF9-8CB3-440C817B2CB1}" type="pres">
      <dgm:prSet presAssocID="{4BBF9883-A03A-4B2F-896F-8EF302347E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EFA9C-1289-4A57-B6DC-89D697314DD7}" type="pres">
      <dgm:prSet presAssocID="{4BBF9883-A03A-4B2F-896F-8EF302347EE2}" presName="hierChild2" presStyleCnt="0"/>
      <dgm:spPr/>
    </dgm:pt>
    <dgm:pt modelId="{0799BBCF-F320-49D0-9DBF-FA491F8C123B}" type="pres">
      <dgm:prSet presAssocID="{86D67BA0-2260-4961-8019-BEADBB878736}" presName="Name37" presStyleLbl="parChTrans1D2" presStyleIdx="4" presStyleCnt="7"/>
      <dgm:spPr/>
      <dgm:t>
        <a:bodyPr/>
        <a:lstStyle/>
        <a:p>
          <a:endParaRPr lang="en-US"/>
        </a:p>
      </dgm:t>
    </dgm:pt>
    <dgm:pt modelId="{FEBDE2D0-EA98-48A4-8D40-556B9787BCCD}" type="pres">
      <dgm:prSet presAssocID="{D95619CE-CA05-4AA4-AB6E-85A81E61E732}" presName="hierRoot2" presStyleCnt="0">
        <dgm:presLayoutVars>
          <dgm:hierBranch val="init"/>
        </dgm:presLayoutVars>
      </dgm:prSet>
      <dgm:spPr/>
    </dgm:pt>
    <dgm:pt modelId="{9AB25C30-6651-4B2C-88ED-92606E69CF6C}" type="pres">
      <dgm:prSet presAssocID="{D95619CE-CA05-4AA4-AB6E-85A81E61E732}" presName="rootComposite" presStyleCnt="0"/>
      <dgm:spPr/>
    </dgm:pt>
    <dgm:pt modelId="{9A26AB44-D30B-4FDD-AAFE-A65071F2085C}" type="pres">
      <dgm:prSet presAssocID="{D95619CE-CA05-4AA4-AB6E-85A81E61E732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27592-F5BC-40F7-B8B9-32A43A09C761}" type="pres">
      <dgm:prSet presAssocID="{D95619CE-CA05-4AA4-AB6E-85A81E61E732}" presName="rootConnector" presStyleLbl="node2" presStyleIdx="4" presStyleCnt="7"/>
      <dgm:spPr/>
      <dgm:t>
        <a:bodyPr/>
        <a:lstStyle/>
        <a:p>
          <a:endParaRPr lang="en-US"/>
        </a:p>
      </dgm:t>
    </dgm:pt>
    <dgm:pt modelId="{4BAD853B-5FFB-4C59-81D4-067CE42B38A9}" type="pres">
      <dgm:prSet presAssocID="{D95619CE-CA05-4AA4-AB6E-85A81E61E732}" presName="hierChild4" presStyleCnt="0"/>
      <dgm:spPr/>
    </dgm:pt>
    <dgm:pt modelId="{E2D411D5-437E-4897-8A97-80488E3A8FAD}" type="pres">
      <dgm:prSet presAssocID="{D95619CE-CA05-4AA4-AB6E-85A81E61E732}" presName="hierChild5" presStyleCnt="0"/>
      <dgm:spPr/>
    </dgm:pt>
    <dgm:pt modelId="{18906F16-7826-495E-B85E-97F3172FA261}" type="pres">
      <dgm:prSet presAssocID="{92F17EA9-2239-4E7A-AAD2-909DFF25C43F}" presName="Name37" presStyleLbl="parChTrans1D2" presStyleIdx="5" presStyleCnt="7"/>
      <dgm:spPr/>
      <dgm:t>
        <a:bodyPr/>
        <a:lstStyle/>
        <a:p>
          <a:endParaRPr lang="en-US"/>
        </a:p>
      </dgm:t>
    </dgm:pt>
    <dgm:pt modelId="{37E1CB68-474D-4A50-9BDF-132D1DB3F2FE}" type="pres">
      <dgm:prSet presAssocID="{390483A1-4D41-48AC-AD4F-A9C499872FE4}" presName="hierRoot2" presStyleCnt="0">
        <dgm:presLayoutVars>
          <dgm:hierBranch val="init"/>
        </dgm:presLayoutVars>
      </dgm:prSet>
      <dgm:spPr/>
    </dgm:pt>
    <dgm:pt modelId="{56885F8E-220C-4DB1-B9F5-6C44F8529AA5}" type="pres">
      <dgm:prSet presAssocID="{390483A1-4D41-48AC-AD4F-A9C499872FE4}" presName="rootComposite" presStyleCnt="0"/>
      <dgm:spPr/>
    </dgm:pt>
    <dgm:pt modelId="{5A839939-7917-492A-86EC-63F99A281FBF}" type="pres">
      <dgm:prSet presAssocID="{390483A1-4D41-48AC-AD4F-A9C499872FE4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58520-09FF-44B5-A519-DCB66BDFD741}" type="pres">
      <dgm:prSet presAssocID="{390483A1-4D41-48AC-AD4F-A9C499872FE4}" presName="rootConnector" presStyleLbl="node2" presStyleIdx="5" presStyleCnt="7"/>
      <dgm:spPr/>
      <dgm:t>
        <a:bodyPr/>
        <a:lstStyle/>
        <a:p>
          <a:endParaRPr lang="en-US"/>
        </a:p>
      </dgm:t>
    </dgm:pt>
    <dgm:pt modelId="{D7D5DABC-C4DC-4C7C-B489-A9FDE55B1EDD}" type="pres">
      <dgm:prSet presAssocID="{390483A1-4D41-48AC-AD4F-A9C499872FE4}" presName="hierChild4" presStyleCnt="0"/>
      <dgm:spPr/>
    </dgm:pt>
    <dgm:pt modelId="{B280F4FB-654A-4DB4-91FC-5551AC8ACE35}" type="pres">
      <dgm:prSet presAssocID="{390483A1-4D41-48AC-AD4F-A9C499872FE4}" presName="hierChild5" presStyleCnt="0"/>
      <dgm:spPr/>
    </dgm:pt>
    <dgm:pt modelId="{68EB8DDA-1AA6-4153-8134-5B84E8BE5EDD}" type="pres">
      <dgm:prSet presAssocID="{922FE878-D6D0-4353-A07A-CD9A97782DBD}" presName="Name37" presStyleLbl="parChTrans1D2" presStyleIdx="6" presStyleCnt="7"/>
      <dgm:spPr/>
      <dgm:t>
        <a:bodyPr/>
        <a:lstStyle/>
        <a:p>
          <a:endParaRPr lang="en-US"/>
        </a:p>
      </dgm:t>
    </dgm:pt>
    <dgm:pt modelId="{B568D0D3-474C-40F7-B78B-8661DCB62739}" type="pres">
      <dgm:prSet presAssocID="{D371B4D5-9C13-4F42-A7E1-840817E83E24}" presName="hierRoot2" presStyleCnt="0">
        <dgm:presLayoutVars>
          <dgm:hierBranch val="init"/>
        </dgm:presLayoutVars>
      </dgm:prSet>
      <dgm:spPr/>
    </dgm:pt>
    <dgm:pt modelId="{7CFD3A5A-C861-47E3-A807-6882ED96FC57}" type="pres">
      <dgm:prSet presAssocID="{D371B4D5-9C13-4F42-A7E1-840817E83E24}" presName="rootComposite" presStyleCnt="0"/>
      <dgm:spPr/>
    </dgm:pt>
    <dgm:pt modelId="{C216F608-BC2A-42A2-8317-9969E3BE8623}" type="pres">
      <dgm:prSet presAssocID="{D371B4D5-9C13-4F42-A7E1-840817E83E24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6C027F-FFFF-40D6-B128-C052D5BEA962}" type="pres">
      <dgm:prSet presAssocID="{D371B4D5-9C13-4F42-A7E1-840817E83E24}" presName="rootConnector" presStyleLbl="node2" presStyleIdx="6" presStyleCnt="7"/>
      <dgm:spPr/>
      <dgm:t>
        <a:bodyPr/>
        <a:lstStyle/>
        <a:p>
          <a:endParaRPr lang="en-US"/>
        </a:p>
      </dgm:t>
    </dgm:pt>
    <dgm:pt modelId="{E6861EFB-A332-486E-99B1-618FD3D8E544}" type="pres">
      <dgm:prSet presAssocID="{D371B4D5-9C13-4F42-A7E1-840817E83E24}" presName="hierChild4" presStyleCnt="0"/>
      <dgm:spPr/>
    </dgm:pt>
    <dgm:pt modelId="{DAF34F23-5CF9-487B-9DE3-5CC0ABDCD882}" type="pres">
      <dgm:prSet presAssocID="{D371B4D5-9C13-4F42-A7E1-840817E83E24}" presName="hierChild5" presStyleCnt="0"/>
      <dgm:spPr/>
    </dgm:pt>
    <dgm:pt modelId="{CD47B745-8A28-43D1-A573-A0D451758F81}" type="pres">
      <dgm:prSet presAssocID="{4BBF9883-A03A-4B2F-896F-8EF302347EE2}" presName="hierChild3" presStyleCnt="0"/>
      <dgm:spPr/>
    </dgm:pt>
  </dgm:ptLst>
  <dgm:cxnLst>
    <dgm:cxn modelId="{7CA6D946-1858-4335-964B-D8AAB8050F95}" srcId="{80319487-3F8A-4643-B090-016C24A393D4}" destId="{FB9AB97A-BCEA-42B2-B490-EFABD6698FFE}" srcOrd="1" destOrd="0" parTransId="{0CD5A59B-290A-43CD-9C73-CF2DD0EF1FD7}" sibTransId="{9DA154DC-0F89-4357-83EA-ADF30A945C7D}"/>
    <dgm:cxn modelId="{439C6C69-C921-4E4C-8515-C4C01C0B9C69}" type="presOf" srcId="{954346A7-C751-4604-B681-C10B879AC867}" destId="{9E05DCDC-8F07-4639-984A-EEFE567B8926}" srcOrd="0" destOrd="0" presId="urn:microsoft.com/office/officeart/2005/8/layout/orgChart1"/>
    <dgm:cxn modelId="{6DA9620B-95F7-4901-87C1-CD07B63FA75A}" type="presOf" srcId="{80319487-3F8A-4643-B090-016C24A393D4}" destId="{71B14C46-B503-440A-9BD2-335467A3B04F}" srcOrd="0" destOrd="0" presId="urn:microsoft.com/office/officeart/2005/8/layout/orgChart1"/>
    <dgm:cxn modelId="{4C484A8E-B3E7-4974-9A45-7BC6EBA98A02}" type="presOf" srcId="{0CD5A59B-290A-43CD-9C73-CF2DD0EF1FD7}" destId="{92697F3F-C695-4444-A9A0-CEF3A438363A}" srcOrd="0" destOrd="0" presId="urn:microsoft.com/office/officeart/2005/8/layout/orgChart1"/>
    <dgm:cxn modelId="{309CB6FE-5CD3-4BCF-B965-A83A89B2CA16}" type="presOf" srcId="{4BBF9883-A03A-4B2F-896F-8EF302347EE2}" destId="{928A075E-33AC-4FF9-8CB3-440C817B2CB1}" srcOrd="1" destOrd="0" presId="urn:microsoft.com/office/officeart/2005/8/layout/orgChart1"/>
    <dgm:cxn modelId="{4C4D7DD7-1629-4707-9AB5-C27CA1638A0E}" type="presOf" srcId="{922FE878-D6D0-4353-A07A-CD9A97782DBD}" destId="{68EB8DDA-1AA6-4153-8134-5B84E8BE5EDD}" srcOrd="0" destOrd="0" presId="urn:microsoft.com/office/officeart/2005/8/layout/orgChart1"/>
    <dgm:cxn modelId="{F9036422-8328-465F-9803-889E26F3CF79}" srcId="{84D8C106-AB6B-4315-9D52-511FA52375E2}" destId="{CAC7766B-DE5C-43C0-8D0C-9669FC20A417}" srcOrd="0" destOrd="0" parTransId="{123441FF-A604-4232-8C87-D8A668FA704E}" sibTransId="{F6C24BAF-26F2-4AEA-AE48-D0829896368A}"/>
    <dgm:cxn modelId="{D27580E0-DC21-4F54-B0CD-310D9D3F1B9D}" type="presOf" srcId="{4BBF9883-A03A-4B2F-896F-8EF302347EE2}" destId="{6D8D8C4E-9B9B-463C-921F-DBDE1D461FC9}" srcOrd="0" destOrd="0" presId="urn:microsoft.com/office/officeart/2005/8/layout/orgChart1"/>
    <dgm:cxn modelId="{B96A4963-7DCD-46E2-9CE2-95804C0DF8E1}" type="presOf" srcId="{33909C68-E22A-4431-A0BF-1AED2614934A}" destId="{AB407D3B-7395-4E20-AE2B-542303413286}" srcOrd="0" destOrd="0" presId="urn:microsoft.com/office/officeart/2005/8/layout/orgChart1"/>
    <dgm:cxn modelId="{2CEAF70B-BC9C-4D86-940C-0BBBC2F1F1DB}" type="presOf" srcId="{FB9AB97A-BCEA-42B2-B490-EFABD6698FFE}" destId="{27C3B5E4-E52C-479D-BF24-730FF0940293}" srcOrd="0" destOrd="0" presId="urn:microsoft.com/office/officeart/2005/8/layout/orgChart1"/>
    <dgm:cxn modelId="{39F7BD19-6A4A-464E-8226-0F3223D2CE78}" type="presOf" srcId="{84D8C106-AB6B-4315-9D52-511FA52375E2}" destId="{B064F59B-7ACD-4B1D-A89B-889D79F3DA65}" srcOrd="0" destOrd="0" presId="urn:microsoft.com/office/officeart/2005/8/layout/orgChart1"/>
    <dgm:cxn modelId="{6DCE81A9-0323-442D-AF72-5ED26E47D355}" srcId="{4BBF9883-A03A-4B2F-896F-8EF302347EE2}" destId="{D95619CE-CA05-4AA4-AB6E-85A81E61E732}" srcOrd="0" destOrd="0" parTransId="{86D67BA0-2260-4961-8019-BEADBB878736}" sibTransId="{F1CABD5D-BA59-4DD8-9E2C-FB6F548A0455}"/>
    <dgm:cxn modelId="{DA15AC0D-8DD6-4877-A016-61DC3028C9D0}" type="presOf" srcId="{A2F6C2B1-4728-436A-AA09-DF35CEDDF063}" destId="{D9DC34C1-92C3-4B0A-86C2-BA614F1B67BF}" srcOrd="1" destOrd="0" presId="urn:microsoft.com/office/officeart/2005/8/layout/orgChart1"/>
    <dgm:cxn modelId="{00FA78D3-0FCA-4BD1-B09E-586108A2C3D1}" type="presOf" srcId="{D371B4D5-9C13-4F42-A7E1-840817E83E24}" destId="{996C027F-FFFF-40D6-B128-C052D5BEA962}" srcOrd="1" destOrd="0" presId="urn:microsoft.com/office/officeart/2005/8/layout/orgChart1"/>
    <dgm:cxn modelId="{947BB7DB-53A8-4F56-B1E2-1BA93AD7C59A}" type="presOf" srcId="{33909C68-E22A-4431-A0BF-1AED2614934A}" destId="{39412C0B-AA06-4D2F-9BED-CA97AC3D6699}" srcOrd="1" destOrd="0" presId="urn:microsoft.com/office/officeart/2005/8/layout/orgChart1"/>
    <dgm:cxn modelId="{A042D8EE-3CDB-40C5-B115-819327B86F57}" type="presOf" srcId="{D95619CE-CA05-4AA4-AB6E-85A81E61E732}" destId="{83527592-F5BC-40F7-B8B9-32A43A09C761}" srcOrd="1" destOrd="0" presId="urn:microsoft.com/office/officeart/2005/8/layout/orgChart1"/>
    <dgm:cxn modelId="{B7D11BAA-271C-46E4-A2D9-FAB7100DAB13}" type="presOf" srcId="{92F17EA9-2239-4E7A-AAD2-909DFF25C43F}" destId="{18906F16-7826-495E-B85E-97F3172FA261}" srcOrd="0" destOrd="0" presId="urn:microsoft.com/office/officeart/2005/8/layout/orgChart1"/>
    <dgm:cxn modelId="{2D56721C-ADD9-495A-BD75-BAB2DD12DEC2}" type="presOf" srcId="{92B30F6F-283D-4164-AFF1-3B5F29A4332B}" destId="{EE394713-F6B0-43A1-A0A6-B5FE3E98EAD7}" srcOrd="0" destOrd="0" presId="urn:microsoft.com/office/officeart/2005/8/layout/orgChart1"/>
    <dgm:cxn modelId="{769D21A5-EA52-4135-863C-2F8CC7B47188}" type="presOf" srcId="{BAE4AA8E-02FF-4A1B-8385-CC5248F24E47}" destId="{1D03697B-413B-4C09-BFFC-6CD696D2EEE9}" srcOrd="0" destOrd="0" presId="urn:microsoft.com/office/officeart/2005/8/layout/orgChart1"/>
    <dgm:cxn modelId="{370D30B5-F48A-4C56-A6AA-8C5242756398}" type="presOf" srcId="{CAC7766B-DE5C-43C0-8D0C-9669FC20A417}" destId="{71F4FE19-3A5A-4257-8991-5FCC55FD3DCC}" srcOrd="1" destOrd="0" presId="urn:microsoft.com/office/officeart/2005/8/layout/orgChart1"/>
    <dgm:cxn modelId="{5E78B2AE-6F74-4E23-8D13-EDD3E8F8B6D8}" type="presOf" srcId="{D95619CE-CA05-4AA4-AB6E-85A81E61E732}" destId="{9A26AB44-D30B-4FDD-AAFE-A65071F2085C}" srcOrd="0" destOrd="0" presId="urn:microsoft.com/office/officeart/2005/8/layout/orgChart1"/>
    <dgm:cxn modelId="{AC50D917-E1CB-4D6C-8079-D31560CB7B22}" type="presOf" srcId="{EA2EDD3D-839A-4AB2-B667-2FA8C6ECB7FF}" destId="{448DAE71-17F2-470C-86EC-C15340F30DC6}" srcOrd="1" destOrd="0" presId="urn:microsoft.com/office/officeart/2005/8/layout/orgChart1"/>
    <dgm:cxn modelId="{08240E94-8231-4021-BC7E-215645C41B9E}" type="presOf" srcId="{6B3E89A6-B7B2-4F06-BAA2-A63649DADBFB}" destId="{A7F3923D-0A11-4083-8186-9496095575F3}" srcOrd="0" destOrd="0" presId="urn:microsoft.com/office/officeart/2005/8/layout/orgChart1"/>
    <dgm:cxn modelId="{40BAB3D6-A688-4069-ACF8-B8F415D3EAFC}" type="presOf" srcId="{CAC7766B-DE5C-43C0-8D0C-9669FC20A417}" destId="{668F5963-2D79-4176-9C0E-288E4E3476DD}" srcOrd="0" destOrd="0" presId="urn:microsoft.com/office/officeart/2005/8/layout/orgChart1"/>
    <dgm:cxn modelId="{F9992537-5EB9-4480-9D1A-099801C6B64E}" srcId="{4BBF9883-A03A-4B2F-896F-8EF302347EE2}" destId="{D371B4D5-9C13-4F42-A7E1-840817E83E24}" srcOrd="2" destOrd="0" parTransId="{922FE878-D6D0-4353-A07A-CD9A97782DBD}" sibTransId="{9773F62B-2637-4986-9480-D6339F65B172}"/>
    <dgm:cxn modelId="{38BB0F66-CC15-49D0-A184-F544E8632B71}" type="presOf" srcId="{F9004177-9410-43F0-93C6-E09B0C4646E5}" destId="{8BAC0E98-3B0D-415B-B91A-C7D3F1506B1B}" srcOrd="0" destOrd="0" presId="urn:microsoft.com/office/officeart/2005/8/layout/orgChart1"/>
    <dgm:cxn modelId="{DA7A1346-E0B1-4197-9EB6-7D156D07F0EA}" type="presOf" srcId="{80319487-3F8A-4643-B090-016C24A393D4}" destId="{6FA1F2C4-3154-45FF-B223-3784B6DC3DE6}" srcOrd="1" destOrd="0" presId="urn:microsoft.com/office/officeart/2005/8/layout/orgChart1"/>
    <dgm:cxn modelId="{3F188A5B-D3E5-4989-8187-5A0CB2156B6A}" type="presOf" srcId="{EA2EDD3D-839A-4AB2-B667-2FA8C6ECB7FF}" destId="{FA2ED04F-3A88-41BC-965F-30027E0B1DBF}" srcOrd="0" destOrd="0" presId="urn:microsoft.com/office/officeart/2005/8/layout/orgChart1"/>
    <dgm:cxn modelId="{B468E007-A2AE-4580-8B88-9868666D48F8}" type="presOf" srcId="{50AD1393-705D-42B9-B034-116C147DEFA6}" destId="{4486D05F-0AB2-44D1-A8D2-7A1BA8C5112C}" srcOrd="0" destOrd="0" presId="urn:microsoft.com/office/officeart/2005/8/layout/orgChart1"/>
    <dgm:cxn modelId="{227F52E9-54AF-482D-97F1-B368395C7C6F}" type="presOf" srcId="{390483A1-4D41-48AC-AD4F-A9C499872FE4}" destId="{EB958520-09FF-44B5-A519-DCB66BDFD741}" srcOrd="1" destOrd="0" presId="urn:microsoft.com/office/officeart/2005/8/layout/orgChart1"/>
    <dgm:cxn modelId="{DF5FC517-B33A-4FF8-8E83-EAAA74F092D7}" srcId="{CAC7766B-DE5C-43C0-8D0C-9669FC20A417}" destId="{33A7EDF0-565D-444E-A172-4A0303516970}" srcOrd="2" destOrd="0" parTransId="{F9004177-9410-43F0-93C6-E09B0C4646E5}" sibTransId="{8BB42CB7-0520-4F0D-8D46-1AC0A1CFA9AF}"/>
    <dgm:cxn modelId="{13DEA8CC-195D-4FF1-AEDB-F521C0B1705F}" type="presOf" srcId="{2E3BC1A3-6B82-434B-9140-15B23D4C25E1}" destId="{A1024FFA-EE5E-4FC9-B78B-228E66392D77}" srcOrd="1" destOrd="0" presId="urn:microsoft.com/office/officeart/2005/8/layout/orgChart1"/>
    <dgm:cxn modelId="{0B2D917E-B108-42F0-A69F-BDD377F94BB1}" srcId="{84D8C106-AB6B-4315-9D52-511FA52375E2}" destId="{4BBF9883-A03A-4B2F-896F-8EF302347EE2}" srcOrd="1" destOrd="0" parTransId="{63397CDC-D118-41C3-BD7A-D5C5FFF3C4AB}" sibTransId="{FFC83707-EF80-4315-8882-6BB9FAD5DE45}"/>
    <dgm:cxn modelId="{2B202ECC-A583-441A-87D5-C71FB0EE88F0}" srcId="{CAC7766B-DE5C-43C0-8D0C-9669FC20A417}" destId="{EA2EDD3D-839A-4AB2-B667-2FA8C6ECB7FF}" srcOrd="0" destOrd="0" parTransId="{954346A7-C751-4604-B681-C10B879AC867}" sibTransId="{9E0A3E72-F863-4689-B11D-A2C909B8FE14}"/>
    <dgm:cxn modelId="{E75731A5-7729-423D-8E0B-AA95FB773133}" srcId="{4BBF9883-A03A-4B2F-896F-8EF302347EE2}" destId="{390483A1-4D41-48AC-AD4F-A9C499872FE4}" srcOrd="1" destOrd="0" parTransId="{92F17EA9-2239-4E7A-AAD2-909DFF25C43F}" sibTransId="{0F616CA1-9AE7-4504-B674-12558F89D522}"/>
    <dgm:cxn modelId="{7277467B-1662-4BC0-B447-F2E499242DD7}" type="presOf" srcId="{FB9AB97A-BCEA-42B2-B490-EFABD6698FFE}" destId="{F52D026E-D5E9-4302-A46D-B7E4FBD47E42}" srcOrd="1" destOrd="0" presId="urn:microsoft.com/office/officeart/2005/8/layout/orgChart1"/>
    <dgm:cxn modelId="{2ABFCD15-BBE9-4BC6-B308-F298E6626194}" type="presOf" srcId="{D371B4D5-9C13-4F42-A7E1-840817E83E24}" destId="{C216F608-BC2A-42A2-8317-9969E3BE8623}" srcOrd="0" destOrd="0" presId="urn:microsoft.com/office/officeart/2005/8/layout/orgChart1"/>
    <dgm:cxn modelId="{ECAEAF44-A46B-482D-AA84-DF718AF68C1E}" srcId="{80319487-3F8A-4643-B090-016C24A393D4}" destId="{33909C68-E22A-4431-A0BF-1AED2614934A}" srcOrd="0" destOrd="0" parTransId="{92B30F6F-283D-4164-AFF1-3B5F29A4332B}" sibTransId="{7D3FBA6F-FCD3-4C50-8D8D-D69EFD5F79E5}"/>
    <dgm:cxn modelId="{D899D2B7-839F-41FB-97BE-9C65167D7E4F}" type="presOf" srcId="{2E3BC1A3-6B82-434B-9140-15B23D4C25E1}" destId="{5A8EDD3D-A749-42BB-A623-429D05993ABF}" srcOrd="0" destOrd="0" presId="urn:microsoft.com/office/officeart/2005/8/layout/orgChart1"/>
    <dgm:cxn modelId="{DBEECD3B-0C24-4D69-B4E3-04FAEB64E8D6}" type="presOf" srcId="{A2F6C2B1-4728-436A-AA09-DF35CEDDF063}" destId="{0203676D-5E42-4B1D-BCF0-0823A8474019}" srcOrd="0" destOrd="0" presId="urn:microsoft.com/office/officeart/2005/8/layout/orgChart1"/>
    <dgm:cxn modelId="{4F4D7FE4-E622-45E1-AB9C-90EE21B1603F}" type="presOf" srcId="{86D67BA0-2260-4961-8019-BEADBB878736}" destId="{0799BBCF-F320-49D0-9DBF-FA491F8C123B}" srcOrd="0" destOrd="0" presId="urn:microsoft.com/office/officeart/2005/8/layout/orgChart1"/>
    <dgm:cxn modelId="{5AFCF7E6-1180-4D7C-A0F9-46B1A80B5771}" type="presOf" srcId="{33A7EDF0-565D-444E-A172-4A0303516970}" destId="{95B15593-CE7D-403A-98E2-33057BDDA26A}" srcOrd="0" destOrd="0" presId="urn:microsoft.com/office/officeart/2005/8/layout/orgChart1"/>
    <dgm:cxn modelId="{6876F650-756F-4995-B2B9-262FFAEEA7D0}" srcId="{CAC7766B-DE5C-43C0-8D0C-9669FC20A417}" destId="{A2F6C2B1-4728-436A-AA09-DF35CEDDF063}" srcOrd="3" destOrd="0" parTransId="{50AD1393-705D-42B9-B034-116C147DEFA6}" sibTransId="{2E67BBBF-ABD2-4316-8E3F-3E3DE7ADBAE8}"/>
    <dgm:cxn modelId="{B7F48857-75CF-4B63-8072-78CF49BE1CB9}" type="presOf" srcId="{33A7EDF0-565D-444E-A172-4A0303516970}" destId="{3180B541-FD23-4562-BE57-D2C334C5AA9C}" srcOrd="1" destOrd="0" presId="urn:microsoft.com/office/officeart/2005/8/layout/orgChart1"/>
    <dgm:cxn modelId="{34C9BC1E-C244-4CB8-A1AC-470B8C50527A}" srcId="{80319487-3F8A-4643-B090-016C24A393D4}" destId="{2E3BC1A3-6B82-434B-9140-15B23D4C25E1}" srcOrd="2" destOrd="0" parTransId="{6B3E89A6-B7B2-4F06-BAA2-A63649DADBFB}" sibTransId="{8A58EFE3-BDCF-4E9D-9B1D-52D09303AA14}"/>
    <dgm:cxn modelId="{34E3A6B0-E648-461F-B3B8-DA95F3104ED0}" type="presOf" srcId="{390483A1-4D41-48AC-AD4F-A9C499872FE4}" destId="{5A839939-7917-492A-86EC-63F99A281FBF}" srcOrd="0" destOrd="0" presId="urn:microsoft.com/office/officeart/2005/8/layout/orgChart1"/>
    <dgm:cxn modelId="{006DB855-F869-4B40-AECF-CF4A1F1B14FC}" srcId="{CAC7766B-DE5C-43C0-8D0C-9669FC20A417}" destId="{80319487-3F8A-4643-B090-016C24A393D4}" srcOrd="1" destOrd="0" parTransId="{BAE4AA8E-02FF-4A1B-8385-CC5248F24E47}" sibTransId="{2FB021AC-1A1A-4308-8ECB-6F59A18D8C1A}"/>
    <dgm:cxn modelId="{B89B2D87-4DCD-4287-93CB-366B5E0F9FE7}" type="presParOf" srcId="{B064F59B-7ACD-4B1D-A89B-889D79F3DA65}" destId="{0131C301-4D9B-480A-B1BA-AF21600BC51C}" srcOrd="0" destOrd="0" presId="urn:microsoft.com/office/officeart/2005/8/layout/orgChart1"/>
    <dgm:cxn modelId="{83253CC8-DE29-46CC-BCFE-B6006DDE81B1}" type="presParOf" srcId="{0131C301-4D9B-480A-B1BA-AF21600BC51C}" destId="{B3464EDE-C03B-4F3F-9162-4000190ADDB0}" srcOrd="0" destOrd="0" presId="urn:microsoft.com/office/officeart/2005/8/layout/orgChart1"/>
    <dgm:cxn modelId="{5452FD1C-80F1-4F04-9F96-D3555B96C548}" type="presParOf" srcId="{B3464EDE-C03B-4F3F-9162-4000190ADDB0}" destId="{668F5963-2D79-4176-9C0E-288E4E3476DD}" srcOrd="0" destOrd="0" presId="urn:microsoft.com/office/officeart/2005/8/layout/orgChart1"/>
    <dgm:cxn modelId="{1E925430-D31A-4BD8-A4B4-0567B5426347}" type="presParOf" srcId="{B3464EDE-C03B-4F3F-9162-4000190ADDB0}" destId="{71F4FE19-3A5A-4257-8991-5FCC55FD3DCC}" srcOrd="1" destOrd="0" presId="urn:microsoft.com/office/officeart/2005/8/layout/orgChart1"/>
    <dgm:cxn modelId="{D193867E-7883-4B8B-9399-6394A001EFD5}" type="presParOf" srcId="{0131C301-4D9B-480A-B1BA-AF21600BC51C}" destId="{B3FFCEEF-365D-406B-B8DC-6CE4F52AA080}" srcOrd="1" destOrd="0" presId="urn:microsoft.com/office/officeart/2005/8/layout/orgChart1"/>
    <dgm:cxn modelId="{CF7BFC5D-9484-4F33-B000-4BD0ADD4CD14}" type="presParOf" srcId="{B3FFCEEF-365D-406B-B8DC-6CE4F52AA080}" destId="{9E05DCDC-8F07-4639-984A-EEFE567B8926}" srcOrd="0" destOrd="0" presId="urn:microsoft.com/office/officeart/2005/8/layout/orgChart1"/>
    <dgm:cxn modelId="{95E63B58-C50B-462F-A2EE-F0BCE0CA3FE3}" type="presParOf" srcId="{B3FFCEEF-365D-406B-B8DC-6CE4F52AA080}" destId="{24308C7A-C26E-4D2B-B025-8AF68248B235}" srcOrd="1" destOrd="0" presId="urn:microsoft.com/office/officeart/2005/8/layout/orgChart1"/>
    <dgm:cxn modelId="{890D5F3D-CED2-4D02-A496-3E872713F604}" type="presParOf" srcId="{24308C7A-C26E-4D2B-B025-8AF68248B235}" destId="{6FC66C67-EAE8-47B4-90BC-CFC8BA534B2D}" srcOrd="0" destOrd="0" presId="urn:microsoft.com/office/officeart/2005/8/layout/orgChart1"/>
    <dgm:cxn modelId="{4E2B3586-7020-4C8D-A83D-E0B6FDF4F5D4}" type="presParOf" srcId="{6FC66C67-EAE8-47B4-90BC-CFC8BA534B2D}" destId="{FA2ED04F-3A88-41BC-965F-30027E0B1DBF}" srcOrd="0" destOrd="0" presId="urn:microsoft.com/office/officeart/2005/8/layout/orgChart1"/>
    <dgm:cxn modelId="{833250F0-EBD1-4AEB-A232-091C07E232C9}" type="presParOf" srcId="{6FC66C67-EAE8-47B4-90BC-CFC8BA534B2D}" destId="{448DAE71-17F2-470C-86EC-C15340F30DC6}" srcOrd="1" destOrd="0" presId="urn:microsoft.com/office/officeart/2005/8/layout/orgChart1"/>
    <dgm:cxn modelId="{21C62713-F842-4AF9-BADE-877A1F7705C8}" type="presParOf" srcId="{24308C7A-C26E-4D2B-B025-8AF68248B235}" destId="{47720B0A-2CDE-487E-B702-1CFCB8A7DAA4}" srcOrd="1" destOrd="0" presId="urn:microsoft.com/office/officeart/2005/8/layout/orgChart1"/>
    <dgm:cxn modelId="{45815A30-621C-439B-9CBD-E5A7A42172D7}" type="presParOf" srcId="{24308C7A-C26E-4D2B-B025-8AF68248B235}" destId="{DB14663E-3F9B-49BD-A2FD-19269A3E0971}" srcOrd="2" destOrd="0" presId="urn:microsoft.com/office/officeart/2005/8/layout/orgChart1"/>
    <dgm:cxn modelId="{77293112-C3A6-4EF8-B465-F3C9E0BCA682}" type="presParOf" srcId="{B3FFCEEF-365D-406B-B8DC-6CE4F52AA080}" destId="{1D03697B-413B-4C09-BFFC-6CD696D2EEE9}" srcOrd="2" destOrd="0" presId="urn:microsoft.com/office/officeart/2005/8/layout/orgChart1"/>
    <dgm:cxn modelId="{A61B9729-B681-4608-9398-319828B7CEAA}" type="presParOf" srcId="{B3FFCEEF-365D-406B-B8DC-6CE4F52AA080}" destId="{CF7AF967-238B-462E-B7F9-90BEB9BE4FA1}" srcOrd="3" destOrd="0" presId="urn:microsoft.com/office/officeart/2005/8/layout/orgChart1"/>
    <dgm:cxn modelId="{185FA5C3-7BF3-4D5D-9517-D84AE3F0A838}" type="presParOf" srcId="{CF7AF967-238B-462E-B7F9-90BEB9BE4FA1}" destId="{26963596-805D-4FBA-96D7-971E9941602D}" srcOrd="0" destOrd="0" presId="urn:microsoft.com/office/officeart/2005/8/layout/orgChart1"/>
    <dgm:cxn modelId="{2643706A-975E-4BD3-9B7B-FE13CA3C4AA5}" type="presParOf" srcId="{26963596-805D-4FBA-96D7-971E9941602D}" destId="{71B14C46-B503-440A-9BD2-335467A3B04F}" srcOrd="0" destOrd="0" presId="urn:microsoft.com/office/officeart/2005/8/layout/orgChart1"/>
    <dgm:cxn modelId="{CC6CE1DD-2500-47D8-8952-4D37173E27BF}" type="presParOf" srcId="{26963596-805D-4FBA-96D7-971E9941602D}" destId="{6FA1F2C4-3154-45FF-B223-3784B6DC3DE6}" srcOrd="1" destOrd="0" presId="urn:microsoft.com/office/officeart/2005/8/layout/orgChart1"/>
    <dgm:cxn modelId="{75EB6E3A-2420-447C-92E2-321D787C06E4}" type="presParOf" srcId="{CF7AF967-238B-462E-B7F9-90BEB9BE4FA1}" destId="{A818E1BA-39D4-49CE-B23D-A36BD3D2097C}" srcOrd="1" destOrd="0" presId="urn:microsoft.com/office/officeart/2005/8/layout/orgChart1"/>
    <dgm:cxn modelId="{ED2F008F-2874-4D99-98EE-235EA92DFEAF}" type="presParOf" srcId="{A818E1BA-39D4-49CE-B23D-A36BD3D2097C}" destId="{EE394713-F6B0-43A1-A0A6-B5FE3E98EAD7}" srcOrd="0" destOrd="0" presId="urn:microsoft.com/office/officeart/2005/8/layout/orgChart1"/>
    <dgm:cxn modelId="{D7DB05DC-6B4D-44FF-B067-09B5875CBB0E}" type="presParOf" srcId="{A818E1BA-39D4-49CE-B23D-A36BD3D2097C}" destId="{18A07D2B-C83A-4EA2-9EDE-5AD837B530AD}" srcOrd="1" destOrd="0" presId="urn:microsoft.com/office/officeart/2005/8/layout/orgChart1"/>
    <dgm:cxn modelId="{A2C09151-3130-4B9F-B216-D6EC3942D2DB}" type="presParOf" srcId="{18A07D2B-C83A-4EA2-9EDE-5AD837B530AD}" destId="{30974C4A-28AA-45C9-97E6-96EDCBB17E94}" srcOrd="0" destOrd="0" presId="urn:microsoft.com/office/officeart/2005/8/layout/orgChart1"/>
    <dgm:cxn modelId="{4AEE193E-E165-4872-A217-005BE08929AB}" type="presParOf" srcId="{30974C4A-28AA-45C9-97E6-96EDCBB17E94}" destId="{AB407D3B-7395-4E20-AE2B-542303413286}" srcOrd="0" destOrd="0" presId="urn:microsoft.com/office/officeart/2005/8/layout/orgChart1"/>
    <dgm:cxn modelId="{39086844-9F0C-49D5-8BC3-F070B898A3D5}" type="presParOf" srcId="{30974C4A-28AA-45C9-97E6-96EDCBB17E94}" destId="{39412C0B-AA06-4D2F-9BED-CA97AC3D6699}" srcOrd="1" destOrd="0" presId="urn:microsoft.com/office/officeart/2005/8/layout/orgChart1"/>
    <dgm:cxn modelId="{A4BA01B6-5C26-40ED-AD34-2958C340A4DB}" type="presParOf" srcId="{18A07D2B-C83A-4EA2-9EDE-5AD837B530AD}" destId="{91BB0661-34EC-4DCF-9875-4C5B46FD671F}" srcOrd="1" destOrd="0" presId="urn:microsoft.com/office/officeart/2005/8/layout/orgChart1"/>
    <dgm:cxn modelId="{4AE3D8A6-7D52-44B3-8D58-928EA848AA5D}" type="presParOf" srcId="{18A07D2B-C83A-4EA2-9EDE-5AD837B530AD}" destId="{D1A38E2A-164B-47AD-9709-B9E78723359E}" srcOrd="2" destOrd="0" presId="urn:microsoft.com/office/officeart/2005/8/layout/orgChart1"/>
    <dgm:cxn modelId="{FF8E1449-09E3-4B29-BE7A-7FF6600A1369}" type="presParOf" srcId="{A818E1BA-39D4-49CE-B23D-A36BD3D2097C}" destId="{92697F3F-C695-4444-A9A0-CEF3A438363A}" srcOrd="2" destOrd="0" presId="urn:microsoft.com/office/officeart/2005/8/layout/orgChart1"/>
    <dgm:cxn modelId="{AD988393-C20D-4635-9AC2-FCA4E7936099}" type="presParOf" srcId="{A818E1BA-39D4-49CE-B23D-A36BD3D2097C}" destId="{CF37A77C-B3E4-4367-AED7-DBF3CCCBFACA}" srcOrd="3" destOrd="0" presId="urn:microsoft.com/office/officeart/2005/8/layout/orgChart1"/>
    <dgm:cxn modelId="{2CD22155-FB64-4879-9A68-D88881C9E57A}" type="presParOf" srcId="{CF37A77C-B3E4-4367-AED7-DBF3CCCBFACA}" destId="{AEFFE9A3-5B94-4925-9811-2C29CE19BFD1}" srcOrd="0" destOrd="0" presId="urn:microsoft.com/office/officeart/2005/8/layout/orgChart1"/>
    <dgm:cxn modelId="{5E9FD20D-4478-48B5-A6CB-EAEAD8A34BFD}" type="presParOf" srcId="{AEFFE9A3-5B94-4925-9811-2C29CE19BFD1}" destId="{27C3B5E4-E52C-479D-BF24-730FF0940293}" srcOrd="0" destOrd="0" presId="urn:microsoft.com/office/officeart/2005/8/layout/orgChart1"/>
    <dgm:cxn modelId="{C7CD20DD-9286-422B-A7F8-3F3EEC017A55}" type="presParOf" srcId="{AEFFE9A3-5B94-4925-9811-2C29CE19BFD1}" destId="{F52D026E-D5E9-4302-A46D-B7E4FBD47E42}" srcOrd="1" destOrd="0" presId="urn:microsoft.com/office/officeart/2005/8/layout/orgChart1"/>
    <dgm:cxn modelId="{DA1CD5F2-E93F-432F-9C6E-4EE7578F9725}" type="presParOf" srcId="{CF37A77C-B3E4-4367-AED7-DBF3CCCBFACA}" destId="{5CB219DA-668F-42A5-9BBF-EDDED252D188}" srcOrd="1" destOrd="0" presId="urn:microsoft.com/office/officeart/2005/8/layout/orgChart1"/>
    <dgm:cxn modelId="{C0E1086B-E7FC-4E78-B594-B19E72C10552}" type="presParOf" srcId="{CF37A77C-B3E4-4367-AED7-DBF3CCCBFACA}" destId="{516A1EE0-C5B6-4D0C-98C8-17D7A77F7E33}" srcOrd="2" destOrd="0" presId="urn:microsoft.com/office/officeart/2005/8/layout/orgChart1"/>
    <dgm:cxn modelId="{E30DB0CA-FC9B-4B40-8C80-12A7AE0DCEFA}" type="presParOf" srcId="{A818E1BA-39D4-49CE-B23D-A36BD3D2097C}" destId="{A7F3923D-0A11-4083-8186-9496095575F3}" srcOrd="4" destOrd="0" presId="urn:microsoft.com/office/officeart/2005/8/layout/orgChart1"/>
    <dgm:cxn modelId="{A35E4130-D2E1-45B0-8436-5566D189AF80}" type="presParOf" srcId="{A818E1BA-39D4-49CE-B23D-A36BD3D2097C}" destId="{554CCC48-370C-4050-ADAC-0385E6567DA2}" srcOrd="5" destOrd="0" presId="urn:microsoft.com/office/officeart/2005/8/layout/orgChart1"/>
    <dgm:cxn modelId="{7F344009-399B-407A-8B40-17E8D5383576}" type="presParOf" srcId="{554CCC48-370C-4050-ADAC-0385E6567DA2}" destId="{B85442F8-FDA5-4FCD-965E-DB70065FAA58}" srcOrd="0" destOrd="0" presId="urn:microsoft.com/office/officeart/2005/8/layout/orgChart1"/>
    <dgm:cxn modelId="{BD3DAD80-DF24-40E3-841F-41B363B6291F}" type="presParOf" srcId="{B85442F8-FDA5-4FCD-965E-DB70065FAA58}" destId="{5A8EDD3D-A749-42BB-A623-429D05993ABF}" srcOrd="0" destOrd="0" presId="urn:microsoft.com/office/officeart/2005/8/layout/orgChart1"/>
    <dgm:cxn modelId="{C5E3CF7D-7D28-4ECA-9BE9-0A88F0B13CC3}" type="presParOf" srcId="{B85442F8-FDA5-4FCD-965E-DB70065FAA58}" destId="{A1024FFA-EE5E-4FC9-B78B-228E66392D77}" srcOrd="1" destOrd="0" presId="urn:microsoft.com/office/officeart/2005/8/layout/orgChart1"/>
    <dgm:cxn modelId="{0FD547BA-FA44-42A4-8AE3-BF9DF75EC58D}" type="presParOf" srcId="{554CCC48-370C-4050-ADAC-0385E6567DA2}" destId="{12A11BDC-D9E4-4294-8EF0-31D52B4E1E93}" srcOrd="1" destOrd="0" presId="urn:microsoft.com/office/officeart/2005/8/layout/orgChart1"/>
    <dgm:cxn modelId="{18EB624C-64CA-4B21-94E5-BECC04549D0E}" type="presParOf" srcId="{554CCC48-370C-4050-ADAC-0385E6567DA2}" destId="{5EF1ECA2-05DB-42E7-8BE6-023544C97E6B}" srcOrd="2" destOrd="0" presId="urn:microsoft.com/office/officeart/2005/8/layout/orgChart1"/>
    <dgm:cxn modelId="{CAC929FE-90E7-4921-953F-35681CAF78BE}" type="presParOf" srcId="{CF7AF967-238B-462E-B7F9-90BEB9BE4FA1}" destId="{C33F6519-7570-48F7-854E-C81405A25062}" srcOrd="2" destOrd="0" presId="urn:microsoft.com/office/officeart/2005/8/layout/orgChart1"/>
    <dgm:cxn modelId="{A7976CA2-2617-4C88-BE94-94988B52E769}" type="presParOf" srcId="{B3FFCEEF-365D-406B-B8DC-6CE4F52AA080}" destId="{8BAC0E98-3B0D-415B-B91A-C7D3F1506B1B}" srcOrd="4" destOrd="0" presId="urn:microsoft.com/office/officeart/2005/8/layout/orgChart1"/>
    <dgm:cxn modelId="{B61D5AB5-B6F4-4042-AFCE-60EB20371353}" type="presParOf" srcId="{B3FFCEEF-365D-406B-B8DC-6CE4F52AA080}" destId="{830CBA68-8509-4682-89EA-A6F209941E97}" srcOrd="5" destOrd="0" presId="urn:microsoft.com/office/officeart/2005/8/layout/orgChart1"/>
    <dgm:cxn modelId="{74B68C8A-7BBF-4D35-A6A7-7EF7495CDEF5}" type="presParOf" srcId="{830CBA68-8509-4682-89EA-A6F209941E97}" destId="{36DAFBF4-E83B-4C4F-AD6D-0F94B2EDA099}" srcOrd="0" destOrd="0" presId="urn:microsoft.com/office/officeart/2005/8/layout/orgChart1"/>
    <dgm:cxn modelId="{874F73E0-51EC-49FA-9129-D1F6396BADE5}" type="presParOf" srcId="{36DAFBF4-E83B-4C4F-AD6D-0F94B2EDA099}" destId="{95B15593-CE7D-403A-98E2-33057BDDA26A}" srcOrd="0" destOrd="0" presId="urn:microsoft.com/office/officeart/2005/8/layout/orgChart1"/>
    <dgm:cxn modelId="{A437408F-FC30-4099-AEC4-677BC2AEBC48}" type="presParOf" srcId="{36DAFBF4-E83B-4C4F-AD6D-0F94B2EDA099}" destId="{3180B541-FD23-4562-BE57-D2C334C5AA9C}" srcOrd="1" destOrd="0" presId="urn:microsoft.com/office/officeart/2005/8/layout/orgChart1"/>
    <dgm:cxn modelId="{D6B2A6C5-99EC-4169-9ACA-4FF59B46045C}" type="presParOf" srcId="{830CBA68-8509-4682-89EA-A6F209941E97}" destId="{C5E17891-A188-4138-8E63-28062B2BA490}" srcOrd="1" destOrd="0" presId="urn:microsoft.com/office/officeart/2005/8/layout/orgChart1"/>
    <dgm:cxn modelId="{A77B1474-1755-4736-BEF2-BD89F65F11A8}" type="presParOf" srcId="{830CBA68-8509-4682-89EA-A6F209941E97}" destId="{5F31B7EA-7152-49C6-8788-82B8FA53273B}" srcOrd="2" destOrd="0" presId="urn:microsoft.com/office/officeart/2005/8/layout/orgChart1"/>
    <dgm:cxn modelId="{B0C40DEB-51B9-44BC-A239-6B48AFB0F5D2}" type="presParOf" srcId="{B3FFCEEF-365D-406B-B8DC-6CE4F52AA080}" destId="{4486D05F-0AB2-44D1-A8D2-7A1BA8C5112C}" srcOrd="6" destOrd="0" presId="urn:microsoft.com/office/officeart/2005/8/layout/orgChart1"/>
    <dgm:cxn modelId="{D165D1EE-DB9A-4B1F-9C24-1106E79A79AE}" type="presParOf" srcId="{B3FFCEEF-365D-406B-B8DC-6CE4F52AA080}" destId="{FA39F522-2F62-4B4D-813A-912F834F72A4}" srcOrd="7" destOrd="0" presId="urn:microsoft.com/office/officeart/2005/8/layout/orgChart1"/>
    <dgm:cxn modelId="{B9847CEE-F80B-4D0A-B89B-162E1DC1F29A}" type="presParOf" srcId="{FA39F522-2F62-4B4D-813A-912F834F72A4}" destId="{5875BC31-3E2C-4054-AD45-BE7D052A97C3}" srcOrd="0" destOrd="0" presId="urn:microsoft.com/office/officeart/2005/8/layout/orgChart1"/>
    <dgm:cxn modelId="{13BC8BFD-0794-4EA7-93ED-053A36F2B4AF}" type="presParOf" srcId="{5875BC31-3E2C-4054-AD45-BE7D052A97C3}" destId="{0203676D-5E42-4B1D-BCF0-0823A8474019}" srcOrd="0" destOrd="0" presId="urn:microsoft.com/office/officeart/2005/8/layout/orgChart1"/>
    <dgm:cxn modelId="{9FC9CE03-5D84-4250-93BF-B22761E32565}" type="presParOf" srcId="{5875BC31-3E2C-4054-AD45-BE7D052A97C3}" destId="{D9DC34C1-92C3-4B0A-86C2-BA614F1B67BF}" srcOrd="1" destOrd="0" presId="urn:microsoft.com/office/officeart/2005/8/layout/orgChart1"/>
    <dgm:cxn modelId="{8D83CF7D-7AD3-485A-8872-9575B5924A2A}" type="presParOf" srcId="{FA39F522-2F62-4B4D-813A-912F834F72A4}" destId="{BEE6C5FD-699F-4DBA-A2DB-EB8A7B2C09E0}" srcOrd="1" destOrd="0" presId="urn:microsoft.com/office/officeart/2005/8/layout/orgChart1"/>
    <dgm:cxn modelId="{C2C81E95-203D-4EFE-9A70-114490AA413E}" type="presParOf" srcId="{FA39F522-2F62-4B4D-813A-912F834F72A4}" destId="{CE7E5214-CE9B-454A-BB9B-7DF781288271}" srcOrd="2" destOrd="0" presId="urn:microsoft.com/office/officeart/2005/8/layout/orgChart1"/>
    <dgm:cxn modelId="{1550C7EF-D0E2-4A47-96FF-6816590878B1}" type="presParOf" srcId="{0131C301-4D9B-480A-B1BA-AF21600BC51C}" destId="{D8BB1A81-803D-4018-9343-9FA4C3CFD4E2}" srcOrd="2" destOrd="0" presId="urn:microsoft.com/office/officeart/2005/8/layout/orgChart1"/>
    <dgm:cxn modelId="{585CDD74-5326-4F3F-BAFC-FDB6B11E8556}" type="presParOf" srcId="{B064F59B-7ACD-4B1D-A89B-889D79F3DA65}" destId="{7D009CBE-7A5C-4F9A-A418-780DC90EAB1D}" srcOrd="1" destOrd="0" presId="urn:microsoft.com/office/officeart/2005/8/layout/orgChart1"/>
    <dgm:cxn modelId="{5C27B3D2-E9F9-4B2A-A7B4-224CDEA8BE8C}" type="presParOf" srcId="{7D009CBE-7A5C-4F9A-A418-780DC90EAB1D}" destId="{97CDEC42-01A8-4087-A334-4D50E45E13AE}" srcOrd="0" destOrd="0" presId="urn:microsoft.com/office/officeart/2005/8/layout/orgChart1"/>
    <dgm:cxn modelId="{2D4E9AE1-B869-4A6B-A3CA-A5D435A58FDF}" type="presParOf" srcId="{97CDEC42-01A8-4087-A334-4D50E45E13AE}" destId="{6D8D8C4E-9B9B-463C-921F-DBDE1D461FC9}" srcOrd="0" destOrd="0" presId="urn:microsoft.com/office/officeart/2005/8/layout/orgChart1"/>
    <dgm:cxn modelId="{0B0DCDD3-3844-4B9F-90F4-C16A48A8FF8E}" type="presParOf" srcId="{97CDEC42-01A8-4087-A334-4D50E45E13AE}" destId="{928A075E-33AC-4FF9-8CB3-440C817B2CB1}" srcOrd="1" destOrd="0" presId="urn:microsoft.com/office/officeart/2005/8/layout/orgChart1"/>
    <dgm:cxn modelId="{E5AA921C-5EAA-494B-8CF5-C306AA123918}" type="presParOf" srcId="{7D009CBE-7A5C-4F9A-A418-780DC90EAB1D}" destId="{183EFA9C-1289-4A57-B6DC-89D697314DD7}" srcOrd="1" destOrd="0" presId="urn:microsoft.com/office/officeart/2005/8/layout/orgChart1"/>
    <dgm:cxn modelId="{C9695D2E-C466-4B64-83ED-15A9EDC76519}" type="presParOf" srcId="{183EFA9C-1289-4A57-B6DC-89D697314DD7}" destId="{0799BBCF-F320-49D0-9DBF-FA491F8C123B}" srcOrd="0" destOrd="0" presId="urn:microsoft.com/office/officeart/2005/8/layout/orgChart1"/>
    <dgm:cxn modelId="{3F219221-E8AE-445B-8696-BD59EBEBAC38}" type="presParOf" srcId="{183EFA9C-1289-4A57-B6DC-89D697314DD7}" destId="{FEBDE2D0-EA98-48A4-8D40-556B9787BCCD}" srcOrd="1" destOrd="0" presId="urn:microsoft.com/office/officeart/2005/8/layout/orgChart1"/>
    <dgm:cxn modelId="{28CCD2B0-ED09-4EC2-A50C-CA8969772043}" type="presParOf" srcId="{FEBDE2D0-EA98-48A4-8D40-556B9787BCCD}" destId="{9AB25C30-6651-4B2C-88ED-92606E69CF6C}" srcOrd="0" destOrd="0" presId="urn:microsoft.com/office/officeart/2005/8/layout/orgChart1"/>
    <dgm:cxn modelId="{971FFA70-568D-47D9-B866-D9A44C82AB0E}" type="presParOf" srcId="{9AB25C30-6651-4B2C-88ED-92606E69CF6C}" destId="{9A26AB44-D30B-4FDD-AAFE-A65071F2085C}" srcOrd="0" destOrd="0" presId="urn:microsoft.com/office/officeart/2005/8/layout/orgChart1"/>
    <dgm:cxn modelId="{27996C0E-1E36-4A79-9797-469DA05AFF54}" type="presParOf" srcId="{9AB25C30-6651-4B2C-88ED-92606E69CF6C}" destId="{83527592-F5BC-40F7-B8B9-32A43A09C761}" srcOrd="1" destOrd="0" presId="urn:microsoft.com/office/officeart/2005/8/layout/orgChart1"/>
    <dgm:cxn modelId="{F6283D1D-59E5-4860-8F5C-7E9FCA109852}" type="presParOf" srcId="{FEBDE2D0-EA98-48A4-8D40-556B9787BCCD}" destId="{4BAD853B-5FFB-4C59-81D4-067CE42B38A9}" srcOrd="1" destOrd="0" presId="urn:microsoft.com/office/officeart/2005/8/layout/orgChart1"/>
    <dgm:cxn modelId="{05905051-EBD8-4FF3-BAD5-268875184981}" type="presParOf" srcId="{FEBDE2D0-EA98-48A4-8D40-556B9787BCCD}" destId="{E2D411D5-437E-4897-8A97-80488E3A8FAD}" srcOrd="2" destOrd="0" presId="urn:microsoft.com/office/officeart/2005/8/layout/orgChart1"/>
    <dgm:cxn modelId="{A2C99E77-3507-4A90-B4AD-D4F2791B05FF}" type="presParOf" srcId="{183EFA9C-1289-4A57-B6DC-89D697314DD7}" destId="{18906F16-7826-495E-B85E-97F3172FA261}" srcOrd="2" destOrd="0" presId="urn:microsoft.com/office/officeart/2005/8/layout/orgChart1"/>
    <dgm:cxn modelId="{A8B132F7-B448-4BAD-B432-2A8615CDDAB3}" type="presParOf" srcId="{183EFA9C-1289-4A57-B6DC-89D697314DD7}" destId="{37E1CB68-474D-4A50-9BDF-132D1DB3F2FE}" srcOrd="3" destOrd="0" presId="urn:microsoft.com/office/officeart/2005/8/layout/orgChart1"/>
    <dgm:cxn modelId="{FFEC268A-D9EA-49CF-A83B-33C0E0A0BF7D}" type="presParOf" srcId="{37E1CB68-474D-4A50-9BDF-132D1DB3F2FE}" destId="{56885F8E-220C-4DB1-B9F5-6C44F8529AA5}" srcOrd="0" destOrd="0" presId="urn:microsoft.com/office/officeart/2005/8/layout/orgChart1"/>
    <dgm:cxn modelId="{95C3037C-5FEC-415B-A58E-90B57474487A}" type="presParOf" srcId="{56885F8E-220C-4DB1-B9F5-6C44F8529AA5}" destId="{5A839939-7917-492A-86EC-63F99A281FBF}" srcOrd="0" destOrd="0" presId="urn:microsoft.com/office/officeart/2005/8/layout/orgChart1"/>
    <dgm:cxn modelId="{75396626-EE1E-4DEC-A835-15BAB8823ACB}" type="presParOf" srcId="{56885F8E-220C-4DB1-B9F5-6C44F8529AA5}" destId="{EB958520-09FF-44B5-A519-DCB66BDFD741}" srcOrd="1" destOrd="0" presId="urn:microsoft.com/office/officeart/2005/8/layout/orgChart1"/>
    <dgm:cxn modelId="{5067EDB3-668A-41E9-8669-A29E4017F789}" type="presParOf" srcId="{37E1CB68-474D-4A50-9BDF-132D1DB3F2FE}" destId="{D7D5DABC-C4DC-4C7C-B489-A9FDE55B1EDD}" srcOrd="1" destOrd="0" presId="urn:microsoft.com/office/officeart/2005/8/layout/orgChart1"/>
    <dgm:cxn modelId="{9CDC0E6B-E934-4578-8BE2-BD5F20079CA9}" type="presParOf" srcId="{37E1CB68-474D-4A50-9BDF-132D1DB3F2FE}" destId="{B280F4FB-654A-4DB4-91FC-5551AC8ACE35}" srcOrd="2" destOrd="0" presId="urn:microsoft.com/office/officeart/2005/8/layout/orgChart1"/>
    <dgm:cxn modelId="{0441A11C-0384-458F-A75C-B205E617F0C1}" type="presParOf" srcId="{183EFA9C-1289-4A57-B6DC-89D697314DD7}" destId="{68EB8DDA-1AA6-4153-8134-5B84E8BE5EDD}" srcOrd="4" destOrd="0" presId="urn:microsoft.com/office/officeart/2005/8/layout/orgChart1"/>
    <dgm:cxn modelId="{CA4C1826-14B2-494C-AF56-C883A7EC774F}" type="presParOf" srcId="{183EFA9C-1289-4A57-B6DC-89D697314DD7}" destId="{B568D0D3-474C-40F7-B78B-8661DCB62739}" srcOrd="5" destOrd="0" presId="urn:microsoft.com/office/officeart/2005/8/layout/orgChart1"/>
    <dgm:cxn modelId="{68D8065E-81AF-4E3E-8A1E-A9A452933DBE}" type="presParOf" srcId="{B568D0D3-474C-40F7-B78B-8661DCB62739}" destId="{7CFD3A5A-C861-47E3-A807-6882ED96FC57}" srcOrd="0" destOrd="0" presId="urn:microsoft.com/office/officeart/2005/8/layout/orgChart1"/>
    <dgm:cxn modelId="{BE047C39-1982-4DEB-8317-FB755FFD1C99}" type="presParOf" srcId="{7CFD3A5A-C861-47E3-A807-6882ED96FC57}" destId="{C216F608-BC2A-42A2-8317-9969E3BE8623}" srcOrd="0" destOrd="0" presId="urn:microsoft.com/office/officeart/2005/8/layout/orgChart1"/>
    <dgm:cxn modelId="{C9C4D53A-2AD7-4A02-97B0-8C7ECFEED8B7}" type="presParOf" srcId="{7CFD3A5A-C861-47E3-A807-6882ED96FC57}" destId="{996C027F-FFFF-40D6-B128-C052D5BEA962}" srcOrd="1" destOrd="0" presId="urn:microsoft.com/office/officeart/2005/8/layout/orgChart1"/>
    <dgm:cxn modelId="{8945652B-8718-4B7F-BFE2-88A322EBEFC5}" type="presParOf" srcId="{B568D0D3-474C-40F7-B78B-8661DCB62739}" destId="{E6861EFB-A332-486E-99B1-618FD3D8E544}" srcOrd="1" destOrd="0" presId="urn:microsoft.com/office/officeart/2005/8/layout/orgChart1"/>
    <dgm:cxn modelId="{F5A4E7E1-DAB6-4F58-9F7A-8CD89C33426A}" type="presParOf" srcId="{B568D0D3-474C-40F7-B78B-8661DCB62739}" destId="{DAF34F23-5CF9-487B-9DE3-5CC0ABDCD882}" srcOrd="2" destOrd="0" presId="urn:microsoft.com/office/officeart/2005/8/layout/orgChart1"/>
    <dgm:cxn modelId="{6E5B4477-12A9-4130-AF4D-73FA554DA2DF}" type="presParOf" srcId="{7D009CBE-7A5C-4F9A-A418-780DC90EAB1D}" destId="{CD47B745-8A28-43D1-A573-A0D451758F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D8C106-AB6B-4315-9D52-511FA52375E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C7766B-DE5C-43C0-8D0C-9669FC20A41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123441FF-A604-4232-8C87-D8A668FA704E}" type="parTrans" cxnId="{F9036422-8328-465F-9803-889E26F3CF79}">
      <dgm:prSet/>
      <dgm:spPr/>
      <dgm:t>
        <a:bodyPr/>
        <a:lstStyle/>
        <a:p>
          <a:endParaRPr lang="en-US" sz="1400"/>
        </a:p>
      </dgm:t>
    </dgm:pt>
    <dgm:pt modelId="{F6C24BAF-26F2-4AEA-AE48-D0829896368A}" type="sibTrans" cxnId="{F9036422-8328-465F-9803-889E26F3CF79}">
      <dgm:prSet/>
      <dgm:spPr/>
      <dgm:t>
        <a:bodyPr/>
        <a:lstStyle/>
        <a:p>
          <a:endParaRPr lang="en-US" sz="1400"/>
        </a:p>
      </dgm:t>
    </dgm:pt>
    <dgm:pt modelId="{EA2EDD3D-839A-4AB2-B667-2FA8C6ECB7FF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954346A7-C751-4604-B681-C10B879AC867}" type="parTrans" cxnId="{2B202ECC-A583-441A-87D5-C71FB0EE88F0}">
      <dgm:prSet/>
      <dgm:spPr/>
      <dgm:t>
        <a:bodyPr/>
        <a:lstStyle/>
        <a:p>
          <a:endParaRPr lang="en-US" sz="1400"/>
        </a:p>
      </dgm:t>
    </dgm:pt>
    <dgm:pt modelId="{9E0A3E72-F863-4689-B11D-A2C909B8FE14}" type="sibTrans" cxnId="{2B202ECC-A583-441A-87D5-C71FB0EE88F0}">
      <dgm:prSet/>
      <dgm:spPr/>
      <dgm:t>
        <a:bodyPr/>
        <a:lstStyle/>
        <a:p>
          <a:endParaRPr lang="en-US" sz="1400"/>
        </a:p>
      </dgm:t>
    </dgm:pt>
    <dgm:pt modelId="{80319487-3F8A-4643-B090-016C24A393D4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BAE4AA8E-02FF-4A1B-8385-CC5248F24E47}" type="parTrans" cxnId="{006DB855-F869-4B40-AECF-CF4A1F1B14FC}">
      <dgm:prSet/>
      <dgm:spPr/>
      <dgm:t>
        <a:bodyPr/>
        <a:lstStyle/>
        <a:p>
          <a:endParaRPr lang="en-US"/>
        </a:p>
      </dgm:t>
    </dgm:pt>
    <dgm:pt modelId="{2FB021AC-1A1A-4308-8ECB-6F59A18D8C1A}" type="sibTrans" cxnId="{006DB855-F869-4B40-AECF-CF4A1F1B14FC}">
      <dgm:prSet/>
      <dgm:spPr/>
      <dgm:t>
        <a:bodyPr/>
        <a:lstStyle/>
        <a:p>
          <a:endParaRPr lang="en-US"/>
        </a:p>
      </dgm:t>
    </dgm:pt>
    <dgm:pt modelId="{4BBF9883-A03A-4B2F-896F-8EF302347EE2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63397CDC-D118-41C3-BD7A-D5C5FFF3C4AB}" type="parTrans" cxnId="{0B2D917E-B108-42F0-A69F-BDD377F94BB1}">
      <dgm:prSet/>
      <dgm:spPr/>
      <dgm:t>
        <a:bodyPr/>
        <a:lstStyle/>
        <a:p>
          <a:endParaRPr lang="en-US"/>
        </a:p>
      </dgm:t>
    </dgm:pt>
    <dgm:pt modelId="{FFC83707-EF80-4315-8882-6BB9FAD5DE45}" type="sibTrans" cxnId="{0B2D917E-B108-42F0-A69F-BDD377F94BB1}">
      <dgm:prSet/>
      <dgm:spPr/>
      <dgm:t>
        <a:bodyPr/>
        <a:lstStyle/>
        <a:p>
          <a:endParaRPr lang="en-US"/>
        </a:p>
      </dgm:t>
    </dgm:pt>
    <dgm:pt modelId="{D95619CE-CA05-4AA4-AB6E-85A81E61E732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3</a:t>
          </a:r>
          <a:endParaRPr lang="en-US" sz="1400" dirty="0"/>
        </a:p>
      </dgm:t>
    </dgm:pt>
    <dgm:pt modelId="{86D67BA0-2260-4961-8019-BEADBB878736}" type="parTrans" cxnId="{6DCE81A9-0323-442D-AF72-5ED26E47D355}">
      <dgm:prSet/>
      <dgm:spPr/>
      <dgm:t>
        <a:bodyPr/>
        <a:lstStyle/>
        <a:p>
          <a:endParaRPr lang="en-US"/>
        </a:p>
      </dgm:t>
    </dgm:pt>
    <dgm:pt modelId="{F1CABD5D-BA59-4DD8-9E2C-FB6F548A0455}" type="sibTrans" cxnId="{6DCE81A9-0323-442D-AF72-5ED26E47D355}">
      <dgm:prSet/>
      <dgm:spPr/>
      <dgm:t>
        <a:bodyPr/>
        <a:lstStyle/>
        <a:p>
          <a:endParaRPr lang="en-US"/>
        </a:p>
      </dgm:t>
    </dgm:pt>
    <dgm:pt modelId="{D371B4D5-9C13-4F42-A7E1-840817E83E24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922FE878-D6D0-4353-A07A-CD9A97782DBD}" type="parTrans" cxnId="{F9992537-5EB9-4480-9D1A-099801C6B64E}">
      <dgm:prSet/>
      <dgm:spPr/>
      <dgm:t>
        <a:bodyPr/>
        <a:lstStyle/>
        <a:p>
          <a:endParaRPr lang="en-US"/>
        </a:p>
      </dgm:t>
    </dgm:pt>
    <dgm:pt modelId="{9773F62B-2637-4986-9480-D6339F65B172}" type="sibTrans" cxnId="{F9992537-5EB9-4480-9D1A-099801C6B64E}">
      <dgm:prSet/>
      <dgm:spPr/>
      <dgm:t>
        <a:bodyPr/>
        <a:lstStyle/>
        <a:p>
          <a:endParaRPr lang="en-US"/>
        </a:p>
      </dgm:t>
    </dgm:pt>
    <dgm:pt modelId="{A2F6C2B1-4728-436A-AA09-DF35CEDDF063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50AD1393-705D-42B9-B034-116C147DEFA6}" type="parTrans" cxnId="{6876F650-756F-4995-B2B9-262FFAEEA7D0}">
      <dgm:prSet/>
      <dgm:spPr/>
      <dgm:t>
        <a:bodyPr/>
        <a:lstStyle/>
        <a:p>
          <a:endParaRPr lang="en-US"/>
        </a:p>
      </dgm:t>
    </dgm:pt>
    <dgm:pt modelId="{2E67BBBF-ABD2-4316-8E3F-3E3DE7ADBAE8}" type="sibTrans" cxnId="{6876F650-756F-4995-B2B9-262FFAEEA7D0}">
      <dgm:prSet/>
      <dgm:spPr/>
      <dgm:t>
        <a:bodyPr/>
        <a:lstStyle/>
        <a:p>
          <a:endParaRPr lang="en-US"/>
        </a:p>
      </dgm:t>
    </dgm:pt>
    <dgm:pt modelId="{F8D5DCD2-C8A0-4169-BCB4-95A25D7AB841}">
      <dgm:prSet custT="1"/>
      <dgm:spPr/>
      <dgm:t>
        <a:bodyPr/>
        <a:lstStyle/>
        <a:p>
          <a:r>
            <a:rPr lang="zh-CN" altLang="en-US" sz="1400" dirty="0" smtClean="0"/>
            <a:t>子部门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696B9418-6357-4470-BF00-86C539565EA4}" type="parTrans" cxnId="{9CAEFA66-DB32-4883-8942-DFC69B62C999}">
      <dgm:prSet/>
      <dgm:spPr/>
      <dgm:t>
        <a:bodyPr/>
        <a:lstStyle/>
        <a:p>
          <a:endParaRPr lang="en-US"/>
        </a:p>
      </dgm:t>
    </dgm:pt>
    <dgm:pt modelId="{89842DD7-EFCD-49AE-AEDD-A4AB5BD3CB1A}" type="sibTrans" cxnId="{9CAEFA66-DB32-4883-8942-DFC69B62C999}">
      <dgm:prSet/>
      <dgm:spPr/>
      <dgm:t>
        <a:bodyPr/>
        <a:lstStyle/>
        <a:p>
          <a:endParaRPr lang="en-US"/>
        </a:p>
      </dgm:t>
    </dgm:pt>
    <dgm:pt modelId="{09A171D0-361A-4E98-A69F-8E5DC33A2BEF}">
      <dgm:prSet custT="1"/>
      <dgm:spPr/>
      <dgm:t>
        <a:bodyPr/>
        <a:lstStyle/>
        <a:p>
          <a:r>
            <a:rPr lang="zh-CN" altLang="en-US" sz="1400" dirty="0" smtClean="0"/>
            <a:t>子部门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CEEBA5D9-4602-4435-B1B0-A32AAC0B72BA}" type="parTrans" cxnId="{18AC5101-7D11-4E52-B732-86181673F987}">
      <dgm:prSet/>
      <dgm:spPr/>
      <dgm:t>
        <a:bodyPr/>
        <a:lstStyle/>
        <a:p>
          <a:endParaRPr lang="en-US"/>
        </a:p>
      </dgm:t>
    </dgm:pt>
    <dgm:pt modelId="{D0D6A8BD-F3B1-45D0-8E6A-C7300C9CCAB7}" type="sibTrans" cxnId="{18AC5101-7D11-4E52-B732-86181673F987}">
      <dgm:prSet/>
      <dgm:spPr/>
      <dgm:t>
        <a:bodyPr/>
        <a:lstStyle/>
        <a:p>
          <a:endParaRPr lang="en-US"/>
        </a:p>
      </dgm:t>
    </dgm:pt>
    <dgm:pt modelId="{33909C68-E22A-4431-A0BF-1AED2614934A}">
      <dgm:prSet custT="1"/>
      <dgm:spPr/>
      <dgm:t>
        <a:bodyPr/>
        <a:lstStyle/>
        <a:p>
          <a:r>
            <a:rPr lang="zh-CN" altLang="en-US" sz="1400" dirty="0" smtClean="0"/>
            <a:t>子部门</a:t>
          </a:r>
          <a:r>
            <a:rPr lang="en-US" altLang="zh-CN" sz="1400" dirty="0" smtClean="0"/>
            <a:t>3</a:t>
          </a:r>
          <a:endParaRPr lang="en-US" sz="1400" dirty="0"/>
        </a:p>
      </dgm:t>
    </dgm:pt>
    <dgm:pt modelId="{92B30F6F-283D-4164-AFF1-3B5F29A4332B}" type="parTrans" cxnId="{ECAEAF44-A46B-482D-AA84-DF718AF68C1E}">
      <dgm:prSet/>
      <dgm:spPr/>
      <dgm:t>
        <a:bodyPr/>
        <a:lstStyle/>
        <a:p>
          <a:endParaRPr lang="en-US"/>
        </a:p>
      </dgm:t>
    </dgm:pt>
    <dgm:pt modelId="{7D3FBA6F-FCD3-4C50-8D8D-D69EFD5F79E5}" type="sibTrans" cxnId="{ECAEAF44-A46B-482D-AA84-DF718AF68C1E}">
      <dgm:prSet/>
      <dgm:spPr/>
      <dgm:t>
        <a:bodyPr/>
        <a:lstStyle/>
        <a:p>
          <a:endParaRPr lang="en-US"/>
        </a:p>
      </dgm:t>
    </dgm:pt>
    <dgm:pt modelId="{FB9AB97A-BCEA-42B2-B490-EFABD6698FFE}">
      <dgm:prSet custT="1"/>
      <dgm:spPr/>
      <dgm:t>
        <a:bodyPr/>
        <a:lstStyle/>
        <a:p>
          <a:r>
            <a:rPr lang="zh-CN" altLang="en-US" sz="1400" dirty="0" smtClean="0"/>
            <a:t>子部门</a:t>
          </a:r>
          <a:r>
            <a:rPr lang="en-US" altLang="zh-CN" sz="1400" dirty="0" smtClean="0"/>
            <a:t>4</a:t>
          </a:r>
          <a:endParaRPr lang="en-US" sz="1400" dirty="0"/>
        </a:p>
      </dgm:t>
    </dgm:pt>
    <dgm:pt modelId="{0CD5A59B-290A-43CD-9C73-CF2DD0EF1FD7}" type="parTrans" cxnId="{7CA6D946-1858-4335-964B-D8AAB8050F95}">
      <dgm:prSet/>
      <dgm:spPr/>
      <dgm:t>
        <a:bodyPr/>
        <a:lstStyle/>
        <a:p>
          <a:endParaRPr lang="en-US"/>
        </a:p>
      </dgm:t>
    </dgm:pt>
    <dgm:pt modelId="{9DA154DC-0F89-4357-83EA-ADF30A945C7D}" type="sibTrans" cxnId="{7CA6D946-1858-4335-964B-D8AAB8050F95}">
      <dgm:prSet/>
      <dgm:spPr/>
      <dgm:t>
        <a:bodyPr/>
        <a:lstStyle/>
        <a:p>
          <a:endParaRPr lang="en-US"/>
        </a:p>
      </dgm:t>
    </dgm:pt>
    <dgm:pt modelId="{390483A1-4D41-48AC-AD4F-A9C499872FE4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4</a:t>
          </a:r>
          <a:endParaRPr lang="en-US" sz="1400" dirty="0"/>
        </a:p>
      </dgm:t>
    </dgm:pt>
    <dgm:pt modelId="{92F17EA9-2239-4E7A-AAD2-909DFF25C43F}" type="parTrans" cxnId="{E75731A5-7729-423D-8E0B-AA95FB773133}">
      <dgm:prSet/>
      <dgm:spPr/>
      <dgm:t>
        <a:bodyPr/>
        <a:lstStyle/>
        <a:p>
          <a:endParaRPr lang="en-US"/>
        </a:p>
      </dgm:t>
    </dgm:pt>
    <dgm:pt modelId="{0F616CA1-9AE7-4504-B674-12558F89D522}" type="sibTrans" cxnId="{E75731A5-7729-423D-8E0B-AA95FB773133}">
      <dgm:prSet/>
      <dgm:spPr/>
      <dgm:t>
        <a:bodyPr/>
        <a:lstStyle/>
        <a:p>
          <a:endParaRPr lang="en-US"/>
        </a:p>
      </dgm:t>
    </dgm:pt>
    <dgm:pt modelId="{B064F59B-7ACD-4B1D-A89B-889D79F3DA65}" type="pres">
      <dgm:prSet presAssocID="{84D8C106-AB6B-4315-9D52-511FA52375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31C301-4D9B-480A-B1BA-AF21600BC51C}" type="pres">
      <dgm:prSet presAssocID="{CAC7766B-DE5C-43C0-8D0C-9669FC20A417}" presName="hierRoot1" presStyleCnt="0">
        <dgm:presLayoutVars>
          <dgm:hierBranch val="init"/>
        </dgm:presLayoutVars>
      </dgm:prSet>
      <dgm:spPr/>
    </dgm:pt>
    <dgm:pt modelId="{B3464EDE-C03B-4F3F-9162-4000190ADDB0}" type="pres">
      <dgm:prSet presAssocID="{CAC7766B-DE5C-43C0-8D0C-9669FC20A417}" presName="rootComposite1" presStyleCnt="0"/>
      <dgm:spPr/>
    </dgm:pt>
    <dgm:pt modelId="{668F5963-2D79-4176-9C0E-288E4E3476DD}" type="pres">
      <dgm:prSet presAssocID="{CAC7766B-DE5C-43C0-8D0C-9669FC20A417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4FE19-3A5A-4257-8991-5FCC55FD3DCC}" type="pres">
      <dgm:prSet presAssocID="{CAC7766B-DE5C-43C0-8D0C-9669FC20A4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3FFCEEF-365D-406B-B8DC-6CE4F52AA080}" type="pres">
      <dgm:prSet presAssocID="{CAC7766B-DE5C-43C0-8D0C-9669FC20A417}" presName="hierChild2" presStyleCnt="0"/>
      <dgm:spPr/>
    </dgm:pt>
    <dgm:pt modelId="{9E05DCDC-8F07-4639-984A-EEFE567B8926}" type="pres">
      <dgm:prSet presAssocID="{954346A7-C751-4604-B681-C10B879AC867}" presName="Name37" presStyleLbl="parChTrans1D2" presStyleIdx="0" presStyleCnt="6"/>
      <dgm:spPr/>
      <dgm:t>
        <a:bodyPr/>
        <a:lstStyle/>
        <a:p>
          <a:endParaRPr lang="en-US"/>
        </a:p>
      </dgm:t>
    </dgm:pt>
    <dgm:pt modelId="{24308C7A-C26E-4D2B-B025-8AF68248B235}" type="pres">
      <dgm:prSet presAssocID="{EA2EDD3D-839A-4AB2-B667-2FA8C6ECB7FF}" presName="hierRoot2" presStyleCnt="0">
        <dgm:presLayoutVars>
          <dgm:hierBranch val="init"/>
        </dgm:presLayoutVars>
      </dgm:prSet>
      <dgm:spPr/>
    </dgm:pt>
    <dgm:pt modelId="{6FC66C67-EAE8-47B4-90BC-CFC8BA534B2D}" type="pres">
      <dgm:prSet presAssocID="{EA2EDD3D-839A-4AB2-B667-2FA8C6ECB7FF}" presName="rootComposite" presStyleCnt="0"/>
      <dgm:spPr/>
    </dgm:pt>
    <dgm:pt modelId="{FA2ED04F-3A88-41BC-965F-30027E0B1DBF}" type="pres">
      <dgm:prSet presAssocID="{EA2EDD3D-839A-4AB2-B667-2FA8C6ECB7FF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DAE71-17F2-470C-86EC-C15340F30DC6}" type="pres">
      <dgm:prSet presAssocID="{EA2EDD3D-839A-4AB2-B667-2FA8C6ECB7FF}" presName="rootConnector" presStyleLbl="node2" presStyleIdx="0" presStyleCnt="6"/>
      <dgm:spPr/>
      <dgm:t>
        <a:bodyPr/>
        <a:lstStyle/>
        <a:p>
          <a:endParaRPr lang="en-US"/>
        </a:p>
      </dgm:t>
    </dgm:pt>
    <dgm:pt modelId="{47720B0A-2CDE-487E-B702-1CFCB8A7DAA4}" type="pres">
      <dgm:prSet presAssocID="{EA2EDD3D-839A-4AB2-B667-2FA8C6ECB7FF}" presName="hierChild4" presStyleCnt="0"/>
      <dgm:spPr/>
    </dgm:pt>
    <dgm:pt modelId="{309DEBE7-0352-4C53-BCD7-E867DDC092D2}" type="pres">
      <dgm:prSet presAssocID="{696B9418-6357-4470-BF00-86C539565EA4}" presName="Name37" presStyleLbl="parChTrans1D3" presStyleIdx="0" presStyleCnt="4"/>
      <dgm:spPr/>
      <dgm:t>
        <a:bodyPr/>
        <a:lstStyle/>
        <a:p>
          <a:endParaRPr lang="en-US"/>
        </a:p>
      </dgm:t>
    </dgm:pt>
    <dgm:pt modelId="{20640C98-7EF0-42F7-A64D-8492CA24CF8C}" type="pres">
      <dgm:prSet presAssocID="{F8D5DCD2-C8A0-4169-BCB4-95A25D7AB841}" presName="hierRoot2" presStyleCnt="0">
        <dgm:presLayoutVars>
          <dgm:hierBranch val="init"/>
        </dgm:presLayoutVars>
      </dgm:prSet>
      <dgm:spPr/>
    </dgm:pt>
    <dgm:pt modelId="{E67E420A-8BB5-43ED-8083-0125CD92E195}" type="pres">
      <dgm:prSet presAssocID="{F8D5DCD2-C8A0-4169-BCB4-95A25D7AB841}" presName="rootComposite" presStyleCnt="0"/>
      <dgm:spPr/>
    </dgm:pt>
    <dgm:pt modelId="{73DD9FBD-4679-4F4F-8070-92FF7E362AEA}" type="pres">
      <dgm:prSet presAssocID="{F8D5DCD2-C8A0-4169-BCB4-95A25D7AB84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2729E-BA4C-4262-90A0-216FA73206CF}" type="pres">
      <dgm:prSet presAssocID="{F8D5DCD2-C8A0-4169-BCB4-95A25D7AB841}" presName="rootConnector" presStyleLbl="node3" presStyleIdx="0" presStyleCnt="4"/>
      <dgm:spPr/>
      <dgm:t>
        <a:bodyPr/>
        <a:lstStyle/>
        <a:p>
          <a:endParaRPr lang="en-US"/>
        </a:p>
      </dgm:t>
    </dgm:pt>
    <dgm:pt modelId="{722D6A35-C86B-4F16-B996-EE642DE748D4}" type="pres">
      <dgm:prSet presAssocID="{F8D5DCD2-C8A0-4169-BCB4-95A25D7AB841}" presName="hierChild4" presStyleCnt="0"/>
      <dgm:spPr/>
    </dgm:pt>
    <dgm:pt modelId="{173F0E0C-9FF5-48E8-9FE3-03C5A0944FA0}" type="pres">
      <dgm:prSet presAssocID="{F8D5DCD2-C8A0-4169-BCB4-95A25D7AB841}" presName="hierChild5" presStyleCnt="0"/>
      <dgm:spPr/>
    </dgm:pt>
    <dgm:pt modelId="{2AD8EF61-BDF6-4487-BA85-2D6E8F4E6875}" type="pres">
      <dgm:prSet presAssocID="{CEEBA5D9-4602-4435-B1B0-A32AAC0B72BA}" presName="Name37" presStyleLbl="parChTrans1D3" presStyleIdx="1" presStyleCnt="4"/>
      <dgm:spPr/>
      <dgm:t>
        <a:bodyPr/>
        <a:lstStyle/>
        <a:p>
          <a:endParaRPr lang="en-US"/>
        </a:p>
      </dgm:t>
    </dgm:pt>
    <dgm:pt modelId="{BE41EAAF-DC9F-465E-877E-76C11FABE50E}" type="pres">
      <dgm:prSet presAssocID="{09A171D0-361A-4E98-A69F-8E5DC33A2BEF}" presName="hierRoot2" presStyleCnt="0">
        <dgm:presLayoutVars>
          <dgm:hierBranch val="init"/>
        </dgm:presLayoutVars>
      </dgm:prSet>
      <dgm:spPr/>
    </dgm:pt>
    <dgm:pt modelId="{5278CD86-498C-45D7-95D1-88DF49767D1E}" type="pres">
      <dgm:prSet presAssocID="{09A171D0-361A-4E98-A69F-8E5DC33A2BEF}" presName="rootComposite" presStyleCnt="0"/>
      <dgm:spPr/>
    </dgm:pt>
    <dgm:pt modelId="{32C04E23-A690-4B22-911C-8F04069E436F}" type="pres">
      <dgm:prSet presAssocID="{09A171D0-361A-4E98-A69F-8E5DC33A2BEF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ADB383-827F-4C9C-975A-A49F2520B0DB}" type="pres">
      <dgm:prSet presAssocID="{09A171D0-361A-4E98-A69F-8E5DC33A2BEF}" presName="rootConnector" presStyleLbl="node3" presStyleIdx="1" presStyleCnt="4"/>
      <dgm:spPr/>
      <dgm:t>
        <a:bodyPr/>
        <a:lstStyle/>
        <a:p>
          <a:endParaRPr lang="en-US"/>
        </a:p>
      </dgm:t>
    </dgm:pt>
    <dgm:pt modelId="{CF6EEA71-1801-42BA-9D8E-A004C3911DD5}" type="pres">
      <dgm:prSet presAssocID="{09A171D0-361A-4E98-A69F-8E5DC33A2BEF}" presName="hierChild4" presStyleCnt="0"/>
      <dgm:spPr/>
    </dgm:pt>
    <dgm:pt modelId="{0716141A-51EF-4B23-88A3-9C236AB5A60F}" type="pres">
      <dgm:prSet presAssocID="{09A171D0-361A-4E98-A69F-8E5DC33A2BEF}" presName="hierChild5" presStyleCnt="0"/>
      <dgm:spPr/>
    </dgm:pt>
    <dgm:pt modelId="{DB14663E-3F9B-49BD-A2FD-19269A3E0971}" type="pres">
      <dgm:prSet presAssocID="{EA2EDD3D-839A-4AB2-B667-2FA8C6ECB7FF}" presName="hierChild5" presStyleCnt="0"/>
      <dgm:spPr/>
    </dgm:pt>
    <dgm:pt modelId="{1D03697B-413B-4C09-BFFC-6CD696D2EEE9}" type="pres">
      <dgm:prSet presAssocID="{BAE4AA8E-02FF-4A1B-8385-CC5248F24E47}" presName="Name37" presStyleLbl="parChTrans1D2" presStyleIdx="1" presStyleCnt="6"/>
      <dgm:spPr/>
      <dgm:t>
        <a:bodyPr/>
        <a:lstStyle/>
        <a:p>
          <a:endParaRPr lang="en-US"/>
        </a:p>
      </dgm:t>
    </dgm:pt>
    <dgm:pt modelId="{CF7AF967-238B-462E-B7F9-90BEB9BE4FA1}" type="pres">
      <dgm:prSet presAssocID="{80319487-3F8A-4643-B090-016C24A393D4}" presName="hierRoot2" presStyleCnt="0">
        <dgm:presLayoutVars>
          <dgm:hierBranch val="init"/>
        </dgm:presLayoutVars>
      </dgm:prSet>
      <dgm:spPr/>
    </dgm:pt>
    <dgm:pt modelId="{26963596-805D-4FBA-96D7-971E9941602D}" type="pres">
      <dgm:prSet presAssocID="{80319487-3F8A-4643-B090-016C24A393D4}" presName="rootComposite" presStyleCnt="0"/>
      <dgm:spPr/>
    </dgm:pt>
    <dgm:pt modelId="{71B14C46-B503-440A-9BD2-335467A3B04F}" type="pres">
      <dgm:prSet presAssocID="{80319487-3F8A-4643-B090-016C24A393D4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2C4-3154-45FF-B223-3784B6DC3DE6}" type="pres">
      <dgm:prSet presAssocID="{80319487-3F8A-4643-B090-016C24A393D4}" presName="rootConnector" presStyleLbl="node2" presStyleIdx="1" presStyleCnt="6"/>
      <dgm:spPr/>
      <dgm:t>
        <a:bodyPr/>
        <a:lstStyle/>
        <a:p>
          <a:endParaRPr lang="en-US"/>
        </a:p>
      </dgm:t>
    </dgm:pt>
    <dgm:pt modelId="{A818E1BA-39D4-49CE-B23D-A36BD3D2097C}" type="pres">
      <dgm:prSet presAssocID="{80319487-3F8A-4643-B090-016C24A393D4}" presName="hierChild4" presStyleCnt="0"/>
      <dgm:spPr/>
    </dgm:pt>
    <dgm:pt modelId="{EE394713-F6B0-43A1-A0A6-B5FE3E98EAD7}" type="pres">
      <dgm:prSet presAssocID="{92B30F6F-283D-4164-AFF1-3B5F29A4332B}" presName="Name37" presStyleLbl="parChTrans1D3" presStyleIdx="2" presStyleCnt="4"/>
      <dgm:spPr/>
      <dgm:t>
        <a:bodyPr/>
        <a:lstStyle/>
        <a:p>
          <a:endParaRPr lang="en-US"/>
        </a:p>
      </dgm:t>
    </dgm:pt>
    <dgm:pt modelId="{18A07D2B-C83A-4EA2-9EDE-5AD837B530AD}" type="pres">
      <dgm:prSet presAssocID="{33909C68-E22A-4431-A0BF-1AED2614934A}" presName="hierRoot2" presStyleCnt="0">
        <dgm:presLayoutVars>
          <dgm:hierBranch val="init"/>
        </dgm:presLayoutVars>
      </dgm:prSet>
      <dgm:spPr/>
    </dgm:pt>
    <dgm:pt modelId="{30974C4A-28AA-45C9-97E6-96EDCBB17E94}" type="pres">
      <dgm:prSet presAssocID="{33909C68-E22A-4431-A0BF-1AED2614934A}" presName="rootComposite" presStyleCnt="0"/>
      <dgm:spPr/>
    </dgm:pt>
    <dgm:pt modelId="{AB407D3B-7395-4E20-AE2B-542303413286}" type="pres">
      <dgm:prSet presAssocID="{33909C68-E22A-4431-A0BF-1AED2614934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412C0B-AA06-4D2F-9BED-CA97AC3D6699}" type="pres">
      <dgm:prSet presAssocID="{33909C68-E22A-4431-A0BF-1AED2614934A}" presName="rootConnector" presStyleLbl="node3" presStyleIdx="2" presStyleCnt="4"/>
      <dgm:spPr/>
      <dgm:t>
        <a:bodyPr/>
        <a:lstStyle/>
        <a:p>
          <a:endParaRPr lang="en-US"/>
        </a:p>
      </dgm:t>
    </dgm:pt>
    <dgm:pt modelId="{91BB0661-34EC-4DCF-9875-4C5B46FD671F}" type="pres">
      <dgm:prSet presAssocID="{33909C68-E22A-4431-A0BF-1AED2614934A}" presName="hierChild4" presStyleCnt="0"/>
      <dgm:spPr/>
    </dgm:pt>
    <dgm:pt modelId="{D1A38E2A-164B-47AD-9709-B9E78723359E}" type="pres">
      <dgm:prSet presAssocID="{33909C68-E22A-4431-A0BF-1AED2614934A}" presName="hierChild5" presStyleCnt="0"/>
      <dgm:spPr/>
    </dgm:pt>
    <dgm:pt modelId="{92697F3F-C695-4444-A9A0-CEF3A438363A}" type="pres">
      <dgm:prSet presAssocID="{0CD5A59B-290A-43CD-9C73-CF2DD0EF1FD7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F37A77C-B3E4-4367-AED7-DBF3CCCBFACA}" type="pres">
      <dgm:prSet presAssocID="{FB9AB97A-BCEA-42B2-B490-EFABD6698FFE}" presName="hierRoot2" presStyleCnt="0">
        <dgm:presLayoutVars>
          <dgm:hierBranch val="init"/>
        </dgm:presLayoutVars>
      </dgm:prSet>
      <dgm:spPr/>
    </dgm:pt>
    <dgm:pt modelId="{AEFFE9A3-5B94-4925-9811-2C29CE19BFD1}" type="pres">
      <dgm:prSet presAssocID="{FB9AB97A-BCEA-42B2-B490-EFABD6698FFE}" presName="rootComposite" presStyleCnt="0"/>
      <dgm:spPr/>
    </dgm:pt>
    <dgm:pt modelId="{27C3B5E4-E52C-479D-BF24-730FF0940293}" type="pres">
      <dgm:prSet presAssocID="{FB9AB97A-BCEA-42B2-B490-EFABD6698FF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D026E-D5E9-4302-A46D-B7E4FBD47E42}" type="pres">
      <dgm:prSet presAssocID="{FB9AB97A-BCEA-42B2-B490-EFABD6698FFE}" presName="rootConnector" presStyleLbl="node3" presStyleIdx="3" presStyleCnt="4"/>
      <dgm:spPr/>
      <dgm:t>
        <a:bodyPr/>
        <a:lstStyle/>
        <a:p>
          <a:endParaRPr lang="en-US"/>
        </a:p>
      </dgm:t>
    </dgm:pt>
    <dgm:pt modelId="{5CB219DA-668F-42A5-9BBF-EDDED252D188}" type="pres">
      <dgm:prSet presAssocID="{FB9AB97A-BCEA-42B2-B490-EFABD6698FFE}" presName="hierChild4" presStyleCnt="0"/>
      <dgm:spPr/>
    </dgm:pt>
    <dgm:pt modelId="{516A1EE0-C5B6-4D0C-98C8-17D7A77F7E33}" type="pres">
      <dgm:prSet presAssocID="{FB9AB97A-BCEA-42B2-B490-EFABD6698FFE}" presName="hierChild5" presStyleCnt="0"/>
      <dgm:spPr/>
    </dgm:pt>
    <dgm:pt modelId="{C33F6519-7570-48F7-854E-C81405A25062}" type="pres">
      <dgm:prSet presAssocID="{80319487-3F8A-4643-B090-016C24A393D4}" presName="hierChild5" presStyleCnt="0"/>
      <dgm:spPr/>
    </dgm:pt>
    <dgm:pt modelId="{4486D05F-0AB2-44D1-A8D2-7A1BA8C5112C}" type="pres">
      <dgm:prSet presAssocID="{50AD1393-705D-42B9-B034-116C147DEFA6}" presName="Name37" presStyleLbl="parChTrans1D2" presStyleIdx="2" presStyleCnt="6"/>
      <dgm:spPr/>
      <dgm:t>
        <a:bodyPr/>
        <a:lstStyle/>
        <a:p>
          <a:endParaRPr lang="en-US"/>
        </a:p>
      </dgm:t>
    </dgm:pt>
    <dgm:pt modelId="{FA39F522-2F62-4B4D-813A-912F834F72A4}" type="pres">
      <dgm:prSet presAssocID="{A2F6C2B1-4728-436A-AA09-DF35CEDDF063}" presName="hierRoot2" presStyleCnt="0">
        <dgm:presLayoutVars>
          <dgm:hierBranch val="init"/>
        </dgm:presLayoutVars>
      </dgm:prSet>
      <dgm:spPr/>
    </dgm:pt>
    <dgm:pt modelId="{5875BC31-3E2C-4054-AD45-BE7D052A97C3}" type="pres">
      <dgm:prSet presAssocID="{A2F6C2B1-4728-436A-AA09-DF35CEDDF063}" presName="rootComposite" presStyleCnt="0"/>
      <dgm:spPr/>
    </dgm:pt>
    <dgm:pt modelId="{0203676D-5E42-4B1D-BCF0-0823A8474019}" type="pres">
      <dgm:prSet presAssocID="{A2F6C2B1-4728-436A-AA09-DF35CEDDF063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C34C1-92C3-4B0A-86C2-BA614F1B67BF}" type="pres">
      <dgm:prSet presAssocID="{A2F6C2B1-4728-436A-AA09-DF35CEDDF063}" presName="rootConnector" presStyleLbl="node2" presStyleIdx="2" presStyleCnt="6"/>
      <dgm:spPr/>
      <dgm:t>
        <a:bodyPr/>
        <a:lstStyle/>
        <a:p>
          <a:endParaRPr lang="en-US"/>
        </a:p>
      </dgm:t>
    </dgm:pt>
    <dgm:pt modelId="{BEE6C5FD-699F-4DBA-A2DB-EB8A7B2C09E0}" type="pres">
      <dgm:prSet presAssocID="{A2F6C2B1-4728-436A-AA09-DF35CEDDF063}" presName="hierChild4" presStyleCnt="0"/>
      <dgm:spPr/>
    </dgm:pt>
    <dgm:pt modelId="{CE7E5214-CE9B-454A-BB9B-7DF781288271}" type="pres">
      <dgm:prSet presAssocID="{A2F6C2B1-4728-436A-AA09-DF35CEDDF063}" presName="hierChild5" presStyleCnt="0"/>
      <dgm:spPr/>
    </dgm:pt>
    <dgm:pt modelId="{D8BB1A81-803D-4018-9343-9FA4C3CFD4E2}" type="pres">
      <dgm:prSet presAssocID="{CAC7766B-DE5C-43C0-8D0C-9669FC20A417}" presName="hierChild3" presStyleCnt="0"/>
      <dgm:spPr/>
    </dgm:pt>
    <dgm:pt modelId="{7D009CBE-7A5C-4F9A-A418-780DC90EAB1D}" type="pres">
      <dgm:prSet presAssocID="{4BBF9883-A03A-4B2F-896F-8EF302347EE2}" presName="hierRoot1" presStyleCnt="0">
        <dgm:presLayoutVars>
          <dgm:hierBranch val="init"/>
        </dgm:presLayoutVars>
      </dgm:prSet>
      <dgm:spPr/>
    </dgm:pt>
    <dgm:pt modelId="{97CDEC42-01A8-4087-A334-4D50E45E13AE}" type="pres">
      <dgm:prSet presAssocID="{4BBF9883-A03A-4B2F-896F-8EF302347EE2}" presName="rootComposite1" presStyleCnt="0"/>
      <dgm:spPr/>
    </dgm:pt>
    <dgm:pt modelId="{6D8D8C4E-9B9B-463C-921F-DBDE1D461FC9}" type="pres">
      <dgm:prSet presAssocID="{4BBF9883-A03A-4B2F-896F-8EF302347EE2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075E-33AC-4FF9-8CB3-440C817B2CB1}" type="pres">
      <dgm:prSet presAssocID="{4BBF9883-A03A-4B2F-896F-8EF302347E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EFA9C-1289-4A57-B6DC-89D697314DD7}" type="pres">
      <dgm:prSet presAssocID="{4BBF9883-A03A-4B2F-896F-8EF302347EE2}" presName="hierChild2" presStyleCnt="0"/>
      <dgm:spPr/>
    </dgm:pt>
    <dgm:pt modelId="{0799BBCF-F320-49D0-9DBF-FA491F8C123B}" type="pres">
      <dgm:prSet presAssocID="{86D67BA0-2260-4961-8019-BEADBB878736}" presName="Name37" presStyleLbl="parChTrans1D2" presStyleIdx="3" presStyleCnt="6"/>
      <dgm:spPr/>
      <dgm:t>
        <a:bodyPr/>
        <a:lstStyle/>
        <a:p>
          <a:endParaRPr lang="en-US"/>
        </a:p>
      </dgm:t>
    </dgm:pt>
    <dgm:pt modelId="{FEBDE2D0-EA98-48A4-8D40-556B9787BCCD}" type="pres">
      <dgm:prSet presAssocID="{D95619CE-CA05-4AA4-AB6E-85A81E61E732}" presName="hierRoot2" presStyleCnt="0">
        <dgm:presLayoutVars>
          <dgm:hierBranch val="init"/>
        </dgm:presLayoutVars>
      </dgm:prSet>
      <dgm:spPr/>
    </dgm:pt>
    <dgm:pt modelId="{9AB25C30-6651-4B2C-88ED-92606E69CF6C}" type="pres">
      <dgm:prSet presAssocID="{D95619CE-CA05-4AA4-AB6E-85A81E61E732}" presName="rootComposite" presStyleCnt="0"/>
      <dgm:spPr/>
    </dgm:pt>
    <dgm:pt modelId="{9A26AB44-D30B-4FDD-AAFE-A65071F2085C}" type="pres">
      <dgm:prSet presAssocID="{D95619CE-CA05-4AA4-AB6E-85A81E61E73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27592-F5BC-40F7-B8B9-32A43A09C761}" type="pres">
      <dgm:prSet presAssocID="{D95619CE-CA05-4AA4-AB6E-85A81E61E732}" presName="rootConnector" presStyleLbl="node2" presStyleIdx="3" presStyleCnt="6"/>
      <dgm:spPr/>
      <dgm:t>
        <a:bodyPr/>
        <a:lstStyle/>
        <a:p>
          <a:endParaRPr lang="en-US"/>
        </a:p>
      </dgm:t>
    </dgm:pt>
    <dgm:pt modelId="{4BAD853B-5FFB-4C59-81D4-067CE42B38A9}" type="pres">
      <dgm:prSet presAssocID="{D95619CE-CA05-4AA4-AB6E-85A81E61E732}" presName="hierChild4" presStyleCnt="0"/>
      <dgm:spPr/>
    </dgm:pt>
    <dgm:pt modelId="{E2D411D5-437E-4897-8A97-80488E3A8FAD}" type="pres">
      <dgm:prSet presAssocID="{D95619CE-CA05-4AA4-AB6E-85A81E61E732}" presName="hierChild5" presStyleCnt="0"/>
      <dgm:spPr/>
    </dgm:pt>
    <dgm:pt modelId="{18906F16-7826-495E-B85E-97F3172FA261}" type="pres">
      <dgm:prSet presAssocID="{92F17EA9-2239-4E7A-AAD2-909DFF25C43F}" presName="Name37" presStyleLbl="parChTrans1D2" presStyleIdx="4" presStyleCnt="6"/>
      <dgm:spPr/>
      <dgm:t>
        <a:bodyPr/>
        <a:lstStyle/>
        <a:p>
          <a:endParaRPr lang="en-US"/>
        </a:p>
      </dgm:t>
    </dgm:pt>
    <dgm:pt modelId="{37E1CB68-474D-4A50-9BDF-132D1DB3F2FE}" type="pres">
      <dgm:prSet presAssocID="{390483A1-4D41-48AC-AD4F-A9C499872FE4}" presName="hierRoot2" presStyleCnt="0">
        <dgm:presLayoutVars>
          <dgm:hierBranch val="init"/>
        </dgm:presLayoutVars>
      </dgm:prSet>
      <dgm:spPr/>
    </dgm:pt>
    <dgm:pt modelId="{56885F8E-220C-4DB1-B9F5-6C44F8529AA5}" type="pres">
      <dgm:prSet presAssocID="{390483A1-4D41-48AC-AD4F-A9C499872FE4}" presName="rootComposite" presStyleCnt="0"/>
      <dgm:spPr/>
    </dgm:pt>
    <dgm:pt modelId="{5A839939-7917-492A-86EC-63F99A281FBF}" type="pres">
      <dgm:prSet presAssocID="{390483A1-4D41-48AC-AD4F-A9C499872FE4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58520-09FF-44B5-A519-DCB66BDFD741}" type="pres">
      <dgm:prSet presAssocID="{390483A1-4D41-48AC-AD4F-A9C499872FE4}" presName="rootConnector" presStyleLbl="node2" presStyleIdx="4" presStyleCnt="6"/>
      <dgm:spPr/>
      <dgm:t>
        <a:bodyPr/>
        <a:lstStyle/>
        <a:p>
          <a:endParaRPr lang="en-US"/>
        </a:p>
      </dgm:t>
    </dgm:pt>
    <dgm:pt modelId="{D7D5DABC-C4DC-4C7C-B489-A9FDE55B1EDD}" type="pres">
      <dgm:prSet presAssocID="{390483A1-4D41-48AC-AD4F-A9C499872FE4}" presName="hierChild4" presStyleCnt="0"/>
      <dgm:spPr/>
    </dgm:pt>
    <dgm:pt modelId="{B280F4FB-654A-4DB4-91FC-5551AC8ACE35}" type="pres">
      <dgm:prSet presAssocID="{390483A1-4D41-48AC-AD4F-A9C499872FE4}" presName="hierChild5" presStyleCnt="0"/>
      <dgm:spPr/>
    </dgm:pt>
    <dgm:pt modelId="{68EB8DDA-1AA6-4153-8134-5B84E8BE5EDD}" type="pres">
      <dgm:prSet presAssocID="{922FE878-D6D0-4353-A07A-CD9A97782DBD}" presName="Name37" presStyleLbl="parChTrans1D2" presStyleIdx="5" presStyleCnt="6"/>
      <dgm:spPr/>
      <dgm:t>
        <a:bodyPr/>
        <a:lstStyle/>
        <a:p>
          <a:endParaRPr lang="en-US"/>
        </a:p>
      </dgm:t>
    </dgm:pt>
    <dgm:pt modelId="{B568D0D3-474C-40F7-B78B-8661DCB62739}" type="pres">
      <dgm:prSet presAssocID="{D371B4D5-9C13-4F42-A7E1-840817E83E24}" presName="hierRoot2" presStyleCnt="0">
        <dgm:presLayoutVars>
          <dgm:hierBranch val="init"/>
        </dgm:presLayoutVars>
      </dgm:prSet>
      <dgm:spPr/>
    </dgm:pt>
    <dgm:pt modelId="{7CFD3A5A-C861-47E3-A807-6882ED96FC57}" type="pres">
      <dgm:prSet presAssocID="{D371B4D5-9C13-4F42-A7E1-840817E83E24}" presName="rootComposite" presStyleCnt="0"/>
      <dgm:spPr/>
    </dgm:pt>
    <dgm:pt modelId="{C216F608-BC2A-42A2-8317-9969E3BE8623}" type="pres">
      <dgm:prSet presAssocID="{D371B4D5-9C13-4F42-A7E1-840817E83E2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6C027F-FFFF-40D6-B128-C052D5BEA962}" type="pres">
      <dgm:prSet presAssocID="{D371B4D5-9C13-4F42-A7E1-840817E83E24}" presName="rootConnector" presStyleLbl="node2" presStyleIdx="5" presStyleCnt="6"/>
      <dgm:spPr/>
      <dgm:t>
        <a:bodyPr/>
        <a:lstStyle/>
        <a:p>
          <a:endParaRPr lang="en-US"/>
        </a:p>
      </dgm:t>
    </dgm:pt>
    <dgm:pt modelId="{E6861EFB-A332-486E-99B1-618FD3D8E544}" type="pres">
      <dgm:prSet presAssocID="{D371B4D5-9C13-4F42-A7E1-840817E83E24}" presName="hierChild4" presStyleCnt="0"/>
      <dgm:spPr/>
    </dgm:pt>
    <dgm:pt modelId="{DAF34F23-5CF9-487B-9DE3-5CC0ABDCD882}" type="pres">
      <dgm:prSet presAssocID="{D371B4D5-9C13-4F42-A7E1-840817E83E24}" presName="hierChild5" presStyleCnt="0"/>
      <dgm:spPr/>
    </dgm:pt>
    <dgm:pt modelId="{CD47B745-8A28-43D1-A573-A0D451758F81}" type="pres">
      <dgm:prSet presAssocID="{4BBF9883-A03A-4B2F-896F-8EF302347EE2}" presName="hierChild3" presStyleCnt="0"/>
      <dgm:spPr/>
    </dgm:pt>
  </dgm:ptLst>
  <dgm:cxnLst>
    <dgm:cxn modelId="{7CA6D946-1858-4335-964B-D8AAB8050F95}" srcId="{80319487-3F8A-4643-B090-016C24A393D4}" destId="{FB9AB97A-BCEA-42B2-B490-EFABD6698FFE}" srcOrd="1" destOrd="0" parTransId="{0CD5A59B-290A-43CD-9C73-CF2DD0EF1FD7}" sibTransId="{9DA154DC-0F89-4357-83EA-ADF30A945C7D}"/>
    <dgm:cxn modelId="{1541B9C4-A7BB-47E0-82C5-2FEA85F22734}" type="presOf" srcId="{0CD5A59B-290A-43CD-9C73-CF2DD0EF1FD7}" destId="{92697F3F-C695-4444-A9A0-CEF3A438363A}" srcOrd="0" destOrd="0" presId="urn:microsoft.com/office/officeart/2005/8/layout/orgChart1"/>
    <dgm:cxn modelId="{876D9F2D-42E0-4D27-A3BA-A341CBDBF6F4}" type="presOf" srcId="{09A171D0-361A-4E98-A69F-8E5DC33A2BEF}" destId="{32C04E23-A690-4B22-911C-8F04069E436F}" srcOrd="0" destOrd="0" presId="urn:microsoft.com/office/officeart/2005/8/layout/orgChart1"/>
    <dgm:cxn modelId="{F9036422-8328-465F-9803-889E26F3CF79}" srcId="{84D8C106-AB6B-4315-9D52-511FA52375E2}" destId="{CAC7766B-DE5C-43C0-8D0C-9669FC20A417}" srcOrd="0" destOrd="0" parTransId="{123441FF-A604-4232-8C87-D8A668FA704E}" sibTransId="{F6C24BAF-26F2-4AEA-AE48-D0829896368A}"/>
    <dgm:cxn modelId="{7F216580-08F1-4568-B4E0-A2D555C6DC02}" type="presOf" srcId="{EA2EDD3D-839A-4AB2-B667-2FA8C6ECB7FF}" destId="{448DAE71-17F2-470C-86EC-C15340F30DC6}" srcOrd="1" destOrd="0" presId="urn:microsoft.com/office/officeart/2005/8/layout/orgChart1"/>
    <dgm:cxn modelId="{6DCE81A9-0323-442D-AF72-5ED26E47D355}" srcId="{4BBF9883-A03A-4B2F-896F-8EF302347EE2}" destId="{D95619CE-CA05-4AA4-AB6E-85A81E61E732}" srcOrd="0" destOrd="0" parTransId="{86D67BA0-2260-4961-8019-BEADBB878736}" sibTransId="{F1CABD5D-BA59-4DD8-9E2C-FB6F548A0455}"/>
    <dgm:cxn modelId="{B28F5D9E-A413-4295-8F71-8544E3803630}" type="presOf" srcId="{D95619CE-CA05-4AA4-AB6E-85A81E61E732}" destId="{83527592-F5BC-40F7-B8B9-32A43A09C761}" srcOrd="1" destOrd="0" presId="urn:microsoft.com/office/officeart/2005/8/layout/orgChart1"/>
    <dgm:cxn modelId="{86B20FA2-E132-4C27-849F-A8168FE82D0E}" type="presOf" srcId="{CAC7766B-DE5C-43C0-8D0C-9669FC20A417}" destId="{668F5963-2D79-4176-9C0E-288E4E3476DD}" srcOrd="0" destOrd="0" presId="urn:microsoft.com/office/officeart/2005/8/layout/orgChart1"/>
    <dgm:cxn modelId="{89ABBF60-83A1-427D-9339-EB9A46174315}" type="presOf" srcId="{F8D5DCD2-C8A0-4169-BCB4-95A25D7AB841}" destId="{73DD9FBD-4679-4F4F-8070-92FF7E362AEA}" srcOrd="0" destOrd="0" presId="urn:microsoft.com/office/officeart/2005/8/layout/orgChart1"/>
    <dgm:cxn modelId="{88ECD90E-E138-4D85-A455-E0FC8C0EBD84}" type="presOf" srcId="{A2F6C2B1-4728-436A-AA09-DF35CEDDF063}" destId="{D9DC34C1-92C3-4B0A-86C2-BA614F1B67BF}" srcOrd="1" destOrd="0" presId="urn:microsoft.com/office/officeart/2005/8/layout/orgChart1"/>
    <dgm:cxn modelId="{8D55785D-796C-4383-A9A3-38C2F3056E05}" type="presOf" srcId="{FB9AB97A-BCEA-42B2-B490-EFABD6698FFE}" destId="{27C3B5E4-E52C-479D-BF24-730FF0940293}" srcOrd="0" destOrd="0" presId="urn:microsoft.com/office/officeart/2005/8/layout/orgChart1"/>
    <dgm:cxn modelId="{1B2BED3A-A98C-42E5-9A2B-006B8B62AB3B}" type="presOf" srcId="{D371B4D5-9C13-4F42-A7E1-840817E83E24}" destId="{996C027F-FFFF-40D6-B128-C052D5BEA962}" srcOrd="1" destOrd="0" presId="urn:microsoft.com/office/officeart/2005/8/layout/orgChart1"/>
    <dgm:cxn modelId="{44EB6E15-0AA3-4D12-AB76-07117B817F37}" type="presOf" srcId="{84D8C106-AB6B-4315-9D52-511FA52375E2}" destId="{B064F59B-7ACD-4B1D-A89B-889D79F3DA65}" srcOrd="0" destOrd="0" presId="urn:microsoft.com/office/officeart/2005/8/layout/orgChart1"/>
    <dgm:cxn modelId="{BEDF8726-2F47-41EE-B869-4A14B21248D1}" type="presOf" srcId="{09A171D0-361A-4E98-A69F-8E5DC33A2BEF}" destId="{51ADB383-827F-4C9C-975A-A49F2520B0DB}" srcOrd="1" destOrd="0" presId="urn:microsoft.com/office/officeart/2005/8/layout/orgChart1"/>
    <dgm:cxn modelId="{0EB6EA6E-5467-43B0-8EB7-C548A6DF2286}" type="presOf" srcId="{92F17EA9-2239-4E7A-AAD2-909DFF25C43F}" destId="{18906F16-7826-495E-B85E-97F3172FA261}" srcOrd="0" destOrd="0" presId="urn:microsoft.com/office/officeart/2005/8/layout/orgChart1"/>
    <dgm:cxn modelId="{6288A259-FF0E-4D86-A4E6-566137E0BDA9}" type="presOf" srcId="{D95619CE-CA05-4AA4-AB6E-85A81E61E732}" destId="{9A26AB44-D30B-4FDD-AAFE-A65071F2085C}" srcOrd="0" destOrd="0" presId="urn:microsoft.com/office/officeart/2005/8/layout/orgChart1"/>
    <dgm:cxn modelId="{A483F063-DAD1-4693-A1AF-A234676C659A}" type="presOf" srcId="{4BBF9883-A03A-4B2F-896F-8EF302347EE2}" destId="{6D8D8C4E-9B9B-463C-921F-DBDE1D461FC9}" srcOrd="0" destOrd="0" presId="urn:microsoft.com/office/officeart/2005/8/layout/orgChart1"/>
    <dgm:cxn modelId="{FBEFEC99-3664-48AD-B80E-F06C41915310}" type="presOf" srcId="{390483A1-4D41-48AC-AD4F-A9C499872FE4}" destId="{5A839939-7917-492A-86EC-63F99A281FBF}" srcOrd="0" destOrd="0" presId="urn:microsoft.com/office/officeart/2005/8/layout/orgChart1"/>
    <dgm:cxn modelId="{35DB74A6-07C3-47D3-AFB0-EE607DF74924}" type="presOf" srcId="{F8D5DCD2-C8A0-4169-BCB4-95A25D7AB841}" destId="{90F2729E-BA4C-4262-90A0-216FA73206CF}" srcOrd="1" destOrd="0" presId="urn:microsoft.com/office/officeart/2005/8/layout/orgChart1"/>
    <dgm:cxn modelId="{8A0F9A19-00C0-46A0-B417-872454E9E75E}" type="presOf" srcId="{33909C68-E22A-4431-A0BF-1AED2614934A}" destId="{AB407D3B-7395-4E20-AE2B-542303413286}" srcOrd="0" destOrd="0" presId="urn:microsoft.com/office/officeart/2005/8/layout/orgChart1"/>
    <dgm:cxn modelId="{D27A27F0-EDEF-4850-BCA9-1A3CD9211C0F}" type="presOf" srcId="{696B9418-6357-4470-BF00-86C539565EA4}" destId="{309DEBE7-0352-4C53-BCD7-E867DDC092D2}" srcOrd="0" destOrd="0" presId="urn:microsoft.com/office/officeart/2005/8/layout/orgChart1"/>
    <dgm:cxn modelId="{F9992537-5EB9-4480-9D1A-099801C6B64E}" srcId="{4BBF9883-A03A-4B2F-896F-8EF302347EE2}" destId="{D371B4D5-9C13-4F42-A7E1-840817E83E24}" srcOrd="2" destOrd="0" parTransId="{922FE878-D6D0-4353-A07A-CD9A97782DBD}" sibTransId="{9773F62B-2637-4986-9480-D6339F65B172}"/>
    <dgm:cxn modelId="{978E537E-56D4-425E-8453-44EFF64A87AE}" type="presOf" srcId="{D371B4D5-9C13-4F42-A7E1-840817E83E24}" destId="{C216F608-BC2A-42A2-8317-9969E3BE8623}" srcOrd="0" destOrd="0" presId="urn:microsoft.com/office/officeart/2005/8/layout/orgChart1"/>
    <dgm:cxn modelId="{146260EE-15FF-40B8-9CDB-AF3404FFC968}" type="presOf" srcId="{80319487-3F8A-4643-B090-016C24A393D4}" destId="{71B14C46-B503-440A-9BD2-335467A3B04F}" srcOrd="0" destOrd="0" presId="urn:microsoft.com/office/officeart/2005/8/layout/orgChart1"/>
    <dgm:cxn modelId="{13233BE9-4FD0-43A1-9367-ADD5833F3F60}" type="presOf" srcId="{92B30F6F-283D-4164-AFF1-3B5F29A4332B}" destId="{EE394713-F6B0-43A1-A0A6-B5FE3E98EAD7}" srcOrd="0" destOrd="0" presId="urn:microsoft.com/office/officeart/2005/8/layout/orgChart1"/>
    <dgm:cxn modelId="{E5C9EC23-0832-47C6-A748-6D710F94A40E}" type="presOf" srcId="{922FE878-D6D0-4353-A07A-CD9A97782DBD}" destId="{68EB8DDA-1AA6-4153-8134-5B84E8BE5EDD}" srcOrd="0" destOrd="0" presId="urn:microsoft.com/office/officeart/2005/8/layout/orgChart1"/>
    <dgm:cxn modelId="{0B2D917E-B108-42F0-A69F-BDD377F94BB1}" srcId="{84D8C106-AB6B-4315-9D52-511FA52375E2}" destId="{4BBF9883-A03A-4B2F-896F-8EF302347EE2}" srcOrd="1" destOrd="0" parTransId="{63397CDC-D118-41C3-BD7A-D5C5FFF3C4AB}" sibTransId="{FFC83707-EF80-4315-8882-6BB9FAD5DE45}"/>
    <dgm:cxn modelId="{2B202ECC-A583-441A-87D5-C71FB0EE88F0}" srcId="{CAC7766B-DE5C-43C0-8D0C-9669FC20A417}" destId="{EA2EDD3D-839A-4AB2-B667-2FA8C6ECB7FF}" srcOrd="0" destOrd="0" parTransId="{954346A7-C751-4604-B681-C10B879AC867}" sibTransId="{9E0A3E72-F863-4689-B11D-A2C909B8FE14}"/>
    <dgm:cxn modelId="{E75731A5-7729-423D-8E0B-AA95FB773133}" srcId="{4BBF9883-A03A-4B2F-896F-8EF302347EE2}" destId="{390483A1-4D41-48AC-AD4F-A9C499872FE4}" srcOrd="1" destOrd="0" parTransId="{92F17EA9-2239-4E7A-AAD2-909DFF25C43F}" sibTransId="{0F616CA1-9AE7-4504-B674-12558F89D522}"/>
    <dgm:cxn modelId="{FE00634B-AC47-42F3-8148-0754FC968895}" type="presOf" srcId="{BAE4AA8E-02FF-4A1B-8385-CC5248F24E47}" destId="{1D03697B-413B-4C09-BFFC-6CD696D2EEE9}" srcOrd="0" destOrd="0" presId="urn:microsoft.com/office/officeart/2005/8/layout/orgChart1"/>
    <dgm:cxn modelId="{ECAEAF44-A46B-482D-AA84-DF718AF68C1E}" srcId="{80319487-3F8A-4643-B090-016C24A393D4}" destId="{33909C68-E22A-4431-A0BF-1AED2614934A}" srcOrd="0" destOrd="0" parTransId="{92B30F6F-283D-4164-AFF1-3B5F29A4332B}" sibTransId="{7D3FBA6F-FCD3-4C50-8D8D-D69EFD5F79E5}"/>
    <dgm:cxn modelId="{9686E7F9-0A29-493B-A33A-E29D92831CC1}" type="presOf" srcId="{86D67BA0-2260-4961-8019-BEADBB878736}" destId="{0799BBCF-F320-49D0-9DBF-FA491F8C123B}" srcOrd="0" destOrd="0" presId="urn:microsoft.com/office/officeart/2005/8/layout/orgChart1"/>
    <dgm:cxn modelId="{9CCDD7E7-B2DB-40BC-A372-2C1740DADAFA}" type="presOf" srcId="{80319487-3F8A-4643-B090-016C24A393D4}" destId="{6FA1F2C4-3154-45FF-B223-3784B6DC3DE6}" srcOrd="1" destOrd="0" presId="urn:microsoft.com/office/officeart/2005/8/layout/orgChart1"/>
    <dgm:cxn modelId="{4C5E40BE-2E98-4B0C-A8AA-8EBB42A8DA6A}" type="presOf" srcId="{A2F6C2B1-4728-436A-AA09-DF35CEDDF063}" destId="{0203676D-5E42-4B1D-BCF0-0823A8474019}" srcOrd="0" destOrd="0" presId="urn:microsoft.com/office/officeart/2005/8/layout/orgChart1"/>
    <dgm:cxn modelId="{5017D632-AB26-4DCA-9C45-C04AF20D6CEF}" type="presOf" srcId="{33909C68-E22A-4431-A0BF-1AED2614934A}" destId="{39412C0B-AA06-4D2F-9BED-CA97AC3D6699}" srcOrd="1" destOrd="0" presId="urn:microsoft.com/office/officeart/2005/8/layout/orgChart1"/>
    <dgm:cxn modelId="{064D09AD-2957-43E7-94F0-E53444A81FBE}" type="presOf" srcId="{EA2EDD3D-839A-4AB2-B667-2FA8C6ECB7FF}" destId="{FA2ED04F-3A88-41BC-965F-30027E0B1DBF}" srcOrd="0" destOrd="0" presId="urn:microsoft.com/office/officeart/2005/8/layout/orgChart1"/>
    <dgm:cxn modelId="{9CAEFA66-DB32-4883-8942-DFC69B62C999}" srcId="{EA2EDD3D-839A-4AB2-B667-2FA8C6ECB7FF}" destId="{F8D5DCD2-C8A0-4169-BCB4-95A25D7AB841}" srcOrd="0" destOrd="0" parTransId="{696B9418-6357-4470-BF00-86C539565EA4}" sibTransId="{89842DD7-EFCD-49AE-AEDD-A4AB5BD3CB1A}"/>
    <dgm:cxn modelId="{6876F650-756F-4995-B2B9-262FFAEEA7D0}" srcId="{CAC7766B-DE5C-43C0-8D0C-9669FC20A417}" destId="{A2F6C2B1-4728-436A-AA09-DF35CEDDF063}" srcOrd="2" destOrd="0" parTransId="{50AD1393-705D-42B9-B034-116C147DEFA6}" sibTransId="{2E67BBBF-ABD2-4316-8E3F-3E3DE7ADBAE8}"/>
    <dgm:cxn modelId="{BAB58360-BD86-4E29-AB7E-B6C4A2DC4F26}" type="presOf" srcId="{954346A7-C751-4604-B681-C10B879AC867}" destId="{9E05DCDC-8F07-4639-984A-EEFE567B8926}" srcOrd="0" destOrd="0" presId="urn:microsoft.com/office/officeart/2005/8/layout/orgChart1"/>
    <dgm:cxn modelId="{623E69FF-39E7-4545-B13D-86FCB6436C90}" type="presOf" srcId="{FB9AB97A-BCEA-42B2-B490-EFABD6698FFE}" destId="{F52D026E-D5E9-4302-A46D-B7E4FBD47E42}" srcOrd="1" destOrd="0" presId="urn:microsoft.com/office/officeart/2005/8/layout/orgChart1"/>
    <dgm:cxn modelId="{FE46D09A-DCAE-4498-99CC-5B5609D561C6}" type="presOf" srcId="{4BBF9883-A03A-4B2F-896F-8EF302347EE2}" destId="{928A075E-33AC-4FF9-8CB3-440C817B2CB1}" srcOrd="1" destOrd="0" presId="urn:microsoft.com/office/officeart/2005/8/layout/orgChart1"/>
    <dgm:cxn modelId="{80165C56-A6F9-479F-9ED4-046E1D7C8DE7}" type="presOf" srcId="{CAC7766B-DE5C-43C0-8D0C-9669FC20A417}" destId="{71F4FE19-3A5A-4257-8991-5FCC55FD3DCC}" srcOrd="1" destOrd="0" presId="urn:microsoft.com/office/officeart/2005/8/layout/orgChart1"/>
    <dgm:cxn modelId="{BB8B67C9-AB0B-40FB-B890-18C265E74E33}" type="presOf" srcId="{50AD1393-705D-42B9-B034-116C147DEFA6}" destId="{4486D05F-0AB2-44D1-A8D2-7A1BA8C5112C}" srcOrd="0" destOrd="0" presId="urn:microsoft.com/office/officeart/2005/8/layout/orgChart1"/>
    <dgm:cxn modelId="{4A6552F8-D63C-4BEE-83B8-57888EDE184F}" type="presOf" srcId="{390483A1-4D41-48AC-AD4F-A9C499872FE4}" destId="{EB958520-09FF-44B5-A519-DCB66BDFD741}" srcOrd="1" destOrd="0" presId="urn:microsoft.com/office/officeart/2005/8/layout/orgChart1"/>
    <dgm:cxn modelId="{FC263CB9-42C5-4DDE-82DC-19ADC2E5BFD3}" type="presOf" srcId="{CEEBA5D9-4602-4435-B1B0-A32AAC0B72BA}" destId="{2AD8EF61-BDF6-4487-BA85-2D6E8F4E6875}" srcOrd="0" destOrd="0" presId="urn:microsoft.com/office/officeart/2005/8/layout/orgChart1"/>
    <dgm:cxn modelId="{006DB855-F869-4B40-AECF-CF4A1F1B14FC}" srcId="{CAC7766B-DE5C-43C0-8D0C-9669FC20A417}" destId="{80319487-3F8A-4643-B090-016C24A393D4}" srcOrd="1" destOrd="0" parTransId="{BAE4AA8E-02FF-4A1B-8385-CC5248F24E47}" sibTransId="{2FB021AC-1A1A-4308-8ECB-6F59A18D8C1A}"/>
    <dgm:cxn modelId="{18AC5101-7D11-4E52-B732-86181673F987}" srcId="{EA2EDD3D-839A-4AB2-B667-2FA8C6ECB7FF}" destId="{09A171D0-361A-4E98-A69F-8E5DC33A2BEF}" srcOrd="1" destOrd="0" parTransId="{CEEBA5D9-4602-4435-B1B0-A32AAC0B72BA}" sibTransId="{D0D6A8BD-F3B1-45D0-8E6A-C7300C9CCAB7}"/>
    <dgm:cxn modelId="{BBC903D3-96DF-4CDE-959D-50B739AFD004}" type="presParOf" srcId="{B064F59B-7ACD-4B1D-A89B-889D79F3DA65}" destId="{0131C301-4D9B-480A-B1BA-AF21600BC51C}" srcOrd="0" destOrd="0" presId="urn:microsoft.com/office/officeart/2005/8/layout/orgChart1"/>
    <dgm:cxn modelId="{62601A31-4CF8-46E8-8A1B-75104A337C00}" type="presParOf" srcId="{0131C301-4D9B-480A-B1BA-AF21600BC51C}" destId="{B3464EDE-C03B-4F3F-9162-4000190ADDB0}" srcOrd="0" destOrd="0" presId="urn:microsoft.com/office/officeart/2005/8/layout/orgChart1"/>
    <dgm:cxn modelId="{FE4AC1C1-906A-4159-886E-CBAE01D873F0}" type="presParOf" srcId="{B3464EDE-C03B-4F3F-9162-4000190ADDB0}" destId="{668F5963-2D79-4176-9C0E-288E4E3476DD}" srcOrd="0" destOrd="0" presId="urn:microsoft.com/office/officeart/2005/8/layout/orgChart1"/>
    <dgm:cxn modelId="{8AC4BA32-71B8-419A-9523-29395697987B}" type="presParOf" srcId="{B3464EDE-C03B-4F3F-9162-4000190ADDB0}" destId="{71F4FE19-3A5A-4257-8991-5FCC55FD3DCC}" srcOrd="1" destOrd="0" presId="urn:microsoft.com/office/officeart/2005/8/layout/orgChart1"/>
    <dgm:cxn modelId="{9DC39C88-B69C-4803-AC67-15CB00147BF5}" type="presParOf" srcId="{0131C301-4D9B-480A-B1BA-AF21600BC51C}" destId="{B3FFCEEF-365D-406B-B8DC-6CE4F52AA080}" srcOrd="1" destOrd="0" presId="urn:microsoft.com/office/officeart/2005/8/layout/orgChart1"/>
    <dgm:cxn modelId="{161C15D0-DB5C-47CA-B0DD-EDE1BBFA2CDC}" type="presParOf" srcId="{B3FFCEEF-365D-406B-B8DC-6CE4F52AA080}" destId="{9E05DCDC-8F07-4639-984A-EEFE567B8926}" srcOrd="0" destOrd="0" presId="urn:microsoft.com/office/officeart/2005/8/layout/orgChart1"/>
    <dgm:cxn modelId="{8B36A693-9F56-4A9D-8426-EDBF47BCA58C}" type="presParOf" srcId="{B3FFCEEF-365D-406B-B8DC-6CE4F52AA080}" destId="{24308C7A-C26E-4D2B-B025-8AF68248B235}" srcOrd="1" destOrd="0" presId="urn:microsoft.com/office/officeart/2005/8/layout/orgChart1"/>
    <dgm:cxn modelId="{E540E2E4-0ED1-4372-9C93-48B2A7E80250}" type="presParOf" srcId="{24308C7A-C26E-4D2B-B025-8AF68248B235}" destId="{6FC66C67-EAE8-47B4-90BC-CFC8BA534B2D}" srcOrd="0" destOrd="0" presId="urn:microsoft.com/office/officeart/2005/8/layout/orgChart1"/>
    <dgm:cxn modelId="{AAB2D4B8-C8C8-46CF-91D3-2B1BB69CFA8F}" type="presParOf" srcId="{6FC66C67-EAE8-47B4-90BC-CFC8BA534B2D}" destId="{FA2ED04F-3A88-41BC-965F-30027E0B1DBF}" srcOrd="0" destOrd="0" presId="urn:microsoft.com/office/officeart/2005/8/layout/orgChart1"/>
    <dgm:cxn modelId="{81E78B3D-A27F-4448-847E-1225433588CD}" type="presParOf" srcId="{6FC66C67-EAE8-47B4-90BC-CFC8BA534B2D}" destId="{448DAE71-17F2-470C-86EC-C15340F30DC6}" srcOrd="1" destOrd="0" presId="urn:microsoft.com/office/officeart/2005/8/layout/orgChart1"/>
    <dgm:cxn modelId="{F8A5AD55-4554-481D-A677-EEBCE2D813F9}" type="presParOf" srcId="{24308C7A-C26E-4D2B-B025-8AF68248B235}" destId="{47720B0A-2CDE-487E-B702-1CFCB8A7DAA4}" srcOrd="1" destOrd="0" presId="urn:microsoft.com/office/officeart/2005/8/layout/orgChart1"/>
    <dgm:cxn modelId="{527A8B23-92BB-48BC-8E56-63592A1E2256}" type="presParOf" srcId="{47720B0A-2CDE-487E-B702-1CFCB8A7DAA4}" destId="{309DEBE7-0352-4C53-BCD7-E867DDC092D2}" srcOrd="0" destOrd="0" presId="urn:microsoft.com/office/officeart/2005/8/layout/orgChart1"/>
    <dgm:cxn modelId="{4099394A-615F-4F0A-B285-1749CE2C98E1}" type="presParOf" srcId="{47720B0A-2CDE-487E-B702-1CFCB8A7DAA4}" destId="{20640C98-7EF0-42F7-A64D-8492CA24CF8C}" srcOrd="1" destOrd="0" presId="urn:microsoft.com/office/officeart/2005/8/layout/orgChart1"/>
    <dgm:cxn modelId="{171DE9BA-20F0-4208-B95E-6C06B2CC008E}" type="presParOf" srcId="{20640C98-7EF0-42F7-A64D-8492CA24CF8C}" destId="{E67E420A-8BB5-43ED-8083-0125CD92E195}" srcOrd="0" destOrd="0" presId="urn:microsoft.com/office/officeart/2005/8/layout/orgChart1"/>
    <dgm:cxn modelId="{B2EE6DD9-2E8A-44CA-9677-8E2078101675}" type="presParOf" srcId="{E67E420A-8BB5-43ED-8083-0125CD92E195}" destId="{73DD9FBD-4679-4F4F-8070-92FF7E362AEA}" srcOrd="0" destOrd="0" presId="urn:microsoft.com/office/officeart/2005/8/layout/orgChart1"/>
    <dgm:cxn modelId="{7C6DC8E5-4059-4639-BF97-4ECD2267A929}" type="presParOf" srcId="{E67E420A-8BB5-43ED-8083-0125CD92E195}" destId="{90F2729E-BA4C-4262-90A0-216FA73206CF}" srcOrd="1" destOrd="0" presId="urn:microsoft.com/office/officeart/2005/8/layout/orgChart1"/>
    <dgm:cxn modelId="{C065D44C-5003-485B-91EC-173C57A20C59}" type="presParOf" srcId="{20640C98-7EF0-42F7-A64D-8492CA24CF8C}" destId="{722D6A35-C86B-4F16-B996-EE642DE748D4}" srcOrd="1" destOrd="0" presId="urn:microsoft.com/office/officeart/2005/8/layout/orgChart1"/>
    <dgm:cxn modelId="{7DA4CA65-7CE8-4062-81E6-75C195A87777}" type="presParOf" srcId="{20640C98-7EF0-42F7-A64D-8492CA24CF8C}" destId="{173F0E0C-9FF5-48E8-9FE3-03C5A0944FA0}" srcOrd="2" destOrd="0" presId="urn:microsoft.com/office/officeart/2005/8/layout/orgChart1"/>
    <dgm:cxn modelId="{E9417E02-8826-4496-991D-D03A4FCC535C}" type="presParOf" srcId="{47720B0A-2CDE-487E-B702-1CFCB8A7DAA4}" destId="{2AD8EF61-BDF6-4487-BA85-2D6E8F4E6875}" srcOrd="2" destOrd="0" presId="urn:microsoft.com/office/officeart/2005/8/layout/orgChart1"/>
    <dgm:cxn modelId="{F15FA0A9-0B94-4C51-A8C2-59C082EE54A4}" type="presParOf" srcId="{47720B0A-2CDE-487E-B702-1CFCB8A7DAA4}" destId="{BE41EAAF-DC9F-465E-877E-76C11FABE50E}" srcOrd="3" destOrd="0" presId="urn:microsoft.com/office/officeart/2005/8/layout/orgChart1"/>
    <dgm:cxn modelId="{A2C842D3-F4E3-4C1A-B2C3-B2053B7CB625}" type="presParOf" srcId="{BE41EAAF-DC9F-465E-877E-76C11FABE50E}" destId="{5278CD86-498C-45D7-95D1-88DF49767D1E}" srcOrd="0" destOrd="0" presId="urn:microsoft.com/office/officeart/2005/8/layout/orgChart1"/>
    <dgm:cxn modelId="{C89FFB22-5A9E-4AF9-97E0-D7CAFB310FD8}" type="presParOf" srcId="{5278CD86-498C-45D7-95D1-88DF49767D1E}" destId="{32C04E23-A690-4B22-911C-8F04069E436F}" srcOrd="0" destOrd="0" presId="urn:microsoft.com/office/officeart/2005/8/layout/orgChart1"/>
    <dgm:cxn modelId="{F2A1F202-A84F-4591-BFEC-9D1A78E9B097}" type="presParOf" srcId="{5278CD86-498C-45D7-95D1-88DF49767D1E}" destId="{51ADB383-827F-4C9C-975A-A49F2520B0DB}" srcOrd="1" destOrd="0" presId="urn:microsoft.com/office/officeart/2005/8/layout/orgChart1"/>
    <dgm:cxn modelId="{F90E9227-DDA4-45F6-BB41-00BD955C2049}" type="presParOf" srcId="{BE41EAAF-DC9F-465E-877E-76C11FABE50E}" destId="{CF6EEA71-1801-42BA-9D8E-A004C3911DD5}" srcOrd="1" destOrd="0" presId="urn:microsoft.com/office/officeart/2005/8/layout/orgChart1"/>
    <dgm:cxn modelId="{FFAE1005-232F-41C3-967E-29B857D88883}" type="presParOf" srcId="{BE41EAAF-DC9F-465E-877E-76C11FABE50E}" destId="{0716141A-51EF-4B23-88A3-9C236AB5A60F}" srcOrd="2" destOrd="0" presId="urn:microsoft.com/office/officeart/2005/8/layout/orgChart1"/>
    <dgm:cxn modelId="{04973B47-3959-4A91-8A66-3472CF45998D}" type="presParOf" srcId="{24308C7A-C26E-4D2B-B025-8AF68248B235}" destId="{DB14663E-3F9B-49BD-A2FD-19269A3E0971}" srcOrd="2" destOrd="0" presId="urn:microsoft.com/office/officeart/2005/8/layout/orgChart1"/>
    <dgm:cxn modelId="{9E479D54-E9D5-46F7-961D-B33C20F31C3B}" type="presParOf" srcId="{B3FFCEEF-365D-406B-B8DC-6CE4F52AA080}" destId="{1D03697B-413B-4C09-BFFC-6CD696D2EEE9}" srcOrd="2" destOrd="0" presId="urn:microsoft.com/office/officeart/2005/8/layout/orgChart1"/>
    <dgm:cxn modelId="{060AC621-1919-420C-B7EE-63F9D9699049}" type="presParOf" srcId="{B3FFCEEF-365D-406B-B8DC-6CE4F52AA080}" destId="{CF7AF967-238B-462E-B7F9-90BEB9BE4FA1}" srcOrd="3" destOrd="0" presId="urn:microsoft.com/office/officeart/2005/8/layout/orgChart1"/>
    <dgm:cxn modelId="{1D32F403-92C6-4DB1-A79D-C660E46DB312}" type="presParOf" srcId="{CF7AF967-238B-462E-B7F9-90BEB9BE4FA1}" destId="{26963596-805D-4FBA-96D7-971E9941602D}" srcOrd="0" destOrd="0" presId="urn:microsoft.com/office/officeart/2005/8/layout/orgChart1"/>
    <dgm:cxn modelId="{86C0AF20-7B41-4B12-891D-EC625DFDE3E3}" type="presParOf" srcId="{26963596-805D-4FBA-96D7-971E9941602D}" destId="{71B14C46-B503-440A-9BD2-335467A3B04F}" srcOrd="0" destOrd="0" presId="urn:microsoft.com/office/officeart/2005/8/layout/orgChart1"/>
    <dgm:cxn modelId="{490211FF-900C-4F7B-AB2E-E1A5F1F71C1A}" type="presParOf" srcId="{26963596-805D-4FBA-96D7-971E9941602D}" destId="{6FA1F2C4-3154-45FF-B223-3784B6DC3DE6}" srcOrd="1" destOrd="0" presId="urn:microsoft.com/office/officeart/2005/8/layout/orgChart1"/>
    <dgm:cxn modelId="{FCB3FD7E-4269-4696-A680-24DF4493B979}" type="presParOf" srcId="{CF7AF967-238B-462E-B7F9-90BEB9BE4FA1}" destId="{A818E1BA-39D4-49CE-B23D-A36BD3D2097C}" srcOrd="1" destOrd="0" presId="urn:microsoft.com/office/officeart/2005/8/layout/orgChart1"/>
    <dgm:cxn modelId="{62A8B80B-76C9-4FEE-B57F-EF4769F27414}" type="presParOf" srcId="{A818E1BA-39D4-49CE-B23D-A36BD3D2097C}" destId="{EE394713-F6B0-43A1-A0A6-B5FE3E98EAD7}" srcOrd="0" destOrd="0" presId="urn:microsoft.com/office/officeart/2005/8/layout/orgChart1"/>
    <dgm:cxn modelId="{80AE95C5-887B-4DE1-AB9B-65B758492263}" type="presParOf" srcId="{A818E1BA-39D4-49CE-B23D-A36BD3D2097C}" destId="{18A07D2B-C83A-4EA2-9EDE-5AD837B530AD}" srcOrd="1" destOrd="0" presId="urn:microsoft.com/office/officeart/2005/8/layout/orgChart1"/>
    <dgm:cxn modelId="{8444D52F-0CCA-420A-A337-B0A8F2205954}" type="presParOf" srcId="{18A07D2B-C83A-4EA2-9EDE-5AD837B530AD}" destId="{30974C4A-28AA-45C9-97E6-96EDCBB17E94}" srcOrd="0" destOrd="0" presId="urn:microsoft.com/office/officeart/2005/8/layout/orgChart1"/>
    <dgm:cxn modelId="{D3759061-07A0-4347-A71B-6EB565FC25F8}" type="presParOf" srcId="{30974C4A-28AA-45C9-97E6-96EDCBB17E94}" destId="{AB407D3B-7395-4E20-AE2B-542303413286}" srcOrd="0" destOrd="0" presId="urn:microsoft.com/office/officeart/2005/8/layout/orgChart1"/>
    <dgm:cxn modelId="{EAAD9512-EB6C-4135-8858-0C82DB9B5813}" type="presParOf" srcId="{30974C4A-28AA-45C9-97E6-96EDCBB17E94}" destId="{39412C0B-AA06-4D2F-9BED-CA97AC3D6699}" srcOrd="1" destOrd="0" presId="urn:microsoft.com/office/officeart/2005/8/layout/orgChart1"/>
    <dgm:cxn modelId="{0F91401C-C02E-4578-B256-8CB9E3592E84}" type="presParOf" srcId="{18A07D2B-C83A-4EA2-9EDE-5AD837B530AD}" destId="{91BB0661-34EC-4DCF-9875-4C5B46FD671F}" srcOrd="1" destOrd="0" presId="urn:microsoft.com/office/officeart/2005/8/layout/orgChart1"/>
    <dgm:cxn modelId="{5C7FA21F-DEA1-4EDC-820F-12F380DA4FED}" type="presParOf" srcId="{18A07D2B-C83A-4EA2-9EDE-5AD837B530AD}" destId="{D1A38E2A-164B-47AD-9709-B9E78723359E}" srcOrd="2" destOrd="0" presId="urn:microsoft.com/office/officeart/2005/8/layout/orgChart1"/>
    <dgm:cxn modelId="{546E7DDE-A317-4A7D-A8AE-A37016579C05}" type="presParOf" srcId="{A818E1BA-39D4-49CE-B23D-A36BD3D2097C}" destId="{92697F3F-C695-4444-A9A0-CEF3A438363A}" srcOrd="2" destOrd="0" presId="urn:microsoft.com/office/officeart/2005/8/layout/orgChart1"/>
    <dgm:cxn modelId="{FC2DF944-E892-4E48-B279-0D71703A1273}" type="presParOf" srcId="{A818E1BA-39D4-49CE-B23D-A36BD3D2097C}" destId="{CF37A77C-B3E4-4367-AED7-DBF3CCCBFACA}" srcOrd="3" destOrd="0" presId="urn:microsoft.com/office/officeart/2005/8/layout/orgChart1"/>
    <dgm:cxn modelId="{2079BF8F-4954-450E-8687-BAF4A7216EAE}" type="presParOf" srcId="{CF37A77C-B3E4-4367-AED7-DBF3CCCBFACA}" destId="{AEFFE9A3-5B94-4925-9811-2C29CE19BFD1}" srcOrd="0" destOrd="0" presId="urn:microsoft.com/office/officeart/2005/8/layout/orgChart1"/>
    <dgm:cxn modelId="{B89BB93A-09A4-40B0-B901-31B1FC96A570}" type="presParOf" srcId="{AEFFE9A3-5B94-4925-9811-2C29CE19BFD1}" destId="{27C3B5E4-E52C-479D-BF24-730FF0940293}" srcOrd="0" destOrd="0" presId="urn:microsoft.com/office/officeart/2005/8/layout/orgChart1"/>
    <dgm:cxn modelId="{FC952DB0-10DF-4263-B995-A3258E968091}" type="presParOf" srcId="{AEFFE9A3-5B94-4925-9811-2C29CE19BFD1}" destId="{F52D026E-D5E9-4302-A46D-B7E4FBD47E42}" srcOrd="1" destOrd="0" presId="urn:microsoft.com/office/officeart/2005/8/layout/orgChart1"/>
    <dgm:cxn modelId="{3A2881EF-BF09-4F25-9B2F-F27311B6622F}" type="presParOf" srcId="{CF37A77C-B3E4-4367-AED7-DBF3CCCBFACA}" destId="{5CB219DA-668F-42A5-9BBF-EDDED252D188}" srcOrd="1" destOrd="0" presId="urn:microsoft.com/office/officeart/2005/8/layout/orgChart1"/>
    <dgm:cxn modelId="{219199F1-C4A6-4F04-921A-C3977CF95FB0}" type="presParOf" srcId="{CF37A77C-B3E4-4367-AED7-DBF3CCCBFACA}" destId="{516A1EE0-C5B6-4D0C-98C8-17D7A77F7E33}" srcOrd="2" destOrd="0" presId="urn:microsoft.com/office/officeart/2005/8/layout/orgChart1"/>
    <dgm:cxn modelId="{5BAF3E95-43B5-4F09-80A2-F156737048C7}" type="presParOf" srcId="{CF7AF967-238B-462E-B7F9-90BEB9BE4FA1}" destId="{C33F6519-7570-48F7-854E-C81405A25062}" srcOrd="2" destOrd="0" presId="urn:microsoft.com/office/officeart/2005/8/layout/orgChart1"/>
    <dgm:cxn modelId="{76C7BD90-D44F-4BB0-913B-E541C3108B5F}" type="presParOf" srcId="{B3FFCEEF-365D-406B-B8DC-6CE4F52AA080}" destId="{4486D05F-0AB2-44D1-A8D2-7A1BA8C5112C}" srcOrd="4" destOrd="0" presId="urn:microsoft.com/office/officeart/2005/8/layout/orgChart1"/>
    <dgm:cxn modelId="{F586F14B-5B3F-462C-8DD7-6972BAFFB49B}" type="presParOf" srcId="{B3FFCEEF-365D-406B-B8DC-6CE4F52AA080}" destId="{FA39F522-2F62-4B4D-813A-912F834F72A4}" srcOrd="5" destOrd="0" presId="urn:microsoft.com/office/officeart/2005/8/layout/orgChart1"/>
    <dgm:cxn modelId="{5CD06BFD-52AF-46FF-BD79-FAF23DCC0408}" type="presParOf" srcId="{FA39F522-2F62-4B4D-813A-912F834F72A4}" destId="{5875BC31-3E2C-4054-AD45-BE7D052A97C3}" srcOrd="0" destOrd="0" presId="urn:microsoft.com/office/officeart/2005/8/layout/orgChart1"/>
    <dgm:cxn modelId="{46E04A68-BEFC-44E0-BFE8-50AA37F15A61}" type="presParOf" srcId="{5875BC31-3E2C-4054-AD45-BE7D052A97C3}" destId="{0203676D-5E42-4B1D-BCF0-0823A8474019}" srcOrd="0" destOrd="0" presId="urn:microsoft.com/office/officeart/2005/8/layout/orgChart1"/>
    <dgm:cxn modelId="{653B903A-67F9-44C4-A5A9-DCD5A222912D}" type="presParOf" srcId="{5875BC31-3E2C-4054-AD45-BE7D052A97C3}" destId="{D9DC34C1-92C3-4B0A-86C2-BA614F1B67BF}" srcOrd="1" destOrd="0" presId="urn:microsoft.com/office/officeart/2005/8/layout/orgChart1"/>
    <dgm:cxn modelId="{7629131A-5EB8-4F92-B0E3-7A699412E47C}" type="presParOf" srcId="{FA39F522-2F62-4B4D-813A-912F834F72A4}" destId="{BEE6C5FD-699F-4DBA-A2DB-EB8A7B2C09E0}" srcOrd="1" destOrd="0" presId="urn:microsoft.com/office/officeart/2005/8/layout/orgChart1"/>
    <dgm:cxn modelId="{8D0CD1A8-E830-497F-AAB3-737E4A02D1DE}" type="presParOf" srcId="{FA39F522-2F62-4B4D-813A-912F834F72A4}" destId="{CE7E5214-CE9B-454A-BB9B-7DF781288271}" srcOrd="2" destOrd="0" presId="urn:microsoft.com/office/officeart/2005/8/layout/orgChart1"/>
    <dgm:cxn modelId="{6529690C-0EED-47CB-BCD6-216A471FFD34}" type="presParOf" srcId="{0131C301-4D9B-480A-B1BA-AF21600BC51C}" destId="{D8BB1A81-803D-4018-9343-9FA4C3CFD4E2}" srcOrd="2" destOrd="0" presId="urn:microsoft.com/office/officeart/2005/8/layout/orgChart1"/>
    <dgm:cxn modelId="{DAD22253-2F86-4054-81D6-4153D119B69C}" type="presParOf" srcId="{B064F59B-7ACD-4B1D-A89B-889D79F3DA65}" destId="{7D009CBE-7A5C-4F9A-A418-780DC90EAB1D}" srcOrd="1" destOrd="0" presId="urn:microsoft.com/office/officeart/2005/8/layout/orgChart1"/>
    <dgm:cxn modelId="{D2E537A8-137F-4746-AF7C-0FB77C9E99F9}" type="presParOf" srcId="{7D009CBE-7A5C-4F9A-A418-780DC90EAB1D}" destId="{97CDEC42-01A8-4087-A334-4D50E45E13AE}" srcOrd="0" destOrd="0" presId="urn:microsoft.com/office/officeart/2005/8/layout/orgChart1"/>
    <dgm:cxn modelId="{21D447B6-CAF7-44A2-9CAB-F50CD75CCBDD}" type="presParOf" srcId="{97CDEC42-01A8-4087-A334-4D50E45E13AE}" destId="{6D8D8C4E-9B9B-463C-921F-DBDE1D461FC9}" srcOrd="0" destOrd="0" presId="urn:microsoft.com/office/officeart/2005/8/layout/orgChart1"/>
    <dgm:cxn modelId="{79DAA8ED-177E-4F0D-961E-5D5ED3B98C3D}" type="presParOf" srcId="{97CDEC42-01A8-4087-A334-4D50E45E13AE}" destId="{928A075E-33AC-4FF9-8CB3-440C817B2CB1}" srcOrd="1" destOrd="0" presId="urn:microsoft.com/office/officeart/2005/8/layout/orgChart1"/>
    <dgm:cxn modelId="{BED87F1C-D688-4CA5-9EF3-B8150F579DDD}" type="presParOf" srcId="{7D009CBE-7A5C-4F9A-A418-780DC90EAB1D}" destId="{183EFA9C-1289-4A57-B6DC-89D697314DD7}" srcOrd="1" destOrd="0" presId="urn:microsoft.com/office/officeart/2005/8/layout/orgChart1"/>
    <dgm:cxn modelId="{23CF3C33-1BDC-4A10-936D-ECE4ED9F93E9}" type="presParOf" srcId="{183EFA9C-1289-4A57-B6DC-89D697314DD7}" destId="{0799BBCF-F320-49D0-9DBF-FA491F8C123B}" srcOrd="0" destOrd="0" presId="urn:microsoft.com/office/officeart/2005/8/layout/orgChart1"/>
    <dgm:cxn modelId="{CC2A34B5-1490-4385-998A-CDDF0874B779}" type="presParOf" srcId="{183EFA9C-1289-4A57-B6DC-89D697314DD7}" destId="{FEBDE2D0-EA98-48A4-8D40-556B9787BCCD}" srcOrd="1" destOrd="0" presId="urn:microsoft.com/office/officeart/2005/8/layout/orgChart1"/>
    <dgm:cxn modelId="{35BE9952-63B9-4B57-A4E6-7AB35C411BF0}" type="presParOf" srcId="{FEBDE2D0-EA98-48A4-8D40-556B9787BCCD}" destId="{9AB25C30-6651-4B2C-88ED-92606E69CF6C}" srcOrd="0" destOrd="0" presId="urn:microsoft.com/office/officeart/2005/8/layout/orgChart1"/>
    <dgm:cxn modelId="{EFEB4CC6-65AC-4912-AE33-5F23D7E6B2FB}" type="presParOf" srcId="{9AB25C30-6651-4B2C-88ED-92606E69CF6C}" destId="{9A26AB44-D30B-4FDD-AAFE-A65071F2085C}" srcOrd="0" destOrd="0" presId="urn:microsoft.com/office/officeart/2005/8/layout/orgChart1"/>
    <dgm:cxn modelId="{BC1EE9E1-60B4-4D18-996B-38BADDE70445}" type="presParOf" srcId="{9AB25C30-6651-4B2C-88ED-92606E69CF6C}" destId="{83527592-F5BC-40F7-B8B9-32A43A09C761}" srcOrd="1" destOrd="0" presId="urn:microsoft.com/office/officeart/2005/8/layout/orgChart1"/>
    <dgm:cxn modelId="{AE04C6B6-B9B3-4951-AC32-4D9C594951C6}" type="presParOf" srcId="{FEBDE2D0-EA98-48A4-8D40-556B9787BCCD}" destId="{4BAD853B-5FFB-4C59-81D4-067CE42B38A9}" srcOrd="1" destOrd="0" presId="urn:microsoft.com/office/officeart/2005/8/layout/orgChart1"/>
    <dgm:cxn modelId="{2A940693-486D-4412-8787-0388CF4C5493}" type="presParOf" srcId="{FEBDE2D0-EA98-48A4-8D40-556B9787BCCD}" destId="{E2D411D5-437E-4897-8A97-80488E3A8FAD}" srcOrd="2" destOrd="0" presId="urn:microsoft.com/office/officeart/2005/8/layout/orgChart1"/>
    <dgm:cxn modelId="{F1AD645D-2D03-4777-B140-D3EF97271216}" type="presParOf" srcId="{183EFA9C-1289-4A57-B6DC-89D697314DD7}" destId="{18906F16-7826-495E-B85E-97F3172FA261}" srcOrd="2" destOrd="0" presId="urn:microsoft.com/office/officeart/2005/8/layout/orgChart1"/>
    <dgm:cxn modelId="{F41C40E5-A4B2-4EBD-A84A-BCFB37AED24F}" type="presParOf" srcId="{183EFA9C-1289-4A57-B6DC-89D697314DD7}" destId="{37E1CB68-474D-4A50-9BDF-132D1DB3F2FE}" srcOrd="3" destOrd="0" presId="urn:microsoft.com/office/officeart/2005/8/layout/orgChart1"/>
    <dgm:cxn modelId="{46B0A931-88BD-4405-81F0-0DCBBBA3AF4F}" type="presParOf" srcId="{37E1CB68-474D-4A50-9BDF-132D1DB3F2FE}" destId="{56885F8E-220C-4DB1-B9F5-6C44F8529AA5}" srcOrd="0" destOrd="0" presId="urn:microsoft.com/office/officeart/2005/8/layout/orgChart1"/>
    <dgm:cxn modelId="{4B0BB1BA-E655-4D69-A1CD-7B9B0FE503F0}" type="presParOf" srcId="{56885F8E-220C-4DB1-B9F5-6C44F8529AA5}" destId="{5A839939-7917-492A-86EC-63F99A281FBF}" srcOrd="0" destOrd="0" presId="urn:microsoft.com/office/officeart/2005/8/layout/orgChart1"/>
    <dgm:cxn modelId="{F8399C4B-24D9-4BCF-B470-771B0B90F088}" type="presParOf" srcId="{56885F8E-220C-4DB1-B9F5-6C44F8529AA5}" destId="{EB958520-09FF-44B5-A519-DCB66BDFD741}" srcOrd="1" destOrd="0" presId="urn:microsoft.com/office/officeart/2005/8/layout/orgChart1"/>
    <dgm:cxn modelId="{F3D0613B-C0ED-423D-BFF3-EB67ADBD4C16}" type="presParOf" srcId="{37E1CB68-474D-4A50-9BDF-132D1DB3F2FE}" destId="{D7D5DABC-C4DC-4C7C-B489-A9FDE55B1EDD}" srcOrd="1" destOrd="0" presId="urn:microsoft.com/office/officeart/2005/8/layout/orgChart1"/>
    <dgm:cxn modelId="{5C657AA9-68D3-4385-9298-099E51DACFA3}" type="presParOf" srcId="{37E1CB68-474D-4A50-9BDF-132D1DB3F2FE}" destId="{B280F4FB-654A-4DB4-91FC-5551AC8ACE35}" srcOrd="2" destOrd="0" presId="urn:microsoft.com/office/officeart/2005/8/layout/orgChart1"/>
    <dgm:cxn modelId="{001D8FDD-1F35-4AB3-95C4-0B9E9B06ACB7}" type="presParOf" srcId="{183EFA9C-1289-4A57-B6DC-89D697314DD7}" destId="{68EB8DDA-1AA6-4153-8134-5B84E8BE5EDD}" srcOrd="4" destOrd="0" presId="urn:microsoft.com/office/officeart/2005/8/layout/orgChart1"/>
    <dgm:cxn modelId="{036C59CA-9168-4D19-BE50-0E7F29C4E960}" type="presParOf" srcId="{183EFA9C-1289-4A57-B6DC-89D697314DD7}" destId="{B568D0D3-474C-40F7-B78B-8661DCB62739}" srcOrd="5" destOrd="0" presId="urn:microsoft.com/office/officeart/2005/8/layout/orgChart1"/>
    <dgm:cxn modelId="{6126789A-1B0A-4870-A568-5125C9D275C8}" type="presParOf" srcId="{B568D0D3-474C-40F7-B78B-8661DCB62739}" destId="{7CFD3A5A-C861-47E3-A807-6882ED96FC57}" srcOrd="0" destOrd="0" presId="urn:microsoft.com/office/officeart/2005/8/layout/orgChart1"/>
    <dgm:cxn modelId="{2584075C-04BA-4057-ADB3-8DC3496E4BAF}" type="presParOf" srcId="{7CFD3A5A-C861-47E3-A807-6882ED96FC57}" destId="{C216F608-BC2A-42A2-8317-9969E3BE8623}" srcOrd="0" destOrd="0" presId="urn:microsoft.com/office/officeart/2005/8/layout/orgChart1"/>
    <dgm:cxn modelId="{C30DB491-5FB8-44C0-893D-EBC053A1D28B}" type="presParOf" srcId="{7CFD3A5A-C861-47E3-A807-6882ED96FC57}" destId="{996C027F-FFFF-40D6-B128-C052D5BEA962}" srcOrd="1" destOrd="0" presId="urn:microsoft.com/office/officeart/2005/8/layout/orgChart1"/>
    <dgm:cxn modelId="{FEFC3CBC-3BFA-436F-8A3C-314DB280CE6E}" type="presParOf" srcId="{B568D0D3-474C-40F7-B78B-8661DCB62739}" destId="{E6861EFB-A332-486E-99B1-618FD3D8E544}" srcOrd="1" destOrd="0" presId="urn:microsoft.com/office/officeart/2005/8/layout/orgChart1"/>
    <dgm:cxn modelId="{6106FAA0-0C3C-4228-BD38-602BA7CF1E88}" type="presParOf" srcId="{B568D0D3-474C-40F7-B78B-8661DCB62739}" destId="{DAF34F23-5CF9-487B-9DE3-5CC0ABDCD882}" srcOrd="2" destOrd="0" presId="urn:microsoft.com/office/officeart/2005/8/layout/orgChart1"/>
    <dgm:cxn modelId="{A9D6271A-DBEE-41D1-A8ED-F5F734E39161}" type="presParOf" srcId="{7D009CBE-7A5C-4F9A-A418-780DC90EAB1D}" destId="{CD47B745-8A28-43D1-A573-A0D451758F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D8C106-AB6B-4315-9D52-511FA52375E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C7766B-DE5C-43C0-8D0C-9669FC20A41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123441FF-A604-4232-8C87-D8A668FA704E}" type="parTrans" cxnId="{F9036422-8328-465F-9803-889E26F3CF79}">
      <dgm:prSet/>
      <dgm:spPr/>
      <dgm:t>
        <a:bodyPr/>
        <a:lstStyle/>
        <a:p>
          <a:endParaRPr lang="en-US" sz="1400"/>
        </a:p>
      </dgm:t>
    </dgm:pt>
    <dgm:pt modelId="{F6C24BAF-26F2-4AEA-AE48-D0829896368A}" type="sibTrans" cxnId="{F9036422-8328-465F-9803-889E26F3CF79}">
      <dgm:prSet/>
      <dgm:spPr/>
      <dgm:t>
        <a:bodyPr/>
        <a:lstStyle/>
        <a:p>
          <a:endParaRPr lang="en-US" sz="1400"/>
        </a:p>
      </dgm:t>
    </dgm:pt>
    <dgm:pt modelId="{EA2EDD3D-839A-4AB2-B667-2FA8C6ECB7FF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954346A7-C751-4604-B681-C10B879AC867}" type="parTrans" cxnId="{2B202ECC-A583-441A-87D5-C71FB0EE88F0}">
      <dgm:prSet/>
      <dgm:spPr/>
      <dgm:t>
        <a:bodyPr/>
        <a:lstStyle/>
        <a:p>
          <a:endParaRPr lang="en-US" sz="1400"/>
        </a:p>
      </dgm:t>
    </dgm:pt>
    <dgm:pt modelId="{9E0A3E72-F863-4689-B11D-A2C909B8FE14}" type="sibTrans" cxnId="{2B202ECC-A583-441A-87D5-C71FB0EE88F0}">
      <dgm:prSet/>
      <dgm:spPr/>
      <dgm:t>
        <a:bodyPr/>
        <a:lstStyle/>
        <a:p>
          <a:endParaRPr lang="en-US" sz="1400"/>
        </a:p>
      </dgm:t>
    </dgm:pt>
    <dgm:pt modelId="{80319487-3F8A-4643-B090-016C24A393D4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BAE4AA8E-02FF-4A1B-8385-CC5248F24E47}" type="parTrans" cxnId="{006DB855-F869-4B40-AECF-CF4A1F1B14FC}">
      <dgm:prSet/>
      <dgm:spPr/>
      <dgm:t>
        <a:bodyPr/>
        <a:lstStyle/>
        <a:p>
          <a:endParaRPr lang="en-US"/>
        </a:p>
      </dgm:t>
    </dgm:pt>
    <dgm:pt modelId="{2FB021AC-1A1A-4308-8ECB-6F59A18D8C1A}" type="sibTrans" cxnId="{006DB855-F869-4B40-AECF-CF4A1F1B14FC}">
      <dgm:prSet/>
      <dgm:spPr/>
      <dgm:t>
        <a:bodyPr/>
        <a:lstStyle/>
        <a:p>
          <a:endParaRPr lang="en-US"/>
        </a:p>
      </dgm:t>
    </dgm:pt>
    <dgm:pt modelId="{4BBF9883-A03A-4B2F-896F-8EF302347EE2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63397CDC-D118-41C3-BD7A-D5C5FFF3C4AB}" type="parTrans" cxnId="{0B2D917E-B108-42F0-A69F-BDD377F94BB1}">
      <dgm:prSet/>
      <dgm:spPr/>
      <dgm:t>
        <a:bodyPr/>
        <a:lstStyle/>
        <a:p>
          <a:endParaRPr lang="en-US"/>
        </a:p>
      </dgm:t>
    </dgm:pt>
    <dgm:pt modelId="{FFC83707-EF80-4315-8882-6BB9FAD5DE45}" type="sibTrans" cxnId="{0B2D917E-B108-42F0-A69F-BDD377F94BB1}">
      <dgm:prSet/>
      <dgm:spPr/>
      <dgm:t>
        <a:bodyPr/>
        <a:lstStyle/>
        <a:p>
          <a:endParaRPr lang="en-US"/>
        </a:p>
      </dgm:t>
    </dgm:pt>
    <dgm:pt modelId="{D95619CE-CA05-4AA4-AB6E-85A81E61E732}">
      <dgm:prSet custT="1"/>
      <dgm:spPr/>
      <dgm:t>
        <a:bodyPr/>
        <a:lstStyle/>
        <a:p>
          <a:r>
            <a:rPr lang="zh-CN" altLang="en-US" sz="1400" smtClean="0"/>
            <a:t>域</a:t>
          </a:r>
          <a:r>
            <a:rPr lang="en-US" altLang="zh-CN" sz="1400" smtClean="0"/>
            <a:t>1</a:t>
          </a:r>
          <a:endParaRPr lang="en-US" sz="1400" dirty="0"/>
        </a:p>
      </dgm:t>
    </dgm:pt>
    <dgm:pt modelId="{86D67BA0-2260-4961-8019-BEADBB878736}" type="parTrans" cxnId="{6DCE81A9-0323-442D-AF72-5ED26E47D355}">
      <dgm:prSet/>
      <dgm:spPr/>
      <dgm:t>
        <a:bodyPr/>
        <a:lstStyle/>
        <a:p>
          <a:endParaRPr lang="en-US"/>
        </a:p>
      </dgm:t>
    </dgm:pt>
    <dgm:pt modelId="{F1CABD5D-BA59-4DD8-9E2C-FB6F548A0455}" type="sibTrans" cxnId="{6DCE81A9-0323-442D-AF72-5ED26E47D355}">
      <dgm:prSet/>
      <dgm:spPr/>
      <dgm:t>
        <a:bodyPr/>
        <a:lstStyle/>
        <a:p>
          <a:endParaRPr lang="en-US"/>
        </a:p>
      </dgm:t>
    </dgm:pt>
    <dgm:pt modelId="{A2F6C2B1-4728-436A-AA09-DF35CEDDF063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50AD1393-705D-42B9-B034-116C147DEFA6}" type="parTrans" cxnId="{6876F650-756F-4995-B2B9-262FFAEEA7D0}">
      <dgm:prSet/>
      <dgm:spPr/>
      <dgm:t>
        <a:bodyPr/>
        <a:lstStyle/>
        <a:p>
          <a:endParaRPr lang="en-US"/>
        </a:p>
      </dgm:t>
    </dgm:pt>
    <dgm:pt modelId="{2E67BBBF-ABD2-4316-8E3F-3E3DE7ADBAE8}" type="sibTrans" cxnId="{6876F650-756F-4995-B2B9-262FFAEEA7D0}">
      <dgm:prSet/>
      <dgm:spPr/>
      <dgm:t>
        <a:bodyPr/>
        <a:lstStyle/>
        <a:p>
          <a:endParaRPr lang="en-US"/>
        </a:p>
      </dgm:t>
    </dgm:pt>
    <dgm:pt modelId="{F8D5DCD2-C8A0-4169-BCB4-95A25D7AB841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696B9418-6357-4470-BF00-86C539565EA4}" type="parTrans" cxnId="{9CAEFA66-DB32-4883-8942-DFC69B62C999}">
      <dgm:prSet/>
      <dgm:spPr/>
      <dgm:t>
        <a:bodyPr/>
        <a:lstStyle/>
        <a:p>
          <a:endParaRPr lang="en-US"/>
        </a:p>
      </dgm:t>
    </dgm:pt>
    <dgm:pt modelId="{89842DD7-EFCD-49AE-AEDD-A4AB5BD3CB1A}" type="sibTrans" cxnId="{9CAEFA66-DB32-4883-8942-DFC69B62C999}">
      <dgm:prSet/>
      <dgm:spPr/>
      <dgm:t>
        <a:bodyPr/>
        <a:lstStyle/>
        <a:p>
          <a:endParaRPr lang="en-US"/>
        </a:p>
      </dgm:t>
    </dgm:pt>
    <dgm:pt modelId="{09A171D0-361A-4E98-A69F-8E5DC33A2BEF}">
      <dgm:prSet custT="1"/>
      <dgm:spPr/>
      <dgm:t>
        <a:bodyPr/>
        <a:lstStyle/>
        <a:p>
          <a:r>
            <a:rPr lang="zh-CN" altLang="en-US" sz="900" dirty="0" smtClean="0"/>
            <a:t>人员</a:t>
          </a:r>
          <a:r>
            <a:rPr lang="en-US" altLang="zh-CN" sz="900" dirty="0" smtClean="0"/>
            <a:t>2</a:t>
          </a:r>
        </a:p>
        <a:p>
          <a:r>
            <a:rPr lang="zh-CN" altLang="en-US" sz="900" dirty="0" smtClean="0"/>
            <a:t>（直线经理：</a:t>
          </a:r>
          <a:endParaRPr lang="en-US" altLang="zh-CN" sz="900" dirty="0" smtClean="0"/>
        </a:p>
        <a:p>
          <a:r>
            <a:rPr lang="zh-CN" altLang="en-US" sz="900" dirty="0" smtClean="0"/>
            <a:t>人员</a:t>
          </a:r>
          <a:r>
            <a:rPr lang="en-US" altLang="zh-CN" sz="900" dirty="0" smtClean="0"/>
            <a:t>1</a:t>
          </a:r>
          <a:r>
            <a:rPr lang="zh-CN" altLang="en-US" sz="900" dirty="0" smtClean="0"/>
            <a:t>）</a:t>
          </a:r>
          <a:endParaRPr lang="en-US" sz="900" dirty="0"/>
        </a:p>
      </dgm:t>
    </dgm:pt>
    <dgm:pt modelId="{CEEBA5D9-4602-4435-B1B0-A32AAC0B72BA}" type="parTrans" cxnId="{18AC5101-7D11-4E52-B732-86181673F987}">
      <dgm:prSet/>
      <dgm:spPr/>
      <dgm:t>
        <a:bodyPr/>
        <a:lstStyle/>
        <a:p>
          <a:endParaRPr lang="en-US"/>
        </a:p>
      </dgm:t>
    </dgm:pt>
    <dgm:pt modelId="{D0D6A8BD-F3B1-45D0-8E6A-C7300C9CCAB7}" type="sibTrans" cxnId="{18AC5101-7D11-4E52-B732-86181673F987}">
      <dgm:prSet/>
      <dgm:spPr/>
      <dgm:t>
        <a:bodyPr/>
        <a:lstStyle/>
        <a:p>
          <a:endParaRPr lang="en-US"/>
        </a:p>
      </dgm:t>
    </dgm:pt>
    <dgm:pt modelId="{33909C68-E22A-4431-A0BF-1AED2614934A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4</a:t>
          </a:r>
          <a:endParaRPr lang="en-US" sz="1400" dirty="0"/>
        </a:p>
      </dgm:t>
    </dgm:pt>
    <dgm:pt modelId="{92B30F6F-283D-4164-AFF1-3B5F29A4332B}" type="parTrans" cxnId="{ECAEAF44-A46B-482D-AA84-DF718AF68C1E}">
      <dgm:prSet/>
      <dgm:spPr/>
      <dgm:t>
        <a:bodyPr/>
        <a:lstStyle/>
        <a:p>
          <a:endParaRPr lang="en-US"/>
        </a:p>
      </dgm:t>
    </dgm:pt>
    <dgm:pt modelId="{7D3FBA6F-FCD3-4C50-8D8D-D69EFD5F79E5}" type="sibTrans" cxnId="{ECAEAF44-A46B-482D-AA84-DF718AF68C1E}">
      <dgm:prSet/>
      <dgm:spPr/>
      <dgm:t>
        <a:bodyPr/>
        <a:lstStyle/>
        <a:p>
          <a:endParaRPr lang="en-US"/>
        </a:p>
      </dgm:t>
    </dgm:pt>
    <dgm:pt modelId="{FB9AB97A-BCEA-42B2-B490-EFABD6698FFE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5</a:t>
          </a:r>
          <a:endParaRPr lang="en-US" sz="1400" dirty="0"/>
        </a:p>
      </dgm:t>
    </dgm:pt>
    <dgm:pt modelId="{0CD5A59B-290A-43CD-9C73-CF2DD0EF1FD7}" type="parTrans" cxnId="{7CA6D946-1858-4335-964B-D8AAB8050F95}">
      <dgm:prSet/>
      <dgm:spPr/>
      <dgm:t>
        <a:bodyPr/>
        <a:lstStyle/>
        <a:p>
          <a:endParaRPr lang="en-US"/>
        </a:p>
      </dgm:t>
    </dgm:pt>
    <dgm:pt modelId="{9DA154DC-0F89-4357-83EA-ADF30A945C7D}" type="sibTrans" cxnId="{7CA6D946-1858-4335-964B-D8AAB8050F95}">
      <dgm:prSet/>
      <dgm:spPr/>
      <dgm:t>
        <a:bodyPr/>
        <a:lstStyle/>
        <a:p>
          <a:endParaRPr lang="en-US"/>
        </a:p>
      </dgm:t>
    </dgm:pt>
    <dgm:pt modelId="{C10B23D8-6874-4B3E-A8D4-DD6D724B3D04}">
      <dgm:prSet custT="1"/>
      <dgm:spPr/>
      <dgm:t>
        <a:bodyPr/>
        <a:lstStyle/>
        <a:p>
          <a:r>
            <a:rPr lang="zh-CN" altLang="en-US" sz="900" dirty="0" smtClean="0"/>
            <a:t>人员</a:t>
          </a:r>
          <a:r>
            <a:rPr lang="en-US" altLang="zh-CN" sz="900" dirty="0" smtClean="0"/>
            <a:t>3</a:t>
          </a:r>
        </a:p>
        <a:p>
          <a:r>
            <a:rPr lang="zh-CN" altLang="en-US" sz="900" dirty="0" smtClean="0"/>
            <a:t>（直线经理：人员</a:t>
          </a:r>
          <a:r>
            <a:rPr lang="en-US" altLang="zh-CN" sz="900" dirty="0" smtClean="0"/>
            <a:t>1</a:t>
          </a:r>
          <a:r>
            <a:rPr lang="zh-CN" altLang="en-US" sz="900" dirty="0" smtClean="0"/>
            <a:t>）</a:t>
          </a:r>
          <a:endParaRPr lang="en-US" sz="900" dirty="0"/>
        </a:p>
      </dgm:t>
    </dgm:pt>
    <dgm:pt modelId="{C5E6E8A1-68AC-439D-98AF-79CBC8653171}" type="parTrans" cxnId="{1FA94DD5-3818-4133-A9AB-CE68D066AA54}">
      <dgm:prSet/>
      <dgm:spPr/>
      <dgm:t>
        <a:bodyPr/>
        <a:lstStyle/>
        <a:p>
          <a:endParaRPr lang="en-US"/>
        </a:p>
      </dgm:t>
    </dgm:pt>
    <dgm:pt modelId="{2EB290D4-104C-4A28-81A2-C494817C01D4}" type="sibTrans" cxnId="{1FA94DD5-3818-4133-A9AB-CE68D066AA54}">
      <dgm:prSet/>
      <dgm:spPr/>
      <dgm:t>
        <a:bodyPr/>
        <a:lstStyle/>
        <a:p>
          <a:endParaRPr lang="en-US"/>
        </a:p>
      </dgm:t>
    </dgm:pt>
    <dgm:pt modelId="{288B22EC-1B4B-4736-9F51-0D4D4112DFF3}">
      <dgm:prSet/>
      <dgm:spPr/>
      <dgm:t>
        <a:bodyPr/>
        <a:lstStyle/>
        <a:p>
          <a:r>
            <a:rPr lang="zh-CN" altLang="en-US" dirty="0" smtClean="0"/>
            <a:t>域</a:t>
          </a:r>
          <a:r>
            <a:rPr lang="en-US" altLang="zh-CN" dirty="0" smtClean="0"/>
            <a:t>2</a:t>
          </a:r>
          <a:endParaRPr lang="en-US" dirty="0"/>
        </a:p>
      </dgm:t>
    </dgm:pt>
    <dgm:pt modelId="{72BF6303-EDD3-4D26-B5C4-7AA1BB3B32B9}" type="parTrans" cxnId="{200208EF-4364-4713-88DB-368414B95629}">
      <dgm:prSet/>
      <dgm:spPr/>
      <dgm:t>
        <a:bodyPr/>
        <a:lstStyle/>
        <a:p>
          <a:endParaRPr lang="en-US"/>
        </a:p>
      </dgm:t>
    </dgm:pt>
    <dgm:pt modelId="{A13DED77-1642-4522-BD28-58465836228A}" type="sibTrans" cxnId="{200208EF-4364-4713-88DB-368414B95629}">
      <dgm:prSet/>
      <dgm:spPr/>
      <dgm:t>
        <a:bodyPr/>
        <a:lstStyle/>
        <a:p>
          <a:endParaRPr lang="en-US"/>
        </a:p>
      </dgm:t>
    </dgm:pt>
    <dgm:pt modelId="{31E2090D-7416-4634-B143-7192C5D563DF}">
      <dgm:prSet/>
      <dgm:spPr/>
      <dgm:t>
        <a:bodyPr/>
        <a:lstStyle/>
        <a:p>
          <a:r>
            <a:rPr lang="zh-CN" altLang="en-US" smtClean="0"/>
            <a:t>人员</a:t>
          </a:r>
          <a:r>
            <a:rPr lang="en-US" altLang="zh-CN" smtClean="0"/>
            <a:t>1</a:t>
          </a:r>
          <a:endParaRPr lang="en-US" dirty="0"/>
        </a:p>
      </dgm:t>
    </dgm:pt>
    <dgm:pt modelId="{246ED72D-9044-4797-82A7-9CEE561E4CD8}" type="parTrans" cxnId="{A0155A16-A318-4645-AAB4-7907CDF59735}">
      <dgm:prSet/>
      <dgm:spPr/>
      <dgm:t>
        <a:bodyPr/>
        <a:lstStyle/>
        <a:p>
          <a:endParaRPr lang="en-US"/>
        </a:p>
      </dgm:t>
    </dgm:pt>
    <dgm:pt modelId="{2952FFB4-21CF-4125-9D2F-9AB1CBCA18E9}" type="sibTrans" cxnId="{A0155A16-A318-4645-AAB4-7907CDF59735}">
      <dgm:prSet/>
      <dgm:spPr/>
      <dgm:t>
        <a:bodyPr/>
        <a:lstStyle/>
        <a:p>
          <a:endParaRPr lang="en-US"/>
        </a:p>
      </dgm:t>
    </dgm:pt>
    <dgm:pt modelId="{BE31E8BA-E606-4162-AEA9-498B8A22F489}">
      <dgm:prSet/>
      <dgm:spPr/>
      <dgm:t>
        <a:bodyPr/>
        <a:lstStyle/>
        <a:p>
          <a:r>
            <a:rPr lang="zh-CN" altLang="en-US" dirty="0" smtClean="0"/>
            <a:t>人员</a:t>
          </a:r>
          <a:r>
            <a:rPr lang="en-US" altLang="zh-CN" dirty="0" smtClean="0"/>
            <a:t>2</a:t>
          </a:r>
        </a:p>
      </dgm:t>
    </dgm:pt>
    <dgm:pt modelId="{FE61D55F-6ECD-4A16-A4F0-7979161B1676}" type="parTrans" cxnId="{078EAE5E-9C49-4B56-B2B0-18B6E921E9C6}">
      <dgm:prSet/>
      <dgm:spPr/>
      <dgm:t>
        <a:bodyPr/>
        <a:lstStyle/>
        <a:p>
          <a:endParaRPr lang="en-US"/>
        </a:p>
      </dgm:t>
    </dgm:pt>
    <dgm:pt modelId="{5997BC98-B83F-48C2-ABA0-DCA914154D94}" type="sibTrans" cxnId="{078EAE5E-9C49-4B56-B2B0-18B6E921E9C6}">
      <dgm:prSet/>
      <dgm:spPr/>
      <dgm:t>
        <a:bodyPr/>
        <a:lstStyle/>
        <a:p>
          <a:endParaRPr lang="en-US"/>
        </a:p>
      </dgm:t>
    </dgm:pt>
    <dgm:pt modelId="{13649A70-35FF-4C16-AFC7-D1C23742D732}">
      <dgm:prSet/>
      <dgm:spPr/>
      <dgm:t>
        <a:bodyPr/>
        <a:lstStyle/>
        <a:p>
          <a:r>
            <a:rPr lang="zh-CN" altLang="en-US" dirty="0" smtClean="0"/>
            <a:t>域</a:t>
          </a:r>
          <a:r>
            <a:rPr lang="en-US" altLang="zh-CN" dirty="0" smtClean="0"/>
            <a:t>3</a:t>
          </a:r>
        </a:p>
        <a:p>
          <a:r>
            <a:rPr lang="zh-CN" altLang="en-US" dirty="0" smtClean="0"/>
            <a:t>（共享）</a:t>
          </a:r>
          <a:endParaRPr lang="en-US" dirty="0"/>
        </a:p>
      </dgm:t>
    </dgm:pt>
    <dgm:pt modelId="{04D01631-F208-41E0-990C-257602BAB152}" type="parTrans" cxnId="{964F5182-74E0-4FB4-9BCE-613C9EB1FC5E}">
      <dgm:prSet/>
      <dgm:spPr/>
      <dgm:t>
        <a:bodyPr/>
        <a:lstStyle/>
        <a:p>
          <a:endParaRPr lang="en-US"/>
        </a:p>
      </dgm:t>
    </dgm:pt>
    <dgm:pt modelId="{F76A5144-D30E-4797-AE4D-641F6A92AD07}" type="sibTrans" cxnId="{964F5182-74E0-4FB4-9BCE-613C9EB1FC5E}">
      <dgm:prSet/>
      <dgm:spPr/>
      <dgm:t>
        <a:bodyPr/>
        <a:lstStyle/>
        <a:p>
          <a:endParaRPr lang="en-US"/>
        </a:p>
      </dgm:t>
    </dgm:pt>
    <dgm:pt modelId="{FADAB365-B1AE-4B71-B33D-4C967901A95A}">
      <dgm:prSet/>
      <dgm:spPr/>
      <dgm:t>
        <a:bodyPr/>
        <a:lstStyle/>
        <a:p>
          <a:r>
            <a:rPr lang="en-US" smtClean="0"/>
            <a:t>…</a:t>
          </a:r>
          <a:endParaRPr lang="en-US"/>
        </a:p>
      </dgm:t>
    </dgm:pt>
    <dgm:pt modelId="{B9452EDC-4955-4537-8D64-501830AFED22}" type="parTrans" cxnId="{2E1F4CD6-1747-4E3A-B3C5-ED523D5E87FD}">
      <dgm:prSet/>
      <dgm:spPr/>
      <dgm:t>
        <a:bodyPr/>
        <a:lstStyle/>
        <a:p>
          <a:endParaRPr lang="en-US"/>
        </a:p>
      </dgm:t>
    </dgm:pt>
    <dgm:pt modelId="{F0CE6E07-BB41-43C2-AEB8-DFB23203DD86}" type="sibTrans" cxnId="{2E1F4CD6-1747-4E3A-B3C5-ED523D5E87FD}">
      <dgm:prSet/>
      <dgm:spPr/>
      <dgm:t>
        <a:bodyPr/>
        <a:lstStyle/>
        <a:p>
          <a:endParaRPr lang="en-US"/>
        </a:p>
      </dgm:t>
    </dgm:pt>
    <dgm:pt modelId="{1154C638-A262-4DCC-9B1E-E5CD237A6B67}">
      <dgm:prSet/>
      <dgm:spPr/>
      <dgm:t>
        <a:bodyPr/>
        <a:lstStyle/>
        <a:p>
          <a:r>
            <a:rPr lang="zh-CN" altLang="en-US" dirty="0" smtClean="0"/>
            <a:t>人员</a:t>
          </a:r>
          <a:r>
            <a:rPr lang="en-US" altLang="zh-CN" dirty="0" smtClean="0"/>
            <a:t>3</a:t>
          </a:r>
        </a:p>
      </dgm:t>
    </dgm:pt>
    <dgm:pt modelId="{FF1B9477-2BFA-4D19-8639-862830B74E27}" type="parTrans" cxnId="{F71CF5AB-2B82-4519-A061-F14AB089E459}">
      <dgm:prSet/>
      <dgm:spPr/>
      <dgm:t>
        <a:bodyPr/>
        <a:lstStyle/>
        <a:p>
          <a:endParaRPr lang="en-US"/>
        </a:p>
      </dgm:t>
    </dgm:pt>
    <dgm:pt modelId="{2382C440-8695-4530-B8B2-412362BAE744}" type="sibTrans" cxnId="{F71CF5AB-2B82-4519-A061-F14AB089E459}">
      <dgm:prSet/>
      <dgm:spPr/>
      <dgm:t>
        <a:bodyPr/>
        <a:lstStyle/>
        <a:p>
          <a:endParaRPr lang="en-US"/>
        </a:p>
      </dgm:t>
    </dgm:pt>
    <dgm:pt modelId="{B064F59B-7ACD-4B1D-A89B-889D79F3DA65}" type="pres">
      <dgm:prSet presAssocID="{84D8C106-AB6B-4315-9D52-511FA52375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31C301-4D9B-480A-B1BA-AF21600BC51C}" type="pres">
      <dgm:prSet presAssocID="{CAC7766B-DE5C-43C0-8D0C-9669FC20A417}" presName="hierRoot1" presStyleCnt="0">
        <dgm:presLayoutVars>
          <dgm:hierBranch val="init"/>
        </dgm:presLayoutVars>
      </dgm:prSet>
      <dgm:spPr/>
    </dgm:pt>
    <dgm:pt modelId="{B3464EDE-C03B-4F3F-9162-4000190ADDB0}" type="pres">
      <dgm:prSet presAssocID="{CAC7766B-DE5C-43C0-8D0C-9669FC20A417}" presName="rootComposite1" presStyleCnt="0"/>
      <dgm:spPr/>
    </dgm:pt>
    <dgm:pt modelId="{668F5963-2D79-4176-9C0E-288E4E3476DD}" type="pres">
      <dgm:prSet presAssocID="{CAC7766B-DE5C-43C0-8D0C-9669FC20A417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4FE19-3A5A-4257-8991-5FCC55FD3DCC}" type="pres">
      <dgm:prSet presAssocID="{CAC7766B-DE5C-43C0-8D0C-9669FC20A4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3FFCEEF-365D-406B-B8DC-6CE4F52AA080}" type="pres">
      <dgm:prSet presAssocID="{CAC7766B-DE5C-43C0-8D0C-9669FC20A417}" presName="hierChild2" presStyleCnt="0"/>
      <dgm:spPr/>
    </dgm:pt>
    <dgm:pt modelId="{9E05DCDC-8F07-4639-984A-EEFE567B8926}" type="pres">
      <dgm:prSet presAssocID="{954346A7-C751-4604-B681-C10B879AC867}" presName="Name37" presStyleLbl="parChTrans1D2" presStyleIdx="0" presStyleCnt="7"/>
      <dgm:spPr/>
      <dgm:t>
        <a:bodyPr/>
        <a:lstStyle/>
        <a:p>
          <a:endParaRPr lang="en-US"/>
        </a:p>
      </dgm:t>
    </dgm:pt>
    <dgm:pt modelId="{24308C7A-C26E-4D2B-B025-8AF68248B235}" type="pres">
      <dgm:prSet presAssocID="{EA2EDD3D-839A-4AB2-B667-2FA8C6ECB7FF}" presName="hierRoot2" presStyleCnt="0">
        <dgm:presLayoutVars>
          <dgm:hierBranch val="init"/>
        </dgm:presLayoutVars>
      </dgm:prSet>
      <dgm:spPr/>
    </dgm:pt>
    <dgm:pt modelId="{6FC66C67-EAE8-47B4-90BC-CFC8BA534B2D}" type="pres">
      <dgm:prSet presAssocID="{EA2EDD3D-839A-4AB2-B667-2FA8C6ECB7FF}" presName="rootComposite" presStyleCnt="0"/>
      <dgm:spPr/>
    </dgm:pt>
    <dgm:pt modelId="{FA2ED04F-3A88-41BC-965F-30027E0B1DBF}" type="pres">
      <dgm:prSet presAssocID="{EA2EDD3D-839A-4AB2-B667-2FA8C6ECB7FF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DAE71-17F2-470C-86EC-C15340F30DC6}" type="pres">
      <dgm:prSet presAssocID="{EA2EDD3D-839A-4AB2-B667-2FA8C6ECB7FF}" presName="rootConnector" presStyleLbl="node2" presStyleIdx="0" presStyleCnt="7"/>
      <dgm:spPr/>
      <dgm:t>
        <a:bodyPr/>
        <a:lstStyle/>
        <a:p>
          <a:endParaRPr lang="en-US"/>
        </a:p>
      </dgm:t>
    </dgm:pt>
    <dgm:pt modelId="{47720B0A-2CDE-487E-B702-1CFCB8A7DAA4}" type="pres">
      <dgm:prSet presAssocID="{EA2EDD3D-839A-4AB2-B667-2FA8C6ECB7FF}" presName="hierChild4" presStyleCnt="0"/>
      <dgm:spPr/>
    </dgm:pt>
    <dgm:pt modelId="{309DEBE7-0352-4C53-BCD7-E867DDC092D2}" type="pres">
      <dgm:prSet presAssocID="{696B9418-6357-4470-BF00-86C539565EA4}" presName="Name37" presStyleLbl="parChTrans1D3" presStyleIdx="0" presStyleCnt="8"/>
      <dgm:spPr/>
      <dgm:t>
        <a:bodyPr/>
        <a:lstStyle/>
        <a:p>
          <a:endParaRPr lang="en-US"/>
        </a:p>
      </dgm:t>
    </dgm:pt>
    <dgm:pt modelId="{20640C98-7EF0-42F7-A64D-8492CA24CF8C}" type="pres">
      <dgm:prSet presAssocID="{F8D5DCD2-C8A0-4169-BCB4-95A25D7AB841}" presName="hierRoot2" presStyleCnt="0">
        <dgm:presLayoutVars>
          <dgm:hierBranch val="init"/>
        </dgm:presLayoutVars>
      </dgm:prSet>
      <dgm:spPr/>
    </dgm:pt>
    <dgm:pt modelId="{E67E420A-8BB5-43ED-8083-0125CD92E195}" type="pres">
      <dgm:prSet presAssocID="{F8D5DCD2-C8A0-4169-BCB4-95A25D7AB841}" presName="rootComposite" presStyleCnt="0"/>
      <dgm:spPr/>
    </dgm:pt>
    <dgm:pt modelId="{73DD9FBD-4679-4F4F-8070-92FF7E362AEA}" type="pres">
      <dgm:prSet presAssocID="{F8D5DCD2-C8A0-4169-BCB4-95A25D7AB841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2729E-BA4C-4262-90A0-216FA73206CF}" type="pres">
      <dgm:prSet presAssocID="{F8D5DCD2-C8A0-4169-BCB4-95A25D7AB841}" presName="rootConnector" presStyleLbl="node3" presStyleIdx="0" presStyleCnt="8"/>
      <dgm:spPr/>
      <dgm:t>
        <a:bodyPr/>
        <a:lstStyle/>
        <a:p>
          <a:endParaRPr lang="en-US"/>
        </a:p>
      </dgm:t>
    </dgm:pt>
    <dgm:pt modelId="{722D6A35-C86B-4F16-B996-EE642DE748D4}" type="pres">
      <dgm:prSet presAssocID="{F8D5DCD2-C8A0-4169-BCB4-95A25D7AB841}" presName="hierChild4" presStyleCnt="0"/>
      <dgm:spPr/>
    </dgm:pt>
    <dgm:pt modelId="{173F0E0C-9FF5-48E8-9FE3-03C5A0944FA0}" type="pres">
      <dgm:prSet presAssocID="{F8D5DCD2-C8A0-4169-BCB4-95A25D7AB841}" presName="hierChild5" presStyleCnt="0"/>
      <dgm:spPr/>
    </dgm:pt>
    <dgm:pt modelId="{2AD8EF61-BDF6-4487-BA85-2D6E8F4E6875}" type="pres">
      <dgm:prSet presAssocID="{CEEBA5D9-4602-4435-B1B0-A32AAC0B72BA}" presName="Name37" presStyleLbl="parChTrans1D3" presStyleIdx="1" presStyleCnt="8"/>
      <dgm:spPr/>
      <dgm:t>
        <a:bodyPr/>
        <a:lstStyle/>
        <a:p>
          <a:endParaRPr lang="en-US"/>
        </a:p>
      </dgm:t>
    </dgm:pt>
    <dgm:pt modelId="{BE41EAAF-DC9F-465E-877E-76C11FABE50E}" type="pres">
      <dgm:prSet presAssocID="{09A171D0-361A-4E98-A69F-8E5DC33A2BEF}" presName="hierRoot2" presStyleCnt="0">
        <dgm:presLayoutVars>
          <dgm:hierBranch val="init"/>
        </dgm:presLayoutVars>
      </dgm:prSet>
      <dgm:spPr/>
    </dgm:pt>
    <dgm:pt modelId="{5278CD86-498C-45D7-95D1-88DF49767D1E}" type="pres">
      <dgm:prSet presAssocID="{09A171D0-361A-4E98-A69F-8E5DC33A2BEF}" presName="rootComposite" presStyleCnt="0"/>
      <dgm:spPr/>
    </dgm:pt>
    <dgm:pt modelId="{32C04E23-A690-4B22-911C-8F04069E436F}" type="pres">
      <dgm:prSet presAssocID="{09A171D0-361A-4E98-A69F-8E5DC33A2BEF}" presName="rootText" presStyleLbl="node3" presStyleIdx="1" presStyleCnt="8" custScaleY="1172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ADB383-827F-4C9C-975A-A49F2520B0DB}" type="pres">
      <dgm:prSet presAssocID="{09A171D0-361A-4E98-A69F-8E5DC33A2BEF}" presName="rootConnector" presStyleLbl="node3" presStyleIdx="1" presStyleCnt="8"/>
      <dgm:spPr/>
      <dgm:t>
        <a:bodyPr/>
        <a:lstStyle/>
        <a:p>
          <a:endParaRPr lang="en-US"/>
        </a:p>
      </dgm:t>
    </dgm:pt>
    <dgm:pt modelId="{CF6EEA71-1801-42BA-9D8E-A004C3911DD5}" type="pres">
      <dgm:prSet presAssocID="{09A171D0-361A-4E98-A69F-8E5DC33A2BEF}" presName="hierChild4" presStyleCnt="0"/>
      <dgm:spPr/>
    </dgm:pt>
    <dgm:pt modelId="{0716141A-51EF-4B23-88A3-9C236AB5A60F}" type="pres">
      <dgm:prSet presAssocID="{09A171D0-361A-4E98-A69F-8E5DC33A2BEF}" presName="hierChild5" presStyleCnt="0"/>
      <dgm:spPr/>
    </dgm:pt>
    <dgm:pt modelId="{A9927983-713D-4FBC-8D63-EF51634264EE}" type="pres">
      <dgm:prSet presAssocID="{C5E6E8A1-68AC-439D-98AF-79CBC8653171}" presName="Name37" presStyleLbl="parChTrans1D3" presStyleIdx="2" presStyleCnt="8"/>
      <dgm:spPr/>
      <dgm:t>
        <a:bodyPr/>
        <a:lstStyle/>
        <a:p>
          <a:endParaRPr lang="en-US"/>
        </a:p>
      </dgm:t>
    </dgm:pt>
    <dgm:pt modelId="{A3BFF94F-76FD-4A5B-82D6-4D4510EB2190}" type="pres">
      <dgm:prSet presAssocID="{C10B23D8-6874-4B3E-A8D4-DD6D724B3D04}" presName="hierRoot2" presStyleCnt="0">
        <dgm:presLayoutVars>
          <dgm:hierBranch val="init"/>
        </dgm:presLayoutVars>
      </dgm:prSet>
      <dgm:spPr/>
    </dgm:pt>
    <dgm:pt modelId="{13D1BE2D-EF5C-4916-94B9-8A990F96F063}" type="pres">
      <dgm:prSet presAssocID="{C10B23D8-6874-4B3E-A8D4-DD6D724B3D04}" presName="rootComposite" presStyleCnt="0"/>
      <dgm:spPr/>
    </dgm:pt>
    <dgm:pt modelId="{35EDB984-FAB7-4060-96FB-0401BFF2F586}" type="pres">
      <dgm:prSet presAssocID="{C10B23D8-6874-4B3E-A8D4-DD6D724B3D04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214409-6D49-407D-8EDB-D72D7C6A2936}" type="pres">
      <dgm:prSet presAssocID="{C10B23D8-6874-4B3E-A8D4-DD6D724B3D04}" presName="rootConnector" presStyleLbl="node3" presStyleIdx="2" presStyleCnt="8"/>
      <dgm:spPr/>
      <dgm:t>
        <a:bodyPr/>
        <a:lstStyle/>
        <a:p>
          <a:endParaRPr lang="en-US"/>
        </a:p>
      </dgm:t>
    </dgm:pt>
    <dgm:pt modelId="{36779CFE-DE08-40CC-AAFE-F0FCD2B4FB6B}" type="pres">
      <dgm:prSet presAssocID="{C10B23D8-6874-4B3E-A8D4-DD6D724B3D04}" presName="hierChild4" presStyleCnt="0"/>
      <dgm:spPr/>
    </dgm:pt>
    <dgm:pt modelId="{E1D44687-9833-474F-BBA9-C0CB91320663}" type="pres">
      <dgm:prSet presAssocID="{C10B23D8-6874-4B3E-A8D4-DD6D724B3D04}" presName="hierChild5" presStyleCnt="0"/>
      <dgm:spPr/>
    </dgm:pt>
    <dgm:pt modelId="{DB14663E-3F9B-49BD-A2FD-19269A3E0971}" type="pres">
      <dgm:prSet presAssocID="{EA2EDD3D-839A-4AB2-B667-2FA8C6ECB7FF}" presName="hierChild5" presStyleCnt="0"/>
      <dgm:spPr/>
    </dgm:pt>
    <dgm:pt modelId="{1D03697B-413B-4C09-BFFC-6CD696D2EEE9}" type="pres">
      <dgm:prSet presAssocID="{BAE4AA8E-02FF-4A1B-8385-CC5248F24E47}" presName="Name37" presStyleLbl="parChTrans1D2" presStyleIdx="1" presStyleCnt="7"/>
      <dgm:spPr/>
      <dgm:t>
        <a:bodyPr/>
        <a:lstStyle/>
        <a:p>
          <a:endParaRPr lang="en-US"/>
        </a:p>
      </dgm:t>
    </dgm:pt>
    <dgm:pt modelId="{CF7AF967-238B-462E-B7F9-90BEB9BE4FA1}" type="pres">
      <dgm:prSet presAssocID="{80319487-3F8A-4643-B090-016C24A393D4}" presName="hierRoot2" presStyleCnt="0">
        <dgm:presLayoutVars>
          <dgm:hierBranch val="init"/>
        </dgm:presLayoutVars>
      </dgm:prSet>
      <dgm:spPr/>
    </dgm:pt>
    <dgm:pt modelId="{26963596-805D-4FBA-96D7-971E9941602D}" type="pres">
      <dgm:prSet presAssocID="{80319487-3F8A-4643-B090-016C24A393D4}" presName="rootComposite" presStyleCnt="0"/>
      <dgm:spPr/>
    </dgm:pt>
    <dgm:pt modelId="{71B14C46-B503-440A-9BD2-335467A3B04F}" type="pres">
      <dgm:prSet presAssocID="{80319487-3F8A-4643-B090-016C24A393D4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2C4-3154-45FF-B223-3784B6DC3DE6}" type="pres">
      <dgm:prSet presAssocID="{80319487-3F8A-4643-B090-016C24A393D4}" presName="rootConnector" presStyleLbl="node2" presStyleIdx="1" presStyleCnt="7"/>
      <dgm:spPr/>
      <dgm:t>
        <a:bodyPr/>
        <a:lstStyle/>
        <a:p>
          <a:endParaRPr lang="en-US"/>
        </a:p>
      </dgm:t>
    </dgm:pt>
    <dgm:pt modelId="{A818E1BA-39D4-49CE-B23D-A36BD3D2097C}" type="pres">
      <dgm:prSet presAssocID="{80319487-3F8A-4643-B090-016C24A393D4}" presName="hierChild4" presStyleCnt="0"/>
      <dgm:spPr/>
    </dgm:pt>
    <dgm:pt modelId="{EE394713-F6B0-43A1-A0A6-B5FE3E98EAD7}" type="pres">
      <dgm:prSet presAssocID="{92B30F6F-283D-4164-AFF1-3B5F29A4332B}" presName="Name37" presStyleLbl="parChTrans1D3" presStyleIdx="3" presStyleCnt="8"/>
      <dgm:spPr/>
      <dgm:t>
        <a:bodyPr/>
        <a:lstStyle/>
        <a:p>
          <a:endParaRPr lang="en-US"/>
        </a:p>
      </dgm:t>
    </dgm:pt>
    <dgm:pt modelId="{18A07D2B-C83A-4EA2-9EDE-5AD837B530AD}" type="pres">
      <dgm:prSet presAssocID="{33909C68-E22A-4431-A0BF-1AED2614934A}" presName="hierRoot2" presStyleCnt="0">
        <dgm:presLayoutVars>
          <dgm:hierBranch val="init"/>
        </dgm:presLayoutVars>
      </dgm:prSet>
      <dgm:spPr/>
    </dgm:pt>
    <dgm:pt modelId="{30974C4A-28AA-45C9-97E6-96EDCBB17E94}" type="pres">
      <dgm:prSet presAssocID="{33909C68-E22A-4431-A0BF-1AED2614934A}" presName="rootComposite" presStyleCnt="0"/>
      <dgm:spPr/>
    </dgm:pt>
    <dgm:pt modelId="{AB407D3B-7395-4E20-AE2B-542303413286}" type="pres">
      <dgm:prSet presAssocID="{33909C68-E22A-4431-A0BF-1AED2614934A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412C0B-AA06-4D2F-9BED-CA97AC3D6699}" type="pres">
      <dgm:prSet presAssocID="{33909C68-E22A-4431-A0BF-1AED2614934A}" presName="rootConnector" presStyleLbl="node3" presStyleIdx="3" presStyleCnt="8"/>
      <dgm:spPr/>
      <dgm:t>
        <a:bodyPr/>
        <a:lstStyle/>
        <a:p>
          <a:endParaRPr lang="en-US"/>
        </a:p>
      </dgm:t>
    </dgm:pt>
    <dgm:pt modelId="{91BB0661-34EC-4DCF-9875-4C5B46FD671F}" type="pres">
      <dgm:prSet presAssocID="{33909C68-E22A-4431-A0BF-1AED2614934A}" presName="hierChild4" presStyleCnt="0"/>
      <dgm:spPr/>
    </dgm:pt>
    <dgm:pt modelId="{D1A38E2A-164B-47AD-9709-B9E78723359E}" type="pres">
      <dgm:prSet presAssocID="{33909C68-E22A-4431-A0BF-1AED2614934A}" presName="hierChild5" presStyleCnt="0"/>
      <dgm:spPr/>
    </dgm:pt>
    <dgm:pt modelId="{92697F3F-C695-4444-A9A0-CEF3A438363A}" type="pres">
      <dgm:prSet presAssocID="{0CD5A59B-290A-43CD-9C73-CF2DD0EF1FD7}" presName="Name37" presStyleLbl="parChTrans1D3" presStyleIdx="4" presStyleCnt="8"/>
      <dgm:spPr/>
      <dgm:t>
        <a:bodyPr/>
        <a:lstStyle/>
        <a:p>
          <a:endParaRPr lang="en-US"/>
        </a:p>
      </dgm:t>
    </dgm:pt>
    <dgm:pt modelId="{CF37A77C-B3E4-4367-AED7-DBF3CCCBFACA}" type="pres">
      <dgm:prSet presAssocID="{FB9AB97A-BCEA-42B2-B490-EFABD6698FFE}" presName="hierRoot2" presStyleCnt="0">
        <dgm:presLayoutVars>
          <dgm:hierBranch val="init"/>
        </dgm:presLayoutVars>
      </dgm:prSet>
      <dgm:spPr/>
    </dgm:pt>
    <dgm:pt modelId="{AEFFE9A3-5B94-4925-9811-2C29CE19BFD1}" type="pres">
      <dgm:prSet presAssocID="{FB9AB97A-BCEA-42B2-B490-EFABD6698FFE}" presName="rootComposite" presStyleCnt="0"/>
      <dgm:spPr/>
    </dgm:pt>
    <dgm:pt modelId="{27C3B5E4-E52C-479D-BF24-730FF0940293}" type="pres">
      <dgm:prSet presAssocID="{FB9AB97A-BCEA-42B2-B490-EFABD6698FFE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D026E-D5E9-4302-A46D-B7E4FBD47E42}" type="pres">
      <dgm:prSet presAssocID="{FB9AB97A-BCEA-42B2-B490-EFABD6698FFE}" presName="rootConnector" presStyleLbl="node3" presStyleIdx="4" presStyleCnt="8"/>
      <dgm:spPr/>
      <dgm:t>
        <a:bodyPr/>
        <a:lstStyle/>
        <a:p>
          <a:endParaRPr lang="en-US"/>
        </a:p>
      </dgm:t>
    </dgm:pt>
    <dgm:pt modelId="{5CB219DA-668F-42A5-9BBF-EDDED252D188}" type="pres">
      <dgm:prSet presAssocID="{FB9AB97A-BCEA-42B2-B490-EFABD6698FFE}" presName="hierChild4" presStyleCnt="0"/>
      <dgm:spPr/>
    </dgm:pt>
    <dgm:pt modelId="{516A1EE0-C5B6-4D0C-98C8-17D7A77F7E33}" type="pres">
      <dgm:prSet presAssocID="{FB9AB97A-BCEA-42B2-B490-EFABD6698FFE}" presName="hierChild5" presStyleCnt="0"/>
      <dgm:spPr/>
    </dgm:pt>
    <dgm:pt modelId="{C33F6519-7570-48F7-854E-C81405A25062}" type="pres">
      <dgm:prSet presAssocID="{80319487-3F8A-4643-B090-016C24A393D4}" presName="hierChild5" presStyleCnt="0"/>
      <dgm:spPr/>
    </dgm:pt>
    <dgm:pt modelId="{4486D05F-0AB2-44D1-A8D2-7A1BA8C5112C}" type="pres">
      <dgm:prSet presAssocID="{50AD1393-705D-42B9-B034-116C147DEFA6}" presName="Name37" presStyleLbl="parChTrans1D2" presStyleIdx="2" presStyleCnt="7"/>
      <dgm:spPr/>
      <dgm:t>
        <a:bodyPr/>
        <a:lstStyle/>
        <a:p>
          <a:endParaRPr lang="en-US"/>
        </a:p>
      </dgm:t>
    </dgm:pt>
    <dgm:pt modelId="{FA39F522-2F62-4B4D-813A-912F834F72A4}" type="pres">
      <dgm:prSet presAssocID="{A2F6C2B1-4728-436A-AA09-DF35CEDDF063}" presName="hierRoot2" presStyleCnt="0">
        <dgm:presLayoutVars>
          <dgm:hierBranch val="init"/>
        </dgm:presLayoutVars>
      </dgm:prSet>
      <dgm:spPr/>
    </dgm:pt>
    <dgm:pt modelId="{5875BC31-3E2C-4054-AD45-BE7D052A97C3}" type="pres">
      <dgm:prSet presAssocID="{A2F6C2B1-4728-436A-AA09-DF35CEDDF063}" presName="rootComposite" presStyleCnt="0"/>
      <dgm:spPr/>
    </dgm:pt>
    <dgm:pt modelId="{0203676D-5E42-4B1D-BCF0-0823A8474019}" type="pres">
      <dgm:prSet presAssocID="{A2F6C2B1-4728-436A-AA09-DF35CEDDF063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C34C1-92C3-4B0A-86C2-BA614F1B67BF}" type="pres">
      <dgm:prSet presAssocID="{A2F6C2B1-4728-436A-AA09-DF35CEDDF063}" presName="rootConnector" presStyleLbl="node2" presStyleIdx="2" presStyleCnt="7"/>
      <dgm:spPr/>
      <dgm:t>
        <a:bodyPr/>
        <a:lstStyle/>
        <a:p>
          <a:endParaRPr lang="en-US"/>
        </a:p>
      </dgm:t>
    </dgm:pt>
    <dgm:pt modelId="{BEE6C5FD-699F-4DBA-A2DB-EB8A7B2C09E0}" type="pres">
      <dgm:prSet presAssocID="{A2F6C2B1-4728-436A-AA09-DF35CEDDF063}" presName="hierChild4" presStyleCnt="0"/>
      <dgm:spPr/>
    </dgm:pt>
    <dgm:pt modelId="{CE7E5214-CE9B-454A-BB9B-7DF781288271}" type="pres">
      <dgm:prSet presAssocID="{A2F6C2B1-4728-436A-AA09-DF35CEDDF063}" presName="hierChild5" presStyleCnt="0"/>
      <dgm:spPr/>
    </dgm:pt>
    <dgm:pt modelId="{D8BB1A81-803D-4018-9343-9FA4C3CFD4E2}" type="pres">
      <dgm:prSet presAssocID="{CAC7766B-DE5C-43C0-8D0C-9669FC20A417}" presName="hierChild3" presStyleCnt="0"/>
      <dgm:spPr/>
    </dgm:pt>
    <dgm:pt modelId="{7D009CBE-7A5C-4F9A-A418-780DC90EAB1D}" type="pres">
      <dgm:prSet presAssocID="{4BBF9883-A03A-4B2F-896F-8EF302347EE2}" presName="hierRoot1" presStyleCnt="0">
        <dgm:presLayoutVars>
          <dgm:hierBranch val="init"/>
        </dgm:presLayoutVars>
      </dgm:prSet>
      <dgm:spPr/>
    </dgm:pt>
    <dgm:pt modelId="{97CDEC42-01A8-4087-A334-4D50E45E13AE}" type="pres">
      <dgm:prSet presAssocID="{4BBF9883-A03A-4B2F-896F-8EF302347EE2}" presName="rootComposite1" presStyleCnt="0"/>
      <dgm:spPr/>
    </dgm:pt>
    <dgm:pt modelId="{6D8D8C4E-9B9B-463C-921F-DBDE1D461FC9}" type="pres">
      <dgm:prSet presAssocID="{4BBF9883-A03A-4B2F-896F-8EF302347EE2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075E-33AC-4FF9-8CB3-440C817B2CB1}" type="pres">
      <dgm:prSet presAssocID="{4BBF9883-A03A-4B2F-896F-8EF302347E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EFA9C-1289-4A57-B6DC-89D697314DD7}" type="pres">
      <dgm:prSet presAssocID="{4BBF9883-A03A-4B2F-896F-8EF302347EE2}" presName="hierChild2" presStyleCnt="0"/>
      <dgm:spPr/>
    </dgm:pt>
    <dgm:pt modelId="{0799BBCF-F320-49D0-9DBF-FA491F8C123B}" type="pres">
      <dgm:prSet presAssocID="{86D67BA0-2260-4961-8019-BEADBB878736}" presName="Name37" presStyleLbl="parChTrans1D2" presStyleIdx="3" presStyleCnt="7"/>
      <dgm:spPr/>
      <dgm:t>
        <a:bodyPr/>
        <a:lstStyle/>
        <a:p>
          <a:endParaRPr lang="en-US"/>
        </a:p>
      </dgm:t>
    </dgm:pt>
    <dgm:pt modelId="{FEBDE2D0-EA98-48A4-8D40-556B9787BCCD}" type="pres">
      <dgm:prSet presAssocID="{D95619CE-CA05-4AA4-AB6E-85A81E61E732}" presName="hierRoot2" presStyleCnt="0">
        <dgm:presLayoutVars>
          <dgm:hierBranch val="init"/>
        </dgm:presLayoutVars>
      </dgm:prSet>
      <dgm:spPr/>
    </dgm:pt>
    <dgm:pt modelId="{9AB25C30-6651-4B2C-88ED-92606E69CF6C}" type="pres">
      <dgm:prSet presAssocID="{D95619CE-CA05-4AA4-AB6E-85A81E61E732}" presName="rootComposite" presStyleCnt="0"/>
      <dgm:spPr/>
    </dgm:pt>
    <dgm:pt modelId="{9A26AB44-D30B-4FDD-AAFE-A65071F2085C}" type="pres">
      <dgm:prSet presAssocID="{D95619CE-CA05-4AA4-AB6E-85A81E61E732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27592-F5BC-40F7-B8B9-32A43A09C761}" type="pres">
      <dgm:prSet presAssocID="{D95619CE-CA05-4AA4-AB6E-85A81E61E732}" presName="rootConnector" presStyleLbl="node2" presStyleIdx="3" presStyleCnt="7"/>
      <dgm:spPr/>
      <dgm:t>
        <a:bodyPr/>
        <a:lstStyle/>
        <a:p>
          <a:endParaRPr lang="en-US"/>
        </a:p>
      </dgm:t>
    </dgm:pt>
    <dgm:pt modelId="{4BAD853B-5FFB-4C59-81D4-067CE42B38A9}" type="pres">
      <dgm:prSet presAssocID="{D95619CE-CA05-4AA4-AB6E-85A81E61E732}" presName="hierChild4" presStyleCnt="0"/>
      <dgm:spPr/>
    </dgm:pt>
    <dgm:pt modelId="{E2D411D5-437E-4897-8A97-80488E3A8FAD}" type="pres">
      <dgm:prSet presAssocID="{D95619CE-CA05-4AA4-AB6E-85A81E61E732}" presName="hierChild5" presStyleCnt="0"/>
      <dgm:spPr/>
    </dgm:pt>
    <dgm:pt modelId="{EFAA0918-A25A-412B-8522-1C3053311808}" type="pres">
      <dgm:prSet presAssocID="{72BF6303-EDD3-4D26-B5C4-7AA1BB3B32B9}" presName="Name37" presStyleLbl="parChTrans1D2" presStyleIdx="4" presStyleCnt="7"/>
      <dgm:spPr/>
      <dgm:t>
        <a:bodyPr/>
        <a:lstStyle/>
        <a:p>
          <a:endParaRPr lang="en-US"/>
        </a:p>
      </dgm:t>
    </dgm:pt>
    <dgm:pt modelId="{C00F7101-8396-45C7-B126-6EBE3B73E05F}" type="pres">
      <dgm:prSet presAssocID="{288B22EC-1B4B-4736-9F51-0D4D4112DFF3}" presName="hierRoot2" presStyleCnt="0">
        <dgm:presLayoutVars>
          <dgm:hierBranch val="init"/>
        </dgm:presLayoutVars>
      </dgm:prSet>
      <dgm:spPr/>
    </dgm:pt>
    <dgm:pt modelId="{9A960AE1-3F65-4A13-A10A-F140E146637E}" type="pres">
      <dgm:prSet presAssocID="{288B22EC-1B4B-4736-9F51-0D4D4112DFF3}" presName="rootComposite" presStyleCnt="0"/>
      <dgm:spPr/>
    </dgm:pt>
    <dgm:pt modelId="{3AA247C4-E7E3-4F61-9E5A-F4636DCF6AC6}" type="pres">
      <dgm:prSet presAssocID="{288B22EC-1B4B-4736-9F51-0D4D4112DFF3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8645A-7C7F-4A6C-B183-7E9D9F5DE766}" type="pres">
      <dgm:prSet presAssocID="{288B22EC-1B4B-4736-9F51-0D4D4112DFF3}" presName="rootConnector" presStyleLbl="node2" presStyleIdx="4" presStyleCnt="7"/>
      <dgm:spPr/>
      <dgm:t>
        <a:bodyPr/>
        <a:lstStyle/>
        <a:p>
          <a:endParaRPr lang="en-US"/>
        </a:p>
      </dgm:t>
    </dgm:pt>
    <dgm:pt modelId="{309DDFE1-8534-4A5C-A67F-2D7D3DFB8845}" type="pres">
      <dgm:prSet presAssocID="{288B22EC-1B4B-4736-9F51-0D4D4112DFF3}" presName="hierChild4" presStyleCnt="0"/>
      <dgm:spPr/>
    </dgm:pt>
    <dgm:pt modelId="{72CC35F3-C4EC-4E25-94BE-6D5665141A92}" type="pres">
      <dgm:prSet presAssocID="{246ED72D-9044-4797-82A7-9CEE561E4CD8}" presName="Name37" presStyleLbl="parChTrans1D3" presStyleIdx="5" presStyleCnt="8"/>
      <dgm:spPr/>
      <dgm:t>
        <a:bodyPr/>
        <a:lstStyle/>
        <a:p>
          <a:endParaRPr lang="en-US"/>
        </a:p>
      </dgm:t>
    </dgm:pt>
    <dgm:pt modelId="{B595D8BC-F773-4D38-A2CE-66C00B8E0D78}" type="pres">
      <dgm:prSet presAssocID="{31E2090D-7416-4634-B143-7192C5D563DF}" presName="hierRoot2" presStyleCnt="0">
        <dgm:presLayoutVars>
          <dgm:hierBranch val="init"/>
        </dgm:presLayoutVars>
      </dgm:prSet>
      <dgm:spPr/>
    </dgm:pt>
    <dgm:pt modelId="{4EFAA6AC-39A3-469E-89A1-F938CA73B794}" type="pres">
      <dgm:prSet presAssocID="{31E2090D-7416-4634-B143-7192C5D563DF}" presName="rootComposite" presStyleCnt="0"/>
      <dgm:spPr/>
    </dgm:pt>
    <dgm:pt modelId="{134D5989-9A23-4075-B17B-E6AFC5C7F5E8}" type="pres">
      <dgm:prSet presAssocID="{31E2090D-7416-4634-B143-7192C5D563DF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0BAEC-AF31-4D58-B619-F06D38AA6826}" type="pres">
      <dgm:prSet presAssocID="{31E2090D-7416-4634-B143-7192C5D563DF}" presName="rootConnector" presStyleLbl="node3" presStyleIdx="5" presStyleCnt="8"/>
      <dgm:spPr/>
      <dgm:t>
        <a:bodyPr/>
        <a:lstStyle/>
        <a:p>
          <a:endParaRPr lang="en-US"/>
        </a:p>
      </dgm:t>
    </dgm:pt>
    <dgm:pt modelId="{E5626ACC-7668-4BBF-8F4E-CA3A1BFB61EB}" type="pres">
      <dgm:prSet presAssocID="{31E2090D-7416-4634-B143-7192C5D563DF}" presName="hierChild4" presStyleCnt="0"/>
      <dgm:spPr/>
    </dgm:pt>
    <dgm:pt modelId="{3768AC1D-BC51-452F-9D11-0DF7FEBA3B62}" type="pres">
      <dgm:prSet presAssocID="{31E2090D-7416-4634-B143-7192C5D563DF}" presName="hierChild5" presStyleCnt="0"/>
      <dgm:spPr/>
    </dgm:pt>
    <dgm:pt modelId="{80D3ADB2-EF95-424A-8607-B6823A22ACBF}" type="pres">
      <dgm:prSet presAssocID="{FE61D55F-6ECD-4A16-A4F0-7979161B1676}" presName="Name37" presStyleLbl="parChTrans1D3" presStyleIdx="6" presStyleCnt="8"/>
      <dgm:spPr/>
      <dgm:t>
        <a:bodyPr/>
        <a:lstStyle/>
        <a:p>
          <a:endParaRPr lang="en-US"/>
        </a:p>
      </dgm:t>
    </dgm:pt>
    <dgm:pt modelId="{46591A53-F441-4C2C-B764-4CF2E6054405}" type="pres">
      <dgm:prSet presAssocID="{BE31E8BA-E606-4162-AEA9-498B8A22F489}" presName="hierRoot2" presStyleCnt="0">
        <dgm:presLayoutVars>
          <dgm:hierBranch val="init"/>
        </dgm:presLayoutVars>
      </dgm:prSet>
      <dgm:spPr/>
    </dgm:pt>
    <dgm:pt modelId="{1B26F628-D525-4BCC-90B7-FDEC1B96430B}" type="pres">
      <dgm:prSet presAssocID="{BE31E8BA-E606-4162-AEA9-498B8A22F489}" presName="rootComposite" presStyleCnt="0"/>
      <dgm:spPr/>
    </dgm:pt>
    <dgm:pt modelId="{07D02D61-E784-4EB5-B74E-9DC1C47C69B0}" type="pres">
      <dgm:prSet presAssocID="{BE31E8BA-E606-4162-AEA9-498B8A22F489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3B429F-DF52-4297-BA67-78D9CC29E600}" type="pres">
      <dgm:prSet presAssocID="{BE31E8BA-E606-4162-AEA9-498B8A22F489}" presName="rootConnector" presStyleLbl="node3" presStyleIdx="6" presStyleCnt="8"/>
      <dgm:spPr/>
      <dgm:t>
        <a:bodyPr/>
        <a:lstStyle/>
        <a:p>
          <a:endParaRPr lang="en-US"/>
        </a:p>
      </dgm:t>
    </dgm:pt>
    <dgm:pt modelId="{78B7B52C-D07F-4F7E-811E-467AE6D48348}" type="pres">
      <dgm:prSet presAssocID="{BE31E8BA-E606-4162-AEA9-498B8A22F489}" presName="hierChild4" presStyleCnt="0"/>
      <dgm:spPr/>
    </dgm:pt>
    <dgm:pt modelId="{30D3F4A7-6FB1-4556-A19E-B52A615FB031}" type="pres">
      <dgm:prSet presAssocID="{BE31E8BA-E606-4162-AEA9-498B8A22F489}" presName="hierChild5" presStyleCnt="0"/>
      <dgm:spPr/>
    </dgm:pt>
    <dgm:pt modelId="{5157C067-3706-4F1E-999D-AFDCEB2E12D6}" type="pres">
      <dgm:prSet presAssocID="{FF1B9477-2BFA-4D19-8639-862830B74E27}" presName="Name37" presStyleLbl="parChTrans1D3" presStyleIdx="7" presStyleCnt="8"/>
      <dgm:spPr/>
      <dgm:t>
        <a:bodyPr/>
        <a:lstStyle/>
        <a:p>
          <a:endParaRPr lang="en-US"/>
        </a:p>
      </dgm:t>
    </dgm:pt>
    <dgm:pt modelId="{31316C83-1FEE-473F-A00D-2C9E3907EB93}" type="pres">
      <dgm:prSet presAssocID="{1154C638-A262-4DCC-9B1E-E5CD237A6B67}" presName="hierRoot2" presStyleCnt="0">
        <dgm:presLayoutVars>
          <dgm:hierBranch val="init"/>
        </dgm:presLayoutVars>
      </dgm:prSet>
      <dgm:spPr/>
    </dgm:pt>
    <dgm:pt modelId="{5DDE3223-4F8E-4821-83B6-E7CE1E0787A2}" type="pres">
      <dgm:prSet presAssocID="{1154C638-A262-4DCC-9B1E-E5CD237A6B67}" presName="rootComposite" presStyleCnt="0"/>
      <dgm:spPr/>
    </dgm:pt>
    <dgm:pt modelId="{BC02126C-6386-4484-AF83-78661AB1D6F8}" type="pres">
      <dgm:prSet presAssocID="{1154C638-A262-4DCC-9B1E-E5CD237A6B67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51FDA3-83B2-4161-BDB6-BF0471823FC3}" type="pres">
      <dgm:prSet presAssocID="{1154C638-A262-4DCC-9B1E-E5CD237A6B67}" presName="rootConnector" presStyleLbl="node3" presStyleIdx="7" presStyleCnt="8"/>
      <dgm:spPr/>
      <dgm:t>
        <a:bodyPr/>
        <a:lstStyle/>
        <a:p>
          <a:endParaRPr lang="en-US"/>
        </a:p>
      </dgm:t>
    </dgm:pt>
    <dgm:pt modelId="{DD8BF8A6-BB74-4396-84DC-F94B47B6DC57}" type="pres">
      <dgm:prSet presAssocID="{1154C638-A262-4DCC-9B1E-E5CD237A6B67}" presName="hierChild4" presStyleCnt="0"/>
      <dgm:spPr/>
    </dgm:pt>
    <dgm:pt modelId="{BBEB4730-A426-43F3-BEA3-1F173D36AC0B}" type="pres">
      <dgm:prSet presAssocID="{1154C638-A262-4DCC-9B1E-E5CD237A6B67}" presName="hierChild5" presStyleCnt="0"/>
      <dgm:spPr/>
    </dgm:pt>
    <dgm:pt modelId="{A94CC723-4B66-47D4-9792-9498B7CBF924}" type="pres">
      <dgm:prSet presAssocID="{288B22EC-1B4B-4736-9F51-0D4D4112DFF3}" presName="hierChild5" presStyleCnt="0"/>
      <dgm:spPr/>
    </dgm:pt>
    <dgm:pt modelId="{6AB562B7-9429-4E7B-8988-D60239681CBC}" type="pres">
      <dgm:prSet presAssocID="{04D01631-F208-41E0-990C-257602BAB152}" presName="Name37" presStyleLbl="parChTrans1D2" presStyleIdx="5" presStyleCnt="7"/>
      <dgm:spPr/>
      <dgm:t>
        <a:bodyPr/>
        <a:lstStyle/>
        <a:p>
          <a:endParaRPr lang="en-US"/>
        </a:p>
      </dgm:t>
    </dgm:pt>
    <dgm:pt modelId="{17284A08-0F0E-4378-A62A-B92CA6F20D01}" type="pres">
      <dgm:prSet presAssocID="{13649A70-35FF-4C16-AFC7-D1C23742D732}" presName="hierRoot2" presStyleCnt="0">
        <dgm:presLayoutVars>
          <dgm:hierBranch val="init"/>
        </dgm:presLayoutVars>
      </dgm:prSet>
      <dgm:spPr/>
    </dgm:pt>
    <dgm:pt modelId="{558BDDC1-048C-4600-911F-325D8E110203}" type="pres">
      <dgm:prSet presAssocID="{13649A70-35FF-4C16-AFC7-D1C23742D732}" presName="rootComposite" presStyleCnt="0"/>
      <dgm:spPr/>
    </dgm:pt>
    <dgm:pt modelId="{093500DC-8AAA-49A0-9A27-5696109A4F60}" type="pres">
      <dgm:prSet presAssocID="{13649A70-35FF-4C16-AFC7-D1C23742D732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82D9F6-A801-48A0-83E7-5311DE116067}" type="pres">
      <dgm:prSet presAssocID="{13649A70-35FF-4C16-AFC7-D1C23742D732}" presName="rootConnector" presStyleLbl="node2" presStyleIdx="5" presStyleCnt="7"/>
      <dgm:spPr/>
      <dgm:t>
        <a:bodyPr/>
        <a:lstStyle/>
        <a:p>
          <a:endParaRPr lang="en-US"/>
        </a:p>
      </dgm:t>
    </dgm:pt>
    <dgm:pt modelId="{EAB9F16F-E219-45FB-B5CC-DFE3E34E8448}" type="pres">
      <dgm:prSet presAssocID="{13649A70-35FF-4C16-AFC7-D1C23742D732}" presName="hierChild4" presStyleCnt="0"/>
      <dgm:spPr/>
    </dgm:pt>
    <dgm:pt modelId="{FF8F5A61-797B-467A-83F3-D4148F56EED1}" type="pres">
      <dgm:prSet presAssocID="{13649A70-35FF-4C16-AFC7-D1C23742D732}" presName="hierChild5" presStyleCnt="0"/>
      <dgm:spPr/>
    </dgm:pt>
    <dgm:pt modelId="{DEB32A22-E7FA-495B-83DE-6FA6ECE735F0}" type="pres">
      <dgm:prSet presAssocID="{B9452EDC-4955-4537-8D64-501830AFED22}" presName="Name37" presStyleLbl="parChTrans1D2" presStyleIdx="6" presStyleCnt="7"/>
      <dgm:spPr/>
      <dgm:t>
        <a:bodyPr/>
        <a:lstStyle/>
        <a:p>
          <a:endParaRPr lang="en-US"/>
        </a:p>
      </dgm:t>
    </dgm:pt>
    <dgm:pt modelId="{16776657-E634-4D0F-AB5D-917D0D86851F}" type="pres">
      <dgm:prSet presAssocID="{FADAB365-B1AE-4B71-B33D-4C967901A95A}" presName="hierRoot2" presStyleCnt="0">
        <dgm:presLayoutVars>
          <dgm:hierBranch val="init"/>
        </dgm:presLayoutVars>
      </dgm:prSet>
      <dgm:spPr/>
    </dgm:pt>
    <dgm:pt modelId="{16E652AF-F7DB-4463-9484-F0E7873E2668}" type="pres">
      <dgm:prSet presAssocID="{FADAB365-B1AE-4B71-B33D-4C967901A95A}" presName="rootComposite" presStyleCnt="0"/>
      <dgm:spPr/>
    </dgm:pt>
    <dgm:pt modelId="{81A124A1-EA90-4150-A4E6-8129EF377CD5}" type="pres">
      <dgm:prSet presAssocID="{FADAB365-B1AE-4B71-B33D-4C967901A95A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2819E5-5314-47D9-A0AF-FC7EA29833BF}" type="pres">
      <dgm:prSet presAssocID="{FADAB365-B1AE-4B71-B33D-4C967901A95A}" presName="rootConnector" presStyleLbl="node2" presStyleIdx="6" presStyleCnt="7"/>
      <dgm:spPr/>
      <dgm:t>
        <a:bodyPr/>
        <a:lstStyle/>
        <a:p>
          <a:endParaRPr lang="en-US"/>
        </a:p>
      </dgm:t>
    </dgm:pt>
    <dgm:pt modelId="{6CDC64D0-F86C-4E93-9405-9BF58E640BC3}" type="pres">
      <dgm:prSet presAssocID="{FADAB365-B1AE-4B71-B33D-4C967901A95A}" presName="hierChild4" presStyleCnt="0"/>
      <dgm:spPr/>
    </dgm:pt>
    <dgm:pt modelId="{C1105F6F-4A73-4878-ABE7-A244E04C9BA8}" type="pres">
      <dgm:prSet presAssocID="{FADAB365-B1AE-4B71-B33D-4C967901A95A}" presName="hierChild5" presStyleCnt="0"/>
      <dgm:spPr/>
    </dgm:pt>
    <dgm:pt modelId="{CD47B745-8A28-43D1-A573-A0D451758F81}" type="pres">
      <dgm:prSet presAssocID="{4BBF9883-A03A-4B2F-896F-8EF302347EE2}" presName="hierChild3" presStyleCnt="0"/>
      <dgm:spPr/>
    </dgm:pt>
  </dgm:ptLst>
  <dgm:cxnLst>
    <dgm:cxn modelId="{921ACBA8-D854-4F9A-A7BF-18DE602CAF12}" type="presOf" srcId="{B9452EDC-4955-4537-8D64-501830AFED22}" destId="{DEB32A22-E7FA-495B-83DE-6FA6ECE735F0}" srcOrd="0" destOrd="0" presId="urn:microsoft.com/office/officeart/2005/8/layout/orgChart1"/>
    <dgm:cxn modelId="{D94DC310-698E-47C4-8205-D287BDF6F1D5}" type="presOf" srcId="{CAC7766B-DE5C-43C0-8D0C-9669FC20A417}" destId="{668F5963-2D79-4176-9C0E-288E4E3476DD}" srcOrd="0" destOrd="0" presId="urn:microsoft.com/office/officeart/2005/8/layout/orgChart1"/>
    <dgm:cxn modelId="{E9A00562-9E37-4A62-835D-3C6010E39E66}" type="presOf" srcId="{72BF6303-EDD3-4D26-B5C4-7AA1BB3B32B9}" destId="{EFAA0918-A25A-412B-8522-1C3053311808}" srcOrd="0" destOrd="0" presId="urn:microsoft.com/office/officeart/2005/8/layout/orgChart1"/>
    <dgm:cxn modelId="{7425913B-7E87-4398-A2BC-BE6EDA054766}" type="presOf" srcId="{FB9AB97A-BCEA-42B2-B490-EFABD6698FFE}" destId="{27C3B5E4-E52C-479D-BF24-730FF0940293}" srcOrd="0" destOrd="0" presId="urn:microsoft.com/office/officeart/2005/8/layout/orgChart1"/>
    <dgm:cxn modelId="{45ACD0C2-F624-4EB2-BD70-E2508D444F78}" type="presOf" srcId="{50AD1393-705D-42B9-B034-116C147DEFA6}" destId="{4486D05F-0AB2-44D1-A8D2-7A1BA8C5112C}" srcOrd="0" destOrd="0" presId="urn:microsoft.com/office/officeart/2005/8/layout/orgChart1"/>
    <dgm:cxn modelId="{A2491D96-4F61-4D27-9426-967547F8ADBD}" type="presOf" srcId="{1154C638-A262-4DCC-9B1E-E5CD237A6B67}" destId="{BC02126C-6386-4484-AF83-78661AB1D6F8}" srcOrd="0" destOrd="0" presId="urn:microsoft.com/office/officeart/2005/8/layout/orgChart1"/>
    <dgm:cxn modelId="{B8A165CF-C029-4863-A8FF-AA6FC09744CE}" type="presOf" srcId="{80319487-3F8A-4643-B090-016C24A393D4}" destId="{6FA1F2C4-3154-45FF-B223-3784B6DC3DE6}" srcOrd="1" destOrd="0" presId="urn:microsoft.com/office/officeart/2005/8/layout/orgChart1"/>
    <dgm:cxn modelId="{775C6079-1B2C-45C7-A285-2797340AA100}" type="presOf" srcId="{F8D5DCD2-C8A0-4169-BCB4-95A25D7AB841}" destId="{90F2729E-BA4C-4262-90A0-216FA73206CF}" srcOrd="1" destOrd="0" presId="urn:microsoft.com/office/officeart/2005/8/layout/orgChart1"/>
    <dgm:cxn modelId="{5EAC6B0D-990E-413C-AF1A-38BB15EB892C}" type="presOf" srcId="{696B9418-6357-4470-BF00-86C539565EA4}" destId="{309DEBE7-0352-4C53-BCD7-E867DDC092D2}" srcOrd="0" destOrd="0" presId="urn:microsoft.com/office/officeart/2005/8/layout/orgChart1"/>
    <dgm:cxn modelId="{B2DE625E-DF72-4B5E-9DDD-7271D831545D}" type="presOf" srcId="{246ED72D-9044-4797-82A7-9CEE561E4CD8}" destId="{72CC35F3-C4EC-4E25-94BE-6D5665141A92}" srcOrd="0" destOrd="0" presId="urn:microsoft.com/office/officeart/2005/8/layout/orgChart1"/>
    <dgm:cxn modelId="{60E3A04B-3043-49F2-9219-6EFADFDC7783}" type="presOf" srcId="{09A171D0-361A-4E98-A69F-8E5DC33A2BEF}" destId="{51ADB383-827F-4C9C-975A-A49F2520B0DB}" srcOrd="1" destOrd="0" presId="urn:microsoft.com/office/officeart/2005/8/layout/orgChart1"/>
    <dgm:cxn modelId="{92589CF7-2F9B-4D05-8F13-51E0C8A0F2D4}" type="presOf" srcId="{0CD5A59B-290A-43CD-9C73-CF2DD0EF1FD7}" destId="{92697F3F-C695-4444-A9A0-CEF3A438363A}" srcOrd="0" destOrd="0" presId="urn:microsoft.com/office/officeart/2005/8/layout/orgChart1"/>
    <dgm:cxn modelId="{98EA97DC-BC40-4D4B-B4A0-328B48B6D61C}" type="presOf" srcId="{4BBF9883-A03A-4B2F-896F-8EF302347EE2}" destId="{6D8D8C4E-9B9B-463C-921F-DBDE1D461FC9}" srcOrd="0" destOrd="0" presId="urn:microsoft.com/office/officeart/2005/8/layout/orgChart1"/>
    <dgm:cxn modelId="{07653890-E687-4E69-A06C-CC5D8FE3E8FE}" type="presOf" srcId="{31E2090D-7416-4634-B143-7192C5D563DF}" destId="{92A0BAEC-AF31-4D58-B619-F06D38AA6826}" srcOrd="1" destOrd="0" presId="urn:microsoft.com/office/officeart/2005/8/layout/orgChart1"/>
    <dgm:cxn modelId="{964F5182-74E0-4FB4-9BCE-613C9EB1FC5E}" srcId="{4BBF9883-A03A-4B2F-896F-8EF302347EE2}" destId="{13649A70-35FF-4C16-AFC7-D1C23742D732}" srcOrd="2" destOrd="0" parTransId="{04D01631-F208-41E0-990C-257602BAB152}" sibTransId="{F76A5144-D30E-4797-AE4D-641F6A92AD07}"/>
    <dgm:cxn modelId="{35886A54-4370-4A73-A622-BBB113DD12EB}" type="presOf" srcId="{86D67BA0-2260-4961-8019-BEADBB878736}" destId="{0799BBCF-F320-49D0-9DBF-FA491F8C123B}" srcOrd="0" destOrd="0" presId="urn:microsoft.com/office/officeart/2005/8/layout/orgChart1"/>
    <dgm:cxn modelId="{F119FA68-F56E-436B-A69A-573D51951A75}" type="presOf" srcId="{BE31E8BA-E606-4162-AEA9-498B8A22F489}" destId="{C93B429F-DF52-4297-BA67-78D9CC29E600}" srcOrd="1" destOrd="0" presId="urn:microsoft.com/office/officeart/2005/8/layout/orgChart1"/>
    <dgm:cxn modelId="{FA9BB732-A955-46A9-867F-333C617503FB}" type="presOf" srcId="{1154C638-A262-4DCC-9B1E-E5CD237A6B67}" destId="{0B51FDA3-83B2-4161-BDB6-BF0471823FC3}" srcOrd="1" destOrd="0" presId="urn:microsoft.com/office/officeart/2005/8/layout/orgChart1"/>
    <dgm:cxn modelId="{A0155A16-A318-4645-AAB4-7907CDF59735}" srcId="{288B22EC-1B4B-4736-9F51-0D4D4112DFF3}" destId="{31E2090D-7416-4634-B143-7192C5D563DF}" srcOrd="0" destOrd="0" parTransId="{246ED72D-9044-4797-82A7-9CEE561E4CD8}" sibTransId="{2952FFB4-21CF-4125-9D2F-9AB1CBCA18E9}"/>
    <dgm:cxn modelId="{E66BC130-5A85-42ED-A4BA-85242C1BA3C5}" type="presOf" srcId="{F8D5DCD2-C8A0-4169-BCB4-95A25D7AB841}" destId="{73DD9FBD-4679-4F4F-8070-92FF7E362AEA}" srcOrd="0" destOrd="0" presId="urn:microsoft.com/office/officeart/2005/8/layout/orgChart1"/>
    <dgm:cxn modelId="{1FA94DD5-3818-4133-A9AB-CE68D066AA54}" srcId="{EA2EDD3D-839A-4AB2-B667-2FA8C6ECB7FF}" destId="{C10B23D8-6874-4B3E-A8D4-DD6D724B3D04}" srcOrd="2" destOrd="0" parTransId="{C5E6E8A1-68AC-439D-98AF-79CBC8653171}" sibTransId="{2EB290D4-104C-4A28-81A2-C494817C01D4}"/>
    <dgm:cxn modelId="{898D633D-12E5-4685-B89A-AAD8BB1D25CA}" type="presOf" srcId="{04D01631-F208-41E0-990C-257602BAB152}" destId="{6AB562B7-9429-4E7B-8988-D60239681CBC}" srcOrd="0" destOrd="0" presId="urn:microsoft.com/office/officeart/2005/8/layout/orgChart1"/>
    <dgm:cxn modelId="{8BEF6A51-B4C9-4094-95A9-7B5C668067EE}" type="presOf" srcId="{BAE4AA8E-02FF-4A1B-8385-CC5248F24E47}" destId="{1D03697B-413B-4C09-BFFC-6CD696D2EEE9}" srcOrd="0" destOrd="0" presId="urn:microsoft.com/office/officeart/2005/8/layout/orgChart1"/>
    <dgm:cxn modelId="{C9D35AE5-A3B4-4216-8CE4-CA8D2C38BFC6}" type="presOf" srcId="{FF1B9477-2BFA-4D19-8639-862830B74E27}" destId="{5157C067-3706-4F1E-999D-AFDCEB2E12D6}" srcOrd="0" destOrd="0" presId="urn:microsoft.com/office/officeart/2005/8/layout/orgChart1"/>
    <dgm:cxn modelId="{F71CF5AB-2B82-4519-A061-F14AB089E459}" srcId="{288B22EC-1B4B-4736-9F51-0D4D4112DFF3}" destId="{1154C638-A262-4DCC-9B1E-E5CD237A6B67}" srcOrd="2" destOrd="0" parTransId="{FF1B9477-2BFA-4D19-8639-862830B74E27}" sibTransId="{2382C440-8695-4530-B8B2-412362BAE744}"/>
    <dgm:cxn modelId="{5FC87098-E20B-4E86-9BF7-CAB24CA01524}" type="presOf" srcId="{13649A70-35FF-4C16-AFC7-D1C23742D732}" destId="{093500DC-8AAA-49A0-9A27-5696109A4F60}" srcOrd="0" destOrd="0" presId="urn:microsoft.com/office/officeart/2005/8/layout/orgChart1"/>
    <dgm:cxn modelId="{6DD764F0-9CDF-4CB0-ADDE-CD0BE8ABBA43}" type="presOf" srcId="{C5E6E8A1-68AC-439D-98AF-79CBC8653171}" destId="{A9927983-713D-4FBC-8D63-EF51634264EE}" srcOrd="0" destOrd="0" presId="urn:microsoft.com/office/officeart/2005/8/layout/orgChart1"/>
    <dgm:cxn modelId="{4E2DDB53-3737-4971-AF4C-7D5384E24165}" type="presOf" srcId="{31E2090D-7416-4634-B143-7192C5D563DF}" destId="{134D5989-9A23-4075-B17B-E6AFC5C7F5E8}" srcOrd="0" destOrd="0" presId="urn:microsoft.com/office/officeart/2005/8/layout/orgChart1"/>
    <dgm:cxn modelId="{6DCE81A9-0323-442D-AF72-5ED26E47D355}" srcId="{4BBF9883-A03A-4B2F-896F-8EF302347EE2}" destId="{D95619CE-CA05-4AA4-AB6E-85A81E61E732}" srcOrd="0" destOrd="0" parTransId="{86D67BA0-2260-4961-8019-BEADBB878736}" sibTransId="{F1CABD5D-BA59-4DD8-9E2C-FB6F548A0455}"/>
    <dgm:cxn modelId="{0B2D917E-B108-42F0-A69F-BDD377F94BB1}" srcId="{84D8C106-AB6B-4315-9D52-511FA52375E2}" destId="{4BBF9883-A03A-4B2F-896F-8EF302347EE2}" srcOrd="1" destOrd="0" parTransId="{63397CDC-D118-41C3-BD7A-D5C5FFF3C4AB}" sibTransId="{FFC83707-EF80-4315-8882-6BB9FAD5DE45}"/>
    <dgm:cxn modelId="{1E710389-69D9-4D51-880E-E0F4E7372996}" type="presOf" srcId="{EA2EDD3D-839A-4AB2-B667-2FA8C6ECB7FF}" destId="{FA2ED04F-3A88-41BC-965F-30027E0B1DBF}" srcOrd="0" destOrd="0" presId="urn:microsoft.com/office/officeart/2005/8/layout/orgChart1"/>
    <dgm:cxn modelId="{F5E2AB25-0725-4896-8939-F3378B12B402}" type="presOf" srcId="{D95619CE-CA05-4AA4-AB6E-85A81E61E732}" destId="{9A26AB44-D30B-4FDD-AAFE-A65071F2085C}" srcOrd="0" destOrd="0" presId="urn:microsoft.com/office/officeart/2005/8/layout/orgChart1"/>
    <dgm:cxn modelId="{6A8AFEB9-31A4-4AA3-8227-318F6C05996D}" type="presOf" srcId="{954346A7-C751-4604-B681-C10B879AC867}" destId="{9E05DCDC-8F07-4639-984A-EEFE567B8926}" srcOrd="0" destOrd="0" presId="urn:microsoft.com/office/officeart/2005/8/layout/orgChart1"/>
    <dgm:cxn modelId="{59F4ABF6-3BF2-4EB6-94F3-ECE889FB0B4D}" type="presOf" srcId="{A2F6C2B1-4728-436A-AA09-DF35CEDDF063}" destId="{D9DC34C1-92C3-4B0A-86C2-BA614F1B67BF}" srcOrd="1" destOrd="0" presId="urn:microsoft.com/office/officeart/2005/8/layout/orgChart1"/>
    <dgm:cxn modelId="{2B202ECC-A583-441A-87D5-C71FB0EE88F0}" srcId="{CAC7766B-DE5C-43C0-8D0C-9669FC20A417}" destId="{EA2EDD3D-839A-4AB2-B667-2FA8C6ECB7FF}" srcOrd="0" destOrd="0" parTransId="{954346A7-C751-4604-B681-C10B879AC867}" sibTransId="{9E0A3E72-F863-4689-B11D-A2C909B8FE14}"/>
    <dgm:cxn modelId="{5C30A75C-C6D9-46F4-B5BE-58A9EAA90453}" type="presOf" srcId="{FADAB365-B1AE-4B71-B33D-4C967901A95A}" destId="{282819E5-5314-47D9-A0AF-FC7EA29833BF}" srcOrd="1" destOrd="0" presId="urn:microsoft.com/office/officeart/2005/8/layout/orgChart1"/>
    <dgm:cxn modelId="{F9036422-8328-465F-9803-889E26F3CF79}" srcId="{84D8C106-AB6B-4315-9D52-511FA52375E2}" destId="{CAC7766B-DE5C-43C0-8D0C-9669FC20A417}" srcOrd="0" destOrd="0" parTransId="{123441FF-A604-4232-8C87-D8A668FA704E}" sibTransId="{F6C24BAF-26F2-4AEA-AE48-D0829896368A}"/>
    <dgm:cxn modelId="{DCE08AA5-3D95-4FC7-8DB6-E38A5792140B}" type="presOf" srcId="{80319487-3F8A-4643-B090-016C24A393D4}" destId="{71B14C46-B503-440A-9BD2-335467A3B04F}" srcOrd="0" destOrd="0" presId="urn:microsoft.com/office/officeart/2005/8/layout/orgChart1"/>
    <dgm:cxn modelId="{18AC5101-7D11-4E52-B732-86181673F987}" srcId="{EA2EDD3D-839A-4AB2-B667-2FA8C6ECB7FF}" destId="{09A171D0-361A-4E98-A69F-8E5DC33A2BEF}" srcOrd="1" destOrd="0" parTransId="{CEEBA5D9-4602-4435-B1B0-A32AAC0B72BA}" sibTransId="{D0D6A8BD-F3B1-45D0-8E6A-C7300C9CCAB7}"/>
    <dgm:cxn modelId="{D781D46D-38CC-42EF-9DCF-52BF487D7D2B}" type="presOf" srcId="{288B22EC-1B4B-4736-9F51-0D4D4112DFF3}" destId="{13B8645A-7C7F-4A6C-B183-7E9D9F5DE766}" srcOrd="1" destOrd="0" presId="urn:microsoft.com/office/officeart/2005/8/layout/orgChart1"/>
    <dgm:cxn modelId="{2E1F4CD6-1747-4E3A-B3C5-ED523D5E87FD}" srcId="{4BBF9883-A03A-4B2F-896F-8EF302347EE2}" destId="{FADAB365-B1AE-4B71-B33D-4C967901A95A}" srcOrd="3" destOrd="0" parTransId="{B9452EDC-4955-4537-8D64-501830AFED22}" sibTransId="{F0CE6E07-BB41-43C2-AEB8-DFB23203DD86}"/>
    <dgm:cxn modelId="{2C8AA582-198A-467C-BBB6-9D409522E2F4}" type="presOf" srcId="{C10B23D8-6874-4B3E-A8D4-DD6D724B3D04}" destId="{1D214409-6D49-407D-8EDB-D72D7C6A2936}" srcOrd="1" destOrd="0" presId="urn:microsoft.com/office/officeart/2005/8/layout/orgChart1"/>
    <dgm:cxn modelId="{A7D6A301-AB6A-48F8-84E0-66F4188609AD}" type="presOf" srcId="{FB9AB97A-BCEA-42B2-B490-EFABD6698FFE}" destId="{F52D026E-D5E9-4302-A46D-B7E4FBD47E42}" srcOrd="1" destOrd="0" presId="urn:microsoft.com/office/officeart/2005/8/layout/orgChart1"/>
    <dgm:cxn modelId="{FE054ED5-BF5E-4ED6-9FB0-FBC67E26EC8D}" type="presOf" srcId="{C10B23D8-6874-4B3E-A8D4-DD6D724B3D04}" destId="{35EDB984-FAB7-4060-96FB-0401BFF2F586}" srcOrd="0" destOrd="0" presId="urn:microsoft.com/office/officeart/2005/8/layout/orgChart1"/>
    <dgm:cxn modelId="{416B7410-3DD8-46CF-A719-1741E6381205}" type="presOf" srcId="{33909C68-E22A-4431-A0BF-1AED2614934A}" destId="{AB407D3B-7395-4E20-AE2B-542303413286}" srcOrd="0" destOrd="0" presId="urn:microsoft.com/office/officeart/2005/8/layout/orgChart1"/>
    <dgm:cxn modelId="{078EAE5E-9C49-4B56-B2B0-18B6E921E9C6}" srcId="{288B22EC-1B4B-4736-9F51-0D4D4112DFF3}" destId="{BE31E8BA-E606-4162-AEA9-498B8A22F489}" srcOrd="1" destOrd="0" parTransId="{FE61D55F-6ECD-4A16-A4F0-7979161B1676}" sibTransId="{5997BC98-B83F-48C2-ABA0-DCA914154D94}"/>
    <dgm:cxn modelId="{36D0385D-1C98-4741-A6C5-0DEB9AB34588}" type="presOf" srcId="{FADAB365-B1AE-4B71-B33D-4C967901A95A}" destId="{81A124A1-EA90-4150-A4E6-8129EF377CD5}" srcOrd="0" destOrd="0" presId="urn:microsoft.com/office/officeart/2005/8/layout/orgChart1"/>
    <dgm:cxn modelId="{2B585858-10D7-4D34-81A6-33D3F5C3C8FD}" type="presOf" srcId="{84D8C106-AB6B-4315-9D52-511FA52375E2}" destId="{B064F59B-7ACD-4B1D-A89B-889D79F3DA65}" srcOrd="0" destOrd="0" presId="urn:microsoft.com/office/officeart/2005/8/layout/orgChart1"/>
    <dgm:cxn modelId="{00235ECA-B044-4FC3-8493-0242EBCE138D}" type="presOf" srcId="{13649A70-35FF-4C16-AFC7-D1C23742D732}" destId="{6F82D9F6-A801-48A0-83E7-5311DE116067}" srcOrd="1" destOrd="0" presId="urn:microsoft.com/office/officeart/2005/8/layout/orgChart1"/>
    <dgm:cxn modelId="{BE91E318-6891-46CC-98C5-935CB6CC07E6}" type="presOf" srcId="{92B30F6F-283D-4164-AFF1-3B5F29A4332B}" destId="{EE394713-F6B0-43A1-A0A6-B5FE3E98EAD7}" srcOrd="0" destOrd="0" presId="urn:microsoft.com/office/officeart/2005/8/layout/orgChart1"/>
    <dgm:cxn modelId="{4C119A52-1CE4-4DEA-ABB2-5B39056C4725}" type="presOf" srcId="{CAC7766B-DE5C-43C0-8D0C-9669FC20A417}" destId="{71F4FE19-3A5A-4257-8991-5FCC55FD3DCC}" srcOrd="1" destOrd="0" presId="urn:microsoft.com/office/officeart/2005/8/layout/orgChart1"/>
    <dgm:cxn modelId="{038B27A7-CDBD-4DCB-BFBF-1FEDE7DADC67}" type="presOf" srcId="{33909C68-E22A-4431-A0BF-1AED2614934A}" destId="{39412C0B-AA06-4D2F-9BED-CA97AC3D6699}" srcOrd="1" destOrd="0" presId="urn:microsoft.com/office/officeart/2005/8/layout/orgChart1"/>
    <dgm:cxn modelId="{FD783E04-74F4-44F5-A4B8-30C0CF58D9D7}" type="presOf" srcId="{BE31E8BA-E606-4162-AEA9-498B8A22F489}" destId="{07D02D61-E784-4EB5-B74E-9DC1C47C69B0}" srcOrd="0" destOrd="0" presId="urn:microsoft.com/office/officeart/2005/8/layout/orgChart1"/>
    <dgm:cxn modelId="{C042F4F4-43C6-423A-A153-315709393605}" type="presOf" srcId="{EA2EDD3D-839A-4AB2-B667-2FA8C6ECB7FF}" destId="{448DAE71-17F2-470C-86EC-C15340F30DC6}" srcOrd="1" destOrd="0" presId="urn:microsoft.com/office/officeart/2005/8/layout/orgChart1"/>
    <dgm:cxn modelId="{7D159365-BB6A-47D3-94BB-DC9FEA08C689}" type="presOf" srcId="{288B22EC-1B4B-4736-9F51-0D4D4112DFF3}" destId="{3AA247C4-E7E3-4F61-9E5A-F4636DCF6AC6}" srcOrd="0" destOrd="0" presId="urn:microsoft.com/office/officeart/2005/8/layout/orgChart1"/>
    <dgm:cxn modelId="{6876F650-756F-4995-B2B9-262FFAEEA7D0}" srcId="{CAC7766B-DE5C-43C0-8D0C-9669FC20A417}" destId="{A2F6C2B1-4728-436A-AA09-DF35CEDDF063}" srcOrd="2" destOrd="0" parTransId="{50AD1393-705D-42B9-B034-116C147DEFA6}" sibTransId="{2E67BBBF-ABD2-4316-8E3F-3E3DE7ADBAE8}"/>
    <dgm:cxn modelId="{C173A025-E6DF-41AA-A890-B5B0D8E51AFF}" type="presOf" srcId="{CEEBA5D9-4602-4435-B1B0-A32AAC0B72BA}" destId="{2AD8EF61-BDF6-4487-BA85-2D6E8F4E6875}" srcOrd="0" destOrd="0" presId="urn:microsoft.com/office/officeart/2005/8/layout/orgChart1"/>
    <dgm:cxn modelId="{821BB102-E8E5-4CAA-8430-CEADD606078A}" type="presOf" srcId="{4BBF9883-A03A-4B2F-896F-8EF302347EE2}" destId="{928A075E-33AC-4FF9-8CB3-440C817B2CB1}" srcOrd="1" destOrd="0" presId="urn:microsoft.com/office/officeart/2005/8/layout/orgChart1"/>
    <dgm:cxn modelId="{ECAEAF44-A46B-482D-AA84-DF718AF68C1E}" srcId="{80319487-3F8A-4643-B090-016C24A393D4}" destId="{33909C68-E22A-4431-A0BF-1AED2614934A}" srcOrd="0" destOrd="0" parTransId="{92B30F6F-283D-4164-AFF1-3B5F29A4332B}" sibTransId="{7D3FBA6F-FCD3-4C50-8D8D-D69EFD5F79E5}"/>
    <dgm:cxn modelId="{200208EF-4364-4713-88DB-368414B95629}" srcId="{4BBF9883-A03A-4B2F-896F-8EF302347EE2}" destId="{288B22EC-1B4B-4736-9F51-0D4D4112DFF3}" srcOrd="1" destOrd="0" parTransId="{72BF6303-EDD3-4D26-B5C4-7AA1BB3B32B9}" sibTransId="{A13DED77-1642-4522-BD28-58465836228A}"/>
    <dgm:cxn modelId="{006DB855-F869-4B40-AECF-CF4A1F1B14FC}" srcId="{CAC7766B-DE5C-43C0-8D0C-9669FC20A417}" destId="{80319487-3F8A-4643-B090-016C24A393D4}" srcOrd="1" destOrd="0" parTransId="{BAE4AA8E-02FF-4A1B-8385-CC5248F24E47}" sibTransId="{2FB021AC-1A1A-4308-8ECB-6F59A18D8C1A}"/>
    <dgm:cxn modelId="{944F2A4C-F68F-47BB-AB97-DCF2FA47B9BF}" type="presOf" srcId="{09A171D0-361A-4E98-A69F-8E5DC33A2BEF}" destId="{32C04E23-A690-4B22-911C-8F04069E436F}" srcOrd="0" destOrd="0" presId="urn:microsoft.com/office/officeart/2005/8/layout/orgChart1"/>
    <dgm:cxn modelId="{E3F02696-152F-44F2-9A9A-2F08C92959CE}" type="presOf" srcId="{A2F6C2B1-4728-436A-AA09-DF35CEDDF063}" destId="{0203676D-5E42-4B1D-BCF0-0823A8474019}" srcOrd="0" destOrd="0" presId="urn:microsoft.com/office/officeart/2005/8/layout/orgChart1"/>
    <dgm:cxn modelId="{18C9E5B8-00EC-41CF-B1A4-4BCBF8D2923B}" type="presOf" srcId="{FE61D55F-6ECD-4A16-A4F0-7979161B1676}" destId="{80D3ADB2-EF95-424A-8607-B6823A22ACBF}" srcOrd="0" destOrd="0" presId="urn:microsoft.com/office/officeart/2005/8/layout/orgChart1"/>
    <dgm:cxn modelId="{9CAEFA66-DB32-4883-8942-DFC69B62C999}" srcId="{EA2EDD3D-839A-4AB2-B667-2FA8C6ECB7FF}" destId="{F8D5DCD2-C8A0-4169-BCB4-95A25D7AB841}" srcOrd="0" destOrd="0" parTransId="{696B9418-6357-4470-BF00-86C539565EA4}" sibTransId="{89842DD7-EFCD-49AE-AEDD-A4AB5BD3CB1A}"/>
    <dgm:cxn modelId="{2FDAA314-5E94-4F2E-9F37-AAC0AD27F0A2}" type="presOf" srcId="{D95619CE-CA05-4AA4-AB6E-85A81E61E732}" destId="{83527592-F5BC-40F7-B8B9-32A43A09C761}" srcOrd="1" destOrd="0" presId="urn:microsoft.com/office/officeart/2005/8/layout/orgChart1"/>
    <dgm:cxn modelId="{7CA6D946-1858-4335-964B-D8AAB8050F95}" srcId="{80319487-3F8A-4643-B090-016C24A393D4}" destId="{FB9AB97A-BCEA-42B2-B490-EFABD6698FFE}" srcOrd="1" destOrd="0" parTransId="{0CD5A59B-290A-43CD-9C73-CF2DD0EF1FD7}" sibTransId="{9DA154DC-0F89-4357-83EA-ADF30A945C7D}"/>
    <dgm:cxn modelId="{14AF2797-C0EC-4706-B75C-EAB3C1B7AB06}" type="presParOf" srcId="{B064F59B-7ACD-4B1D-A89B-889D79F3DA65}" destId="{0131C301-4D9B-480A-B1BA-AF21600BC51C}" srcOrd="0" destOrd="0" presId="urn:microsoft.com/office/officeart/2005/8/layout/orgChart1"/>
    <dgm:cxn modelId="{140D2B02-7D0A-4384-AE86-411269CAD9AA}" type="presParOf" srcId="{0131C301-4D9B-480A-B1BA-AF21600BC51C}" destId="{B3464EDE-C03B-4F3F-9162-4000190ADDB0}" srcOrd="0" destOrd="0" presId="urn:microsoft.com/office/officeart/2005/8/layout/orgChart1"/>
    <dgm:cxn modelId="{00D4F2EC-B518-4A10-93DC-3F126A51C202}" type="presParOf" srcId="{B3464EDE-C03B-4F3F-9162-4000190ADDB0}" destId="{668F5963-2D79-4176-9C0E-288E4E3476DD}" srcOrd="0" destOrd="0" presId="urn:microsoft.com/office/officeart/2005/8/layout/orgChart1"/>
    <dgm:cxn modelId="{125A3373-4420-4A57-A6BC-2835B581C06B}" type="presParOf" srcId="{B3464EDE-C03B-4F3F-9162-4000190ADDB0}" destId="{71F4FE19-3A5A-4257-8991-5FCC55FD3DCC}" srcOrd="1" destOrd="0" presId="urn:microsoft.com/office/officeart/2005/8/layout/orgChart1"/>
    <dgm:cxn modelId="{A9CC0F55-C721-4624-A98A-88E7AC939091}" type="presParOf" srcId="{0131C301-4D9B-480A-B1BA-AF21600BC51C}" destId="{B3FFCEEF-365D-406B-B8DC-6CE4F52AA080}" srcOrd="1" destOrd="0" presId="urn:microsoft.com/office/officeart/2005/8/layout/orgChart1"/>
    <dgm:cxn modelId="{FF80922F-B1D0-4779-B6AB-30D5DFB85717}" type="presParOf" srcId="{B3FFCEEF-365D-406B-B8DC-6CE4F52AA080}" destId="{9E05DCDC-8F07-4639-984A-EEFE567B8926}" srcOrd="0" destOrd="0" presId="urn:microsoft.com/office/officeart/2005/8/layout/orgChart1"/>
    <dgm:cxn modelId="{25D89A98-17E0-4A46-B1CE-11B2ED7750DC}" type="presParOf" srcId="{B3FFCEEF-365D-406B-B8DC-6CE4F52AA080}" destId="{24308C7A-C26E-4D2B-B025-8AF68248B235}" srcOrd="1" destOrd="0" presId="urn:microsoft.com/office/officeart/2005/8/layout/orgChart1"/>
    <dgm:cxn modelId="{9C559490-BE4B-40EE-B9BC-335668F2215B}" type="presParOf" srcId="{24308C7A-C26E-4D2B-B025-8AF68248B235}" destId="{6FC66C67-EAE8-47B4-90BC-CFC8BA534B2D}" srcOrd="0" destOrd="0" presId="urn:microsoft.com/office/officeart/2005/8/layout/orgChart1"/>
    <dgm:cxn modelId="{AA4CA280-FE29-4A5E-BBA5-BE652244A037}" type="presParOf" srcId="{6FC66C67-EAE8-47B4-90BC-CFC8BA534B2D}" destId="{FA2ED04F-3A88-41BC-965F-30027E0B1DBF}" srcOrd="0" destOrd="0" presId="urn:microsoft.com/office/officeart/2005/8/layout/orgChart1"/>
    <dgm:cxn modelId="{F9453F07-AEA8-4933-A466-200D38F8B214}" type="presParOf" srcId="{6FC66C67-EAE8-47B4-90BC-CFC8BA534B2D}" destId="{448DAE71-17F2-470C-86EC-C15340F30DC6}" srcOrd="1" destOrd="0" presId="urn:microsoft.com/office/officeart/2005/8/layout/orgChart1"/>
    <dgm:cxn modelId="{E9ACB62D-85E5-4D7A-B032-7B356CCAB07D}" type="presParOf" srcId="{24308C7A-C26E-4D2B-B025-8AF68248B235}" destId="{47720B0A-2CDE-487E-B702-1CFCB8A7DAA4}" srcOrd="1" destOrd="0" presId="urn:microsoft.com/office/officeart/2005/8/layout/orgChart1"/>
    <dgm:cxn modelId="{9F8E22F2-B0F6-44D0-BA53-EEE7755FAAC1}" type="presParOf" srcId="{47720B0A-2CDE-487E-B702-1CFCB8A7DAA4}" destId="{309DEBE7-0352-4C53-BCD7-E867DDC092D2}" srcOrd="0" destOrd="0" presId="urn:microsoft.com/office/officeart/2005/8/layout/orgChart1"/>
    <dgm:cxn modelId="{17CDF3E0-93C3-4864-BAB0-D18FCF4C703A}" type="presParOf" srcId="{47720B0A-2CDE-487E-B702-1CFCB8A7DAA4}" destId="{20640C98-7EF0-42F7-A64D-8492CA24CF8C}" srcOrd="1" destOrd="0" presId="urn:microsoft.com/office/officeart/2005/8/layout/orgChart1"/>
    <dgm:cxn modelId="{E2C78658-934B-4D3A-947B-FA3C9FF615D1}" type="presParOf" srcId="{20640C98-7EF0-42F7-A64D-8492CA24CF8C}" destId="{E67E420A-8BB5-43ED-8083-0125CD92E195}" srcOrd="0" destOrd="0" presId="urn:microsoft.com/office/officeart/2005/8/layout/orgChart1"/>
    <dgm:cxn modelId="{3E8E6F1B-60D7-4FB1-8856-38D934F5D5B8}" type="presParOf" srcId="{E67E420A-8BB5-43ED-8083-0125CD92E195}" destId="{73DD9FBD-4679-4F4F-8070-92FF7E362AEA}" srcOrd="0" destOrd="0" presId="urn:microsoft.com/office/officeart/2005/8/layout/orgChart1"/>
    <dgm:cxn modelId="{36C6C8F7-1D0E-4B02-BAC3-84C0960B5D7C}" type="presParOf" srcId="{E67E420A-8BB5-43ED-8083-0125CD92E195}" destId="{90F2729E-BA4C-4262-90A0-216FA73206CF}" srcOrd="1" destOrd="0" presId="urn:microsoft.com/office/officeart/2005/8/layout/orgChart1"/>
    <dgm:cxn modelId="{9BADABA4-7084-474C-A2A8-F848FA3DB276}" type="presParOf" srcId="{20640C98-7EF0-42F7-A64D-8492CA24CF8C}" destId="{722D6A35-C86B-4F16-B996-EE642DE748D4}" srcOrd="1" destOrd="0" presId="urn:microsoft.com/office/officeart/2005/8/layout/orgChart1"/>
    <dgm:cxn modelId="{15222956-D97C-4CD9-911E-A6A254C73BA7}" type="presParOf" srcId="{20640C98-7EF0-42F7-A64D-8492CA24CF8C}" destId="{173F0E0C-9FF5-48E8-9FE3-03C5A0944FA0}" srcOrd="2" destOrd="0" presId="urn:microsoft.com/office/officeart/2005/8/layout/orgChart1"/>
    <dgm:cxn modelId="{6054178A-9D75-40C7-ADA5-E944B4A9DAA1}" type="presParOf" srcId="{47720B0A-2CDE-487E-B702-1CFCB8A7DAA4}" destId="{2AD8EF61-BDF6-4487-BA85-2D6E8F4E6875}" srcOrd="2" destOrd="0" presId="urn:microsoft.com/office/officeart/2005/8/layout/orgChart1"/>
    <dgm:cxn modelId="{86A48C84-A248-44E0-AFFF-8F85407AF410}" type="presParOf" srcId="{47720B0A-2CDE-487E-B702-1CFCB8A7DAA4}" destId="{BE41EAAF-DC9F-465E-877E-76C11FABE50E}" srcOrd="3" destOrd="0" presId="urn:microsoft.com/office/officeart/2005/8/layout/orgChart1"/>
    <dgm:cxn modelId="{4145E028-56A7-4B4A-BF74-62738E9195FC}" type="presParOf" srcId="{BE41EAAF-DC9F-465E-877E-76C11FABE50E}" destId="{5278CD86-498C-45D7-95D1-88DF49767D1E}" srcOrd="0" destOrd="0" presId="urn:microsoft.com/office/officeart/2005/8/layout/orgChart1"/>
    <dgm:cxn modelId="{565BB95B-2419-4E20-B0B2-4C7659556425}" type="presParOf" srcId="{5278CD86-498C-45D7-95D1-88DF49767D1E}" destId="{32C04E23-A690-4B22-911C-8F04069E436F}" srcOrd="0" destOrd="0" presId="urn:microsoft.com/office/officeart/2005/8/layout/orgChart1"/>
    <dgm:cxn modelId="{AADE442F-0F02-4B32-B05D-A3BDE8A68DB3}" type="presParOf" srcId="{5278CD86-498C-45D7-95D1-88DF49767D1E}" destId="{51ADB383-827F-4C9C-975A-A49F2520B0DB}" srcOrd="1" destOrd="0" presId="urn:microsoft.com/office/officeart/2005/8/layout/orgChart1"/>
    <dgm:cxn modelId="{9CF1050A-62F5-41BC-9CCA-30F325742FF4}" type="presParOf" srcId="{BE41EAAF-DC9F-465E-877E-76C11FABE50E}" destId="{CF6EEA71-1801-42BA-9D8E-A004C3911DD5}" srcOrd="1" destOrd="0" presId="urn:microsoft.com/office/officeart/2005/8/layout/orgChart1"/>
    <dgm:cxn modelId="{6BAFF41D-49FA-452A-BFE3-7C33DFB14FA2}" type="presParOf" srcId="{BE41EAAF-DC9F-465E-877E-76C11FABE50E}" destId="{0716141A-51EF-4B23-88A3-9C236AB5A60F}" srcOrd="2" destOrd="0" presId="urn:microsoft.com/office/officeart/2005/8/layout/orgChart1"/>
    <dgm:cxn modelId="{F57FF2C6-4A9C-49C0-8B13-F5EA34CF2DF8}" type="presParOf" srcId="{47720B0A-2CDE-487E-B702-1CFCB8A7DAA4}" destId="{A9927983-713D-4FBC-8D63-EF51634264EE}" srcOrd="4" destOrd="0" presId="urn:microsoft.com/office/officeart/2005/8/layout/orgChart1"/>
    <dgm:cxn modelId="{C7296CD0-8C5C-40C2-8E71-190F35030D71}" type="presParOf" srcId="{47720B0A-2CDE-487E-B702-1CFCB8A7DAA4}" destId="{A3BFF94F-76FD-4A5B-82D6-4D4510EB2190}" srcOrd="5" destOrd="0" presId="urn:microsoft.com/office/officeart/2005/8/layout/orgChart1"/>
    <dgm:cxn modelId="{433F8869-4C4F-4AF4-AF70-63B262E6A151}" type="presParOf" srcId="{A3BFF94F-76FD-4A5B-82D6-4D4510EB2190}" destId="{13D1BE2D-EF5C-4916-94B9-8A990F96F063}" srcOrd="0" destOrd="0" presId="urn:microsoft.com/office/officeart/2005/8/layout/orgChart1"/>
    <dgm:cxn modelId="{50EB8E0B-D290-401E-9254-BEF24BA008A9}" type="presParOf" srcId="{13D1BE2D-EF5C-4916-94B9-8A990F96F063}" destId="{35EDB984-FAB7-4060-96FB-0401BFF2F586}" srcOrd="0" destOrd="0" presId="urn:microsoft.com/office/officeart/2005/8/layout/orgChart1"/>
    <dgm:cxn modelId="{6B5F3A00-E88F-4680-AB64-C3B120029DA5}" type="presParOf" srcId="{13D1BE2D-EF5C-4916-94B9-8A990F96F063}" destId="{1D214409-6D49-407D-8EDB-D72D7C6A2936}" srcOrd="1" destOrd="0" presId="urn:microsoft.com/office/officeart/2005/8/layout/orgChart1"/>
    <dgm:cxn modelId="{5E41CC66-CFE4-434F-BFB1-996455C027F0}" type="presParOf" srcId="{A3BFF94F-76FD-4A5B-82D6-4D4510EB2190}" destId="{36779CFE-DE08-40CC-AAFE-F0FCD2B4FB6B}" srcOrd="1" destOrd="0" presId="urn:microsoft.com/office/officeart/2005/8/layout/orgChart1"/>
    <dgm:cxn modelId="{102D30B8-3F80-40CD-A45B-145552F25B03}" type="presParOf" srcId="{A3BFF94F-76FD-4A5B-82D6-4D4510EB2190}" destId="{E1D44687-9833-474F-BBA9-C0CB91320663}" srcOrd="2" destOrd="0" presId="urn:microsoft.com/office/officeart/2005/8/layout/orgChart1"/>
    <dgm:cxn modelId="{DFF9616E-2ADE-405B-AD30-F26C5F3DF094}" type="presParOf" srcId="{24308C7A-C26E-4D2B-B025-8AF68248B235}" destId="{DB14663E-3F9B-49BD-A2FD-19269A3E0971}" srcOrd="2" destOrd="0" presId="urn:microsoft.com/office/officeart/2005/8/layout/orgChart1"/>
    <dgm:cxn modelId="{FB0EF12A-EABA-4B3F-B45E-B1912085E4C4}" type="presParOf" srcId="{B3FFCEEF-365D-406B-B8DC-6CE4F52AA080}" destId="{1D03697B-413B-4C09-BFFC-6CD696D2EEE9}" srcOrd="2" destOrd="0" presId="urn:microsoft.com/office/officeart/2005/8/layout/orgChart1"/>
    <dgm:cxn modelId="{DBB63F0E-53F5-4C81-9482-62266C9FD1C8}" type="presParOf" srcId="{B3FFCEEF-365D-406B-B8DC-6CE4F52AA080}" destId="{CF7AF967-238B-462E-B7F9-90BEB9BE4FA1}" srcOrd="3" destOrd="0" presId="urn:microsoft.com/office/officeart/2005/8/layout/orgChart1"/>
    <dgm:cxn modelId="{1DD42871-3549-4A03-801B-E5E029227145}" type="presParOf" srcId="{CF7AF967-238B-462E-B7F9-90BEB9BE4FA1}" destId="{26963596-805D-4FBA-96D7-971E9941602D}" srcOrd="0" destOrd="0" presId="urn:microsoft.com/office/officeart/2005/8/layout/orgChart1"/>
    <dgm:cxn modelId="{52BEF509-6469-4084-BB09-8A44D1BA5497}" type="presParOf" srcId="{26963596-805D-4FBA-96D7-971E9941602D}" destId="{71B14C46-B503-440A-9BD2-335467A3B04F}" srcOrd="0" destOrd="0" presId="urn:microsoft.com/office/officeart/2005/8/layout/orgChart1"/>
    <dgm:cxn modelId="{CC20F232-A4E6-4F63-8453-E18E78DFB661}" type="presParOf" srcId="{26963596-805D-4FBA-96D7-971E9941602D}" destId="{6FA1F2C4-3154-45FF-B223-3784B6DC3DE6}" srcOrd="1" destOrd="0" presId="urn:microsoft.com/office/officeart/2005/8/layout/orgChart1"/>
    <dgm:cxn modelId="{05291A64-1D65-46D8-9C3A-C2416F271BD9}" type="presParOf" srcId="{CF7AF967-238B-462E-B7F9-90BEB9BE4FA1}" destId="{A818E1BA-39D4-49CE-B23D-A36BD3D2097C}" srcOrd="1" destOrd="0" presId="urn:microsoft.com/office/officeart/2005/8/layout/orgChart1"/>
    <dgm:cxn modelId="{14D228E2-F2A8-44F6-8139-3DA503D7372E}" type="presParOf" srcId="{A818E1BA-39D4-49CE-B23D-A36BD3D2097C}" destId="{EE394713-F6B0-43A1-A0A6-B5FE3E98EAD7}" srcOrd="0" destOrd="0" presId="urn:microsoft.com/office/officeart/2005/8/layout/orgChart1"/>
    <dgm:cxn modelId="{0B18EE86-A51A-4162-938B-954BF8754C0B}" type="presParOf" srcId="{A818E1BA-39D4-49CE-B23D-A36BD3D2097C}" destId="{18A07D2B-C83A-4EA2-9EDE-5AD837B530AD}" srcOrd="1" destOrd="0" presId="urn:microsoft.com/office/officeart/2005/8/layout/orgChart1"/>
    <dgm:cxn modelId="{F40D3F19-76B9-454F-8B6C-5FAE5E70EE40}" type="presParOf" srcId="{18A07D2B-C83A-4EA2-9EDE-5AD837B530AD}" destId="{30974C4A-28AA-45C9-97E6-96EDCBB17E94}" srcOrd="0" destOrd="0" presId="urn:microsoft.com/office/officeart/2005/8/layout/orgChart1"/>
    <dgm:cxn modelId="{805E5403-3AEE-4402-ADC5-8AF25B0E972E}" type="presParOf" srcId="{30974C4A-28AA-45C9-97E6-96EDCBB17E94}" destId="{AB407D3B-7395-4E20-AE2B-542303413286}" srcOrd="0" destOrd="0" presId="urn:microsoft.com/office/officeart/2005/8/layout/orgChart1"/>
    <dgm:cxn modelId="{AF81B1E8-4B79-4C4C-A51D-4189856577C0}" type="presParOf" srcId="{30974C4A-28AA-45C9-97E6-96EDCBB17E94}" destId="{39412C0B-AA06-4D2F-9BED-CA97AC3D6699}" srcOrd="1" destOrd="0" presId="urn:microsoft.com/office/officeart/2005/8/layout/orgChart1"/>
    <dgm:cxn modelId="{1C937360-4B28-433E-A89C-085C37209845}" type="presParOf" srcId="{18A07D2B-C83A-4EA2-9EDE-5AD837B530AD}" destId="{91BB0661-34EC-4DCF-9875-4C5B46FD671F}" srcOrd="1" destOrd="0" presId="urn:microsoft.com/office/officeart/2005/8/layout/orgChart1"/>
    <dgm:cxn modelId="{CE6A68D3-C4C3-483E-A0E0-E43B5781A5FB}" type="presParOf" srcId="{18A07D2B-C83A-4EA2-9EDE-5AD837B530AD}" destId="{D1A38E2A-164B-47AD-9709-B9E78723359E}" srcOrd="2" destOrd="0" presId="urn:microsoft.com/office/officeart/2005/8/layout/orgChart1"/>
    <dgm:cxn modelId="{6F688469-66EE-42F4-B467-6C7F945C25DC}" type="presParOf" srcId="{A818E1BA-39D4-49CE-B23D-A36BD3D2097C}" destId="{92697F3F-C695-4444-A9A0-CEF3A438363A}" srcOrd="2" destOrd="0" presId="urn:microsoft.com/office/officeart/2005/8/layout/orgChart1"/>
    <dgm:cxn modelId="{DAC87657-F84C-4894-9DB0-664E85E29A41}" type="presParOf" srcId="{A818E1BA-39D4-49CE-B23D-A36BD3D2097C}" destId="{CF37A77C-B3E4-4367-AED7-DBF3CCCBFACA}" srcOrd="3" destOrd="0" presId="urn:microsoft.com/office/officeart/2005/8/layout/orgChart1"/>
    <dgm:cxn modelId="{C4320850-56ED-4DA6-89FC-E5C90A967407}" type="presParOf" srcId="{CF37A77C-B3E4-4367-AED7-DBF3CCCBFACA}" destId="{AEFFE9A3-5B94-4925-9811-2C29CE19BFD1}" srcOrd="0" destOrd="0" presId="urn:microsoft.com/office/officeart/2005/8/layout/orgChart1"/>
    <dgm:cxn modelId="{368D4A37-53F8-4485-A053-027341CCB3E7}" type="presParOf" srcId="{AEFFE9A3-5B94-4925-9811-2C29CE19BFD1}" destId="{27C3B5E4-E52C-479D-BF24-730FF0940293}" srcOrd="0" destOrd="0" presId="urn:microsoft.com/office/officeart/2005/8/layout/orgChart1"/>
    <dgm:cxn modelId="{FB7298BA-5D3C-43DE-807A-87218D3F2CD6}" type="presParOf" srcId="{AEFFE9A3-5B94-4925-9811-2C29CE19BFD1}" destId="{F52D026E-D5E9-4302-A46D-B7E4FBD47E42}" srcOrd="1" destOrd="0" presId="urn:microsoft.com/office/officeart/2005/8/layout/orgChart1"/>
    <dgm:cxn modelId="{4920AF44-C77E-46CE-81AF-ACDA3E42F82B}" type="presParOf" srcId="{CF37A77C-B3E4-4367-AED7-DBF3CCCBFACA}" destId="{5CB219DA-668F-42A5-9BBF-EDDED252D188}" srcOrd="1" destOrd="0" presId="urn:microsoft.com/office/officeart/2005/8/layout/orgChart1"/>
    <dgm:cxn modelId="{DEB9388C-9D4F-4389-910B-E7CB20CCB547}" type="presParOf" srcId="{CF37A77C-B3E4-4367-AED7-DBF3CCCBFACA}" destId="{516A1EE0-C5B6-4D0C-98C8-17D7A77F7E33}" srcOrd="2" destOrd="0" presId="urn:microsoft.com/office/officeart/2005/8/layout/orgChart1"/>
    <dgm:cxn modelId="{0D605E3C-72FF-459F-A424-A605B0554BC4}" type="presParOf" srcId="{CF7AF967-238B-462E-B7F9-90BEB9BE4FA1}" destId="{C33F6519-7570-48F7-854E-C81405A25062}" srcOrd="2" destOrd="0" presId="urn:microsoft.com/office/officeart/2005/8/layout/orgChart1"/>
    <dgm:cxn modelId="{11D8F0B0-F3A6-4C01-80A7-9CAFFF2FB8E3}" type="presParOf" srcId="{B3FFCEEF-365D-406B-B8DC-6CE4F52AA080}" destId="{4486D05F-0AB2-44D1-A8D2-7A1BA8C5112C}" srcOrd="4" destOrd="0" presId="urn:microsoft.com/office/officeart/2005/8/layout/orgChart1"/>
    <dgm:cxn modelId="{DC9BE875-8A6F-45CD-9DB9-CD7B87F5B8BB}" type="presParOf" srcId="{B3FFCEEF-365D-406B-B8DC-6CE4F52AA080}" destId="{FA39F522-2F62-4B4D-813A-912F834F72A4}" srcOrd="5" destOrd="0" presId="urn:microsoft.com/office/officeart/2005/8/layout/orgChart1"/>
    <dgm:cxn modelId="{A23DA646-ABBB-4E80-A2D2-C70C39E400B5}" type="presParOf" srcId="{FA39F522-2F62-4B4D-813A-912F834F72A4}" destId="{5875BC31-3E2C-4054-AD45-BE7D052A97C3}" srcOrd="0" destOrd="0" presId="urn:microsoft.com/office/officeart/2005/8/layout/orgChart1"/>
    <dgm:cxn modelId="{02071CED-5CCA-49C3-B692-8E73E6845C0D}" type="presParOf" srcId="{5875BC31-3E2C-4054-AD45-BE7D052A97C3}" destId="{0203676D-5E42-4B1D-BCF0-0823A8474019}" srcOrd="0" destOrd="0" presId="urn:microsoft.com/office/officeart/2005/8/layout/orgChart1"/>
    <dgm:cxn modelId="{3C1C6F39-67B9-4F67-98BB-29AA952E848B}" type="presParOf" srcId="{5875BC31-3E2C-4054-AD45-BE7D052A97C3}" destId="{D9DC34C1-92C3-4B0A-86C2-BA614F1B67BF}" srcOrd="1" destOrd="0" presId="urn:microsoft.com/office/officeart/2005/8/layout/orgChart1"/>
    <dgm:cxn modelId="{3E1AEBB7-C97F-4756-894D-4D7A53A8DD3A}" type="presParOf" srcId="{FA39F522-2F62-4B4D-813A-912F834F72A4}" destId="{BEE6C5FD-699F-4DBA-A2DB-EB8A7B2C09E0}" srcOrd="1" destOrd="0" presId="urn:microsoft.com/office/officeart/2005/8/layout/orgChart1"/>
    <dgm:cxn modelId="{A255FD53-3C11-4FE4-B716-1A2DAC5B80FD}" type="presParOf" srcId="{FA39F522-2F62-4B4D-813A-912F834F72A4}" destId="{CE7E5214-CE9B-454A-BB9B-7DF781288271}" srcOrd="2" destOrd="0" presId="urn:microsoft.com/office/officeart/2005/8/layout/orgChart1"/>
    <dgm:cxn modelId="{DD4FC4BA-361F-43B3-B949-8928B956F662}" type="presParOf" srcId="{0131C301-4D9B-480A-B1BA-AF21600BC51C}" destId="{D8BB1A81-803D-4018-9343-9FA4C3CFD4E2}" srcOrd="2" destOrd="0" presId="urn:microsoft.com/office/officeart/2005/8/layout/orgChart1"/>
    <dgm:cxn modelId="{FD91F9FA-A696-4104-B494-3458F5D8B7A0}" type="presParOf" srcId="{B064F59B-7ACD-4B1D-A89B-889D79F3DA65}" destId="{7D009CBE-7A5C-4F9A-A418-780DC90EAB1D}" srcOrd="1" destOrd="0" presId="urn:microsoft.com/office/officeart/2005/8/layout/orgChart1"/>
    <dgm:cxn modelId="{9E02F01F-40DE-4839-AA1A-488D99B34395}" type="presParOf" srcId="{7D009CBE-7A5C-4F9A-A418-780DC90EAB1D}" destId="{97CDEC42-01A8-4087-A334-4D50E45E13AE}" srcOrd="0" destOrd="0" presId="urn:microsoft.com/office/officeart/2005/8/layout/orgChart1"/>
    <dgm:cxn modelId="{4EE8635F-61B9-4504-B953-C7CAB4B69079}" type="presParOf" srcId="{97CDEC42-01A8-4087-A334-4D50E45E13AE}" destId="{6D8D8C4E-9B9B-463C-921F-DBDE1D461FC9}" srcOrd="0" destOrd="0" presId="urn:microsoft.com/office/officeart/2005/8/layout/orgChart1"/>
    <dgm:cxn modelId="{CB91A99E-223D-46DD-8185-67071D4FC86A}" type="presParOf" srcId="{97CDEC42-01A8-4087-A334-4D50E45E13AE}" destId="{928A075E-33AC-4FF9-8CB3-440C817B2CB1}" srcOrd="1" destOrd="0" presId="urn:microsoft.com/office/officeart/2005/8/layout/orgChart1"/>
    <dgm:cxn modelId="{57B28648-4BFF-4A27-9BF4-062143930263}" type="presParOf" srcId="{7D009CBE-7A5C-4F9A-A418-780DC90EAB1D}" destId="{183EFA9C-1289-4A57-B6DC-89D697314DD7}" srcOrd="1" destOrd="0" presId="urn:microsoft.com/office/officeart/2005/8/layout/orgChart1"/>
    <dgm:cxn modelId="{2DDEAC57-5207-4603-9B06-FE944075F5C6}" type="presParOf" srcId="{183EFA9C-1289-4A57-B6DC-89D697314DD7}" destId="{0799BBCF-F320-49D0-9DBF-FA491F8C123B}" srcOrd="0" destOrd="0" presId="urn:microsoft.com/office/officeart/2005/8/layout/orgChart1"/>
    <dgm:cxn modelId="{0E8FF633-0ED5-4DC7-BB07-E1687E36A0C3}" type="presParOf" srcId="{183EFA9C-1289-4A57-B6DC-89D697314DD7}" destId="{FEBDE2D0-EA98-48A4-8D40-556B9787BCCD}" srcOrd="1" destOrd="0" presId="urn:microsoft.com/office/officeart/2005/8/layout/orgChart1"/>
    <dgm:cxn modelId="{DD9C2A25-E9EC-4F2A-B4E9-45CAED24949C}" type="presParOf" srcId="{FEBDE2D0-EA98-48A4-8D40-556B9787BCCD}" destId="{9AB25C30-6651-4B2C-88ED-92606E69CF6C}" srcOrd="0" destOrd="0" presId="urn:microsoft.com/office/officeart/2005/8/layout/orgChart1"/>
    <dgm:cxn modelId="{1F85DEB4-7FDD-46C0-93B2-69C4BD91142C}" type="presParOf" srcId="{9AB25C30-6651-4B2C-88ED-92606E69CF6C}" destId="{9A26AB44-D30B-4FDD-AAFE-A65071F2085C}" srcOrd="0" destOrd="0" presId="urn:microsoft.com/office/officeart/2005/8/layout/orgChart1"/>
    <dgm:cxn modelId="{F1CCB1B9-E07B-442D-B929-D10D04CF8EAD}" type="presParOf" srcId="{9AB25C30-6651-4B2C-88ED-92606E69CF6C}" destId="{83527592-F5BC-40F7-B8B9-32A43A09C761}" srcOrd="1" destOrd="0" presId="urn:microsoft.com/office/officeart/2005/8/layout/orgChart1"/>
    <dgm:cxn modelId="{C8A2FD01-0D52-4919-9A56-79157EE964D7}" type="presParOf" srcId="{FEBDE2D0-EA98-48A4-8D40-556B9787BCCD}" destId="{4BAD853B-5FFB-4C59-81D4-067CE42B38A9}" srcOrd="1" destOrd="0" presId="urn:microsoft.com/office/officeart/2005/8/layout/orgChart1"/>
    <dgm:cxn modelId="{235A6917-27EF-4D5E-B160-50069B68DD83}" type="presParOf" srcId="{FEBDE2D0-EA98-48A4-8D40-556B9787BCCD}" destId="{E2D411D5-437E-4897-8A97-80488E3A8FAD}" srcOrd="2" destOrd="0" presId="urn:microsoft.com/office/officeart/2005/8/layout/orgChart1"/>
    <dgm:cxn modelId="{6F8476B5-9B50-4E16-A06E-2FCCC1FB1567}" type="presParOf" srcId="{183EFA9C-1289-4A57-B6DC-89D697314DD7}" destId="{EFAA0918-A25A-412B-8522-1C3053311808}" srcOrd="2" destOrd="0" presId="urn:microsoft.com/office/officeart/2005/8/layout/orgChart1"/>
    <dgm:cxn modelId="{F58298DC-70A0-4445-92A0-75E868B6A5F9}" type="presParOf" srcId="{183EFA9C-1289-4A57-B6DC-89D697314DD7}" destId="{C00F7101-8396-45C7-B126-6EBE3B73E05F}" srcOrd="3" destOrd="0" presId="urn:microsoft.com/office/officeart/2005/8/layout/orgChart1"/>
    <dgm:cxn modelId="{372EF58C-09AC-42CA-B9ED-FAB2EE388B3D}" type="presParOf" srcId="{C00F7101-8396-45C7-B126-6EBE3B73E05F}" destId="{9A960AE1-3F65-4A13-A10A-F140E146637E}" srcOrd="0" destOrd="0" presId="urn:microsoft.com/office/officeart/2005/8/layout/orgChart1"/>
    <dgm:cxn modelId="{04532DF6-AEA9-491B-B82F-A134F423E9D1}" type="presParOf" srcId="{9A960AE1-3F65-4A13-A10A-F140E146637E}" destId="{3AA247C4-E7E3-4F61-9E5A-F4636DCF6AC6}" srcOrd="0" destOrd="0" presId="urn:microsoft.com/office/officeart/2005/8/layout/orgChart1"/>
    <dgm:cxn modelId="{9C6B618D-BD6E-4ACE-845A-8BCE222E6E95}" type="presParOf" srcId="{9A960AE1-3F65-4A13-A10A-F140E146637E}" destId="{13B8645A-7C7F-4A6C-B183-7E9D9F5DE766}" srcOrd="1" destOrd="0" presId="urn:microsoft.com/office/officeart/2005/8/layout/orgChart1"/>
    <dgm:cxn modelId="{6E38BBBB-9D12-4BD1-9F1B-BE13C885166E}" type="presParOf" srcId="{C00F7101-8396-45C7-B126-6EBE3B73E05F}" destId="{309DDFE1-8534-4A5C-A67F-2D7D3DFB8845}" srcOrd="1" destOrd="0" presId="urn:microsoft.com/office/officeart/2005/8/layout/orgChart1"/>
    <dgm:cxn modelId="{19F7404D-E4B8-4537-9089-8C04AF67F950}" type="presParOf" srcId="{309DDFE1-8534-4A5C-A67F-2D7D3DFB8845}" destId="{72CC35F3-C4EC-4E25-94BE-6D5665141A92}" srcOrd="0" destOrd="0" presId="urn:microsoft.com/office/officeart/2005/8/layout/orgChart1"/>
    <dgm:cxn modelId="{3319BCA9-B9C7-4E9D-979F-A6413A3BE3D2}" type="presParOf" srcId="{309DDFE1-8534-4A5C-A67F-2D7D3DFB8845}" destId="{B595D8BC-F773-4D38-A2CE-66C00B8E0D78}" srcOrd="1" destOrd="0" presId="urn:microsoft.com/office/officeart/2005/8/layout/orgChart1"/>
    <dgm:cxn modelId="{9BA260A0-7FC6-424A-9752-0359917BE390}" type="presParOf" srcId="{B595D8BC-F773-4D38-A2CE-66C00B8E0D78}" destId="{4EFAA6AC-39A3-469E-89A1-F938CA73B794}" srcOrd="0" destOrd="0" presId="urn:microsoft.com/office/officeart/2005/8/layout/orgChart1"/>
    <dgm:cxn modelId="{26501A7B-8061-46F8-9E2A-E6716CF07165}" type="presParOf" srcId="{4EFAA6AC-39A3-469E-89A1-F938CA73B794}" destId="{134D5989-9A23-4075-B17B-E6AFC5C7F5E8}" srcOrd="0" destOrd="0" presId="urn:microsoft.com/office/officeart/2005/8/layout/orgChart1"/>
    <dgm:cxn modelId="{03ECA0A1-5B41-4EF7-B985-C2B6ABA0812D}" type="presParOf" srcId="{4EFAA6AC-39A3-469E-89A1-F938CA73B794}" destId="{92A0BAEC-AF31-4D58-B619-F06D38AA6826}" srcOrd="1" destOrd="0" presId="urn:microsoft.com/office/officeart/2005/8/layout/orgChart1"/>
    <dgm:cxn modelId="{8F889941-A0AA-4852-B897-8A5D0B6B6230}" type="presParOf" srcId="{B595D8BC-F773-4D38-A2CE-66C00B8E0D78}" destId="{E5626ACC-7668-4BBF-8F4E-CA3A1BFB61EB}" srcOrd="1" destOrd="0" presId="urn:microsoft.com/office/officeart/2005/8/layout/orgChart1"/>
    <dgm:cxn modelId="{0A1C1718-2BCB-4166-9DEC-55FB8E00677E}" type="presParOf" srcId="{B595D8BC-F773-4D38-A2CE-66C00B8E0D78}" destId="{3768AC1D-BC51-452F-9D11-0DF7FEBA3B62}" srcOrd="2" destOrd="0" presId="urn:microsoft.com/office/officeart/2005/8/layout/orgChart1"/>
    <dgm:cxn modelId="{706838A9-B796-4C15-B64E-BB232CF9A2C4}" type="presParOf" srcId="{309DDFE1-8534-4A5C-A67F-2D7D3DFB8845}" destId="{80D3ADB2-EF95-424A-8607-B6823A22ACBF}" srcOrd="2" destOrd="0" presId="urn:microsoft.com/office/officeart/2005/8/layout/orgChart1"/>
    <dgm:cxn modelId="{29417B1C-5CA3-4B8B-A2E7-5D596221BB24}" type="presParOf" srcId="{309DDFE1-8534-4A5C-A67F-2D7D3DFB8845}" destId="{46591A53-F441-4C2C-B764-4CF2E6054405}" srcOrd="3" destOrd="0" presId="urn:microsoft.com/office/officeart/2005/8/layout/orgChart1"/>
    <dgm:cxn modelId="{0EB8E534-0750-4DB8-9C2E-BFBA5D29D99D}" type="presParOf" srcId="{46591A53-F441-4C2C-B764-4CF2E6054405}" destId="{1B26F628-D525-4BCC-90B7-FDEC1B96430B}" srcOrd="0" destOrd="0" presId="urn:microsoft.com/office/officeart/2005/8/layout/orgChart1"/>
    <dgm:cxn modelId="{FF498FDB-92E7-4126-9CB0-86E617AC350E}" type="presParOf" srcId="{1B26F628-D525-4BCC-90B7-FDEC1B96430B}" destId="{07D02D61-E784-4EB5-B74E-9DC1C47C69B0}" srcOrd="0" destOrd="0" presId="urn:microsoft.com/office/officeart/2005/8/layout/orgChart1"/>
    <dgm:cxn modelId="{E15B5A4E-C1B7-4C82-8680-A72D036B3194}" type="presParOf" srcId="{1B26F628-D525-4BCC-90B7-FDEC1B96430B}" destId="{C93B429F-DF52-4297-BA67-78D9CC29E600}" srcOrd="1" destOrd="0" presId="urn:microsoft.com/office/officeart/2005/8/layout/orgChart1"/>
    <dgm:cxn modelId="{B0ADF2CD-986A-4B1B-8127-650D4E299447}" type="presParOf" srcId="{46591A53-F441-4C2C-B764-4CF2E6054405}" destId="{78B7B52C-D07F-4F7E-811E-467AE6D48348}" srcOrd="1" destOrd="0" presId="urn:microsoft.com/office/officeart/2005/8/layout/orgChart1"/>
    <dgm:cxn modelId="{EB0D0B78-9FF8-4671-9E76-A26DCA6330E8}" type="presParOf" srcId="{46591A53-F441-4C2C-B764-4CF2E6054405}" destId="{30D3F4A7-6FB1-4556-A19E-B52A615FB031}" srcOrd="2" destOrd="0" presId="urn:microsoft.com/office/officeart/2005/8/layout/orgChart1"/>
    <dgm:cxn modelId="{ECDBDEF3-EFDB-47EF-9467-520750BCAE15}" type="presParOf" srcId="{309DDFE1-8534-4A5C-A67F-2D7D3DFB8845}" destId="{5157C067-3706-4F1E-999D-AFDCEB2E12D6}" srcOrd="4" destOrd="0" presId="urn:microsoft.com/office/officeart/2005/8/layout/orgChart1"/>
    <dgm:cxn modelId="{233B76E4-4B1B-41ED-9A49-49886EBC91E2}" type="presParOf" srcId="{309DDFE1-8534-4A5C-A67F-2D7D3DFB8845}" destId="{31316C83-1FEE-473F-A00D-2C9E3907EB93}" srcOrd="5" destOrd="0" presId="urn:microsoft.com/office/officeart/2005/8/layout/orgChart1"/>
    <dgm:cxn modelId="{D41DB0FA-413D-4F78-927B-976A5877ADC7}" type="presParOf" srcId="{31316C83-1FEE-473F-A00D-2C9E3907EB93}" destId="{5DDE3223-4F8E-4821-83B6-E7CE1E0787A2}" srcOrd="0" destOrd="0" presId="urn:microsoft.com/office/officeart/2005/8/layout/orgChart1"/>
    <dgm:cxn modelId="{C4E590BD-2408-4A0F-8AFC-6EA346184428}" type="presParOf" srcId="{5DDE3223-4F8E-4821-83B6-E7CE1E0787A2}" destId="{BC02126C-6386-4484-AF83-78661AB1D6F8}" srcOrd="0" destOrd="0" presId="urn:microsoft.com/office/officeart/2005/8/layout/orgChart1"/>
    <dgm:cxn modelId="{A1239A1C-0E8A-4C12-A2AF-D8A13B9B2B6A}" type="presParOf" srcId="{5DDE3223-4F8E-4821-83B6-E7CE1E0787A2}" destId="{0B51FDA3-83B2-4161-BDB6-BF0471823FC3}" srcOrd="1" destOrd="0" presId="urn:microsoft.com/office/officeart/2005/8/layout/orgChart1"/>
    <dgm:cxn modelId="{3D6978B7-AEC3-40B5-BA17-1178B8836B44}" type="presParOf" srcId="{31316C83-1FEE-473F-A00D-2C9E3907EB93}" destId="{DD8BF8A6-BB74-4396-84DC-F94B47B6DC57}" srcOrd="1" destOrd="0" presId="urn:microsoft.com/office/officeart/2005/8/layout/orgChart1"/>
    <dgm:cxn modelId="{D22E2E2D-76B6-45B9-B851-B5F55EBBB630}" type="presParOf" srcId="{31316C83-1FEE-473F-A00D-2C9E3907EB93}" destId="{BBEB4730-A426-43F3-BEA3-1F173D36AC0B}" srcOrd="2" destOrd="0" presId="urn:microsoft.com/office/officeart/2005/8/layout/orgChart1"/>
    <dgm:cxn modelId="{E935040B-C3F7-463E-B734-FFF68D3CCF81}" type="presParOf" srcId="{C00F7101-8396-45C7-B126-6EBE3B73E05F}" destId="{A94CC723-4B66-47D4-9792-9498B7CBF924}" srcOrd="2" destOrd="0" presId="urn:microsoft.com/office/officeart/2005/8/layout/orgChart1"/>
    <dgm:cxn modelId="{8A181A98-752B-4B7E-9D6A-CC6A57750166}" type="presParOf" srcId="{183EFA9C-1289-4A57-B6DC-89D697314DD7}" destId="{6AB562B7-9429-4E7B-8988-D60239681CBC}" srcOrd="4" destOrd="0" presId="urn:microsoft.com/office/officeart/2005/8/layout/orgChart1"/>
    <dgm:cxn modelId="{D545F4C2-6A9D-4A61-A5E2-0CBBD68D1CE1}" type="presParOf" srcId="{183EFA9C-1289-4A57-B6DC-89D697314DD7}" destId="{17284A08-0F0E-4378-A62A-B92CA6F20D01}" srcOrd="5" destOrd="0" presId="urn:microsoft.com/office/officeart/2005/8/layout/orgChart1"/>
    <dgm:cxn modelId="{3A51352B-CD4A-4BD1-9075-162ED097B538}" type="presParOf" srcId="{17284A08-0F0E-4378-A62A-B92CA6F20D01}" destId="{558BDDC1-048C-4600-911F-325D8E110203}" srcOrd="0" destOrd="0" presId="urn:microsoft.com/office/officeart/2005/8/layout/orgChart1"/>
    <dgm:cxn modelId="{EEAEF6F7-6BC3-45ED-BB37-7CF9EB48CFF9}" type="presParOf" srcId="{558BDDC1-048C-4600-911F-325D8E110203}" destId="{093500DC-8AAA-49A0-9A27-5696109A4F60}" srcOrd="0" destOrd="0" presId="urn:microsoft.com/office/officeart/2005/8/layout/orgChart1"/>
    <dgm:cxn modelId="{8EE9DB66-4DAC-47F5-9F48-A97CF2AFFBB6}" type="presParOf" srcId="{558BDDC1-048C-4600-911F-325D8E110203}" destId="{6F82D9F6-A801-48A0-83E7-5311DE116067}" srcOrd="1" destOrd="0" presId="urn:microsoft.com/office/officeart/2005/8/layout/orgChart1"/>
    <dgm:cxn modelId="{4D60E451-180D-49D1-8677-DF3E05FFD593}" type="presParOf" srcId="{17284A08-0F0E-4378-A62A-B92CA6F20D01}" destId="{EAB9F16F-E219-45FB-B5CC-DFE3E34E8448}" srcOrd="1" destOrd="0" presId="urn:microsoft.com/office/officeart/2005/8/layout/orgChart1"/>
    <dgm:cxn modelId="{C7074808-885A-43DC-81D0-DC52297432A8}" type="presParOf" srcId="{17284A08-0F0E-4378-A62A-B92CA6F20D01}" destId="{FF8F5A61-797B-467A-83F3-D4148F56EED1}" srcOrd="2" destOrd="0" presId="urn:microsoft.com/office/officeart/2005/8/layout/orgChart1"/>
    <dgm:cxn modelId="{E5B4E673-CC53-474C-8F3A-0C47F0C88F1C}" type="presParOf" srcId="{183EFA9C-1289-4A57-B6DC-89D697314DD7}" destId="{DEB32A22-E7FA-495B-83DE-6FA6ECE735F0}" srcOrd="6" destOrd="0" presId="urn:microsoft.com/office/officeart/2005/8/layout/orgChart1"/>
    <dgm:cxn modelId="{D7A63A0F-4F1D-45F6-850E-2CEA8CB44FD2}" type="presParOf" srcId="{183EFA9C-1289-4A57-B6DC-89D697314DD7}" destId="{16776657-E634-4D0F-AB5D-917D0D86851F}" srcOrd="7" destOrd="0" presId="urn:microsoft.com/office/officeart/2005/8/layout/orgChart1"/>
    <dgm:cxn modelId="{74305B4F-5DCB-4BFE-A82D-3CAD29966122}" type="presParOf" srcId="{16776657-E634-4D0F-AB5D-917D0D86851F}" destId="{16E652AF-F7DB-4463-9484-F0E7873E2668}" srcOrd="0" destOrd="0" presId="urn:microsoft.com/office/officeart/2005/8/layout/orgChart1"/>
    <dgm:cxn modelId="{741038AE-8993-4D9C-9BB7-B87A3B81B30B}" type="presParOf" srcId="{16E652AF-F7DB-4463-9484-F0E7873E2668}" destId="{81A124A1-EA90-4150-A4E6-8129EF377CD5}" srcOrd="0" destOrd="0" presId="urn:microsoft.com/office/officeart/2005/8/layout/orgChart1"/>
    <dgm:cxn modelId="{4EF163C9-7798-46F4-B687-67E0AF8F1965}" type="presParOf" srcId="{16E652AF-F7DB-4463-9484-F0E7873E2668}" destId="{282819E5-5314-47D9-A0AF-FC7EA29833BF}" srcOrd="1" destOrd="0" presId="urn:microsoft.com/office/officeart/2005/8/layout/orgChart1"/>
    <dgm:cxn modelId="{636F8C37-9A44-433C-B57C-97EEAE176858}" type="presParOf" srcId="{16776657-E634-4D0F-AB5D-917D0D86851F}" destId="{6CDC64D0-F86C-4E93-9405-9BF58E640BC3}" srcOrd="1" destOrd="0" presId="urn:microsoft.com/office/officeart/2005/8/layout/orgChart1"/>
    <dgm:cxn modelId="{3F2CA5A3-DDD7-4DBB-B0B0-A9638B9629D9}" type="presParOf" srcId="{16776657-E634-4D0F-AB5D-917D0D86851F}" destId="{C1105F6F-4A73-4878-ABE7-A244E04C9BA8}" srcOrd="2" destOrd="0" presId="urn:microsoft.com/office/officeart/2005/8/layout/orgChart1"/>
    <dgm:cxn modelId="{2DE43FF4-2E59-410F-8FDC-064E8E812D19}" type="presParOf" srcId="{7D009CBE-7A5C-4F9A-A418-780DC90EAB1D}" destId="{CD47B745-8A28-43D1-A573-A0D451758F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D8C106-AB6B-4315-9D52-511FA52375E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C7766B-DE5C-43C0-8D0C-9669FC20A41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123441FF-A604-4232-8C87-D8A668FA704E}" type="parTrans" cxnId="{F9036422-8328-465F-9803-889E26F3CF79}">
      <dgm:prSet/>
      <dgm:spPr/>
      <dgm:t>
        <a:bodyPr/>
        <a:lstStyle/>
        <a:p>
          <a:endParaRPr lang="en-US" sz="1400"/>
        </a:p>
      </dgm:t>
    </dgm:pt>
    <dgm:pt modelId="{F6C24BAF-26F2-4AEA-AE48-D0829896368A}" type="sibTrans" cxnId="{F9036422-8328-465F-9803-889E26F3CF79}">
      <dgm:prSet/>
      <dgm:spPr/>
      <dgm:t>
        <a:bodyPr/>
        <a:lstStyle/>
        <a:p>
          <a:endParaRPr lang="en-US" sz="1400"/>
        </a:p>
      </dgm:t>
    </dgm:pt>
    <dgm:pt modelId="{EA2EDD3D-839A-4AB2-B667-2FA8C6ECB7FF}">
      <dgm:prSet custT="1"/>
      <dgm:spPr/>
      <dgm:t>
        <a:bodyPr/>
        <a:lstStyle/>
        <a:p>
          <a:r>
            <a:rPr lang="zh-CN" altLang="en-US" sz="1400" dirty="0" smtClean="0"/>
            <a:t>岗位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954346A7-C751-4604-B681-C10B879AC867}" type="parTrans" cxnId="{2B202ECC-A583-441A-87D5-C71FB0EE88F0}">
      <dgm:prSet/>
      <dgm:spPr/>
      <dgm:t>
        <a:bodyPr/>
        <a:lstStyle/>
        <a:p>
          <a:endParaRPr lang="en-US" sz="1400"/>
        </a:p>
      </dgm:t>
    </dgm:pt>
    <dgm:pt modelId="{9E0A3E72-F863-4689-B11D-A2C909B8FE14}" type="sibTrans" cxnId="{2B202ECC-A583-441A-87D5-C71FB0EE88F0}">
      <dgm:prSet/>
      <dgm:spPr/>
      <dgm:t>
        <a:bodyPr/>
        <a:lstStyle/>
        <a:p>
          <a:endParaRPr lang="en-US" sz="1400"/>
        </a:p>
      </dgm:t>
    </dgm:pt>
    <dgm:pt modelId="{80319487-3F8A-4643-B090-016C24A393D4}">
      <dgm:prSet custT="1"/>
      <dgm:spPr/>
      <dgm:t>
        <a:bodyPr/>
        <a:lstStyle/>
        <a:p>
          <a:r>
            <a:rPr lang="zh-CN" altLang="en-US" sz="1400" dirty="0" smtClean="0"/>
            <a:t>岗位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BAE4AA8E-02FF-4A1B-8385-CC5248F24E47}" type="parTrans" cxnId="{006DB855-F869-4B40-AECF-CF4A1F1B14FC}">
      <dgm:prSet/>
      <dgm:spPr/>
      <dgm:t>
        <a:bodyPr/>
        <a:lstStyle/>
        <a:p>
          <a:endParaRPr lang="en-US"/>
        </a:p>
      </dgm:t>
    </dgm:pt>
    <dgm:pt modelId="{2FB021AC-1A1A-4308-8ECB-6F59A18D8C1A}" type="sibTrans" cxnId="{006DB855-F869-4B40-AECF-CF4A1F1B14FC}">
      <dgm:prSet/>
      <dgm:spPr/>
      <dgm:t>
        <a:bodyPr/>
        <a:lstStyle/>
        <a:p>
          <a:endParaRPr lang="en-US"/>
        </a:p>
      </dgm:t>
    </dgm:pt>
    <dgm:pt modelId="{4BBF9883-A03A-4B2F-896F-8EF302347EE2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63397CDC-D118-41C3-BD7A-D5C5FFF3C4AB}" type="parTrans" cxnId="{0B2D917E-B108-42F0-A69F-BDD377F94BB1}">
      <dgm:prSet/>
      <dgm:spPr/>
      <dgm:t>
        <a:bodyPr/>
        <a:lstStyle/>
        <a:p>
          <a:endParaRPr lang="en-US"/>
        </a:p>
      </dgm:t>
    </dgm:pt>
    <dgm:pt modelId="{FFC83707-EF80-4315-8882-6BB9FAD5DE45}" type="sibTrans" cxnId="{0B2D917E-B108-42F0-A69F-BDD377F94BB1}">
      <dgm:prSet/>
      <dgm:spPr/>
      <dgm:t>
        <a:bodyPr/>
        <a:lstStyle/>
        <a:p>
          <a:endParaRPr lang="en-US"/>
        </a:p>
      </dgm:t>
    </dgm:pt>
    <dgm:pt modelId="{D95619CE-CA05-4AA4-AB6E-85A81E61E732}">
      <dgm:prSet custT="1"/>
      <dgm:spPr/>
      <dgm:t>
        <a:bodyPr/>
        <a:lstStyle/>
        <a:p>
          <a:r>
            <a:rPr lang="zh-CN" altLang="en-US" sz="1400" dirty="0" smtClean="0"/>
            <a:t>岗位</a:t>
          </a:r>
          <a:r>
            <a:rPr lang="en-US" altLang="zh-CN" sz="1400" dirty="0" smtClean="0"/>
            <a:t>3</a:t>
          </a:r>
          <a:endParaRPr lang="en-US" sz="1400" dirty="0"/>
        </a:p>
      </dgm:t>
    </dgm:pt>
    <dgm:pt modelId="{86D67BA0-2260-4961-8019-BEADBB878736}" type="parTrans" cxnId="{6DCE81A9-0323-442D-AF72-5ED26E47D355}">
      <dgm:prSet/>
      <dgm:spPr/>
      <dgm:t>
        <a:bodyPr/>
        <a:lstStyle/>
        <a:p>
          <a:endParaRPr lang="en-US"/>
        </a:p>
      </dgm:t>
    </dgm:pt>
    <dgm:pt modelId="{F1CABD5D-BA59-4DD8-9E2C-FB6F548A0455}" type="sibTrans" cxnId="{6DCE81A9-0323-442D-AF72-5ED26E47D355}">
      <dgm:prSet/>
      <dgm:spPr/>
      <dgm:t>
        <a:bodyPr/>
        <a:lstStyle/>
        <a:p>
          <a:endParaRPr lang="en-US"/>
        </a:p>
      </dgm:t>
    </dgm:pt>
    <dgm:pt modelId="{A2F6C2B1-4728-436A-AA09-DF35CEDDF063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50AD1393-705D-42B9-B034-116C147DEFA6}" type="parTrans" cxnId="{6876F650-756F-4995-B2B9-262FFAEEA7D0}">
      <dgm:prSet/>
      <dgm:spPr/>
      <dgm:t>
        <a:bodyPr/>
        <a:lstStyle/>
        <a:p>
          <a:endParaRPr lang="en-US"/>
        </a:p>
      </dgm:t>
    </dgm:pt>
    <dgm:pt modelId="{2E67BBBF-ABD2-4316-8E3F-3E3DE7ADBAE8}" type="sibTrans" cxnId="{6876F650-756F-4995-B2B9-262FFAEEA7D0}">
      <dgm:prSet/>
      <dgm:spPr/>
      <dgm:t>
        <a:bodyPr/>
        <a:lstStyle/>
        <a:p>
          <a:endParaRPr lang="en-US"/>
        </a:p>
      </dgm:t>
    </dgm:pt>
    <dgm:pt modelId="{DA439556-1258-4476-BBC8-C76338E4775C}">
      <dgm:prSet custT="1"/>
      <dgm:spPr/>
      <dgm:t>
        <a:bodyPr/>
        <a:lstStyle/>
        <a:p>
          <a:r>
            <a:rPr lang="zh-CN" altLang="en-US" sz="1400" dirty="0" smtClean="0"/>
            <a:t>岗位</a:t>
          </a:r>
          <a:r>
            <a:rPr lang="en-US" altLang="zh-CN" sz="1400" dirty="0" smtClean="0"/>
            <a:t>4</a:t>
          </a:r>
          <a:endParaRPr lang="en-US" sz="1400" dirty="0"/>
        </a:p>
      </dgm:t>
    </dgm:pt>
    <dgm:pt modelId="{E1EF0F19-3C12-4AB7-A8D1-BAA8591EF11F}" type="parTrans" cxnId="{99C67B09-AB30-4723-B184-9B9191E13EDA}">
      <dgm:prSet/>
      <dgm:spPr/>
      <dgm:t>
        <a:bodyPr/>
        <a:lstStyle/>
        <a:p>
          <a:endParaRPr lang="en-US"/>
        </a:p>
      </dgm:t>
    </dgm:pt>
    <dgm:pt modelId="{8A594E26-EB22-4A9A-9281-1E957BCB89BB}" type="sibTrans" cxnId="{99C67B09-AB30-4723-B184-9B9191E13EDA}">
      <dgm:prSet/>
      <dgm:spPr/>
      <dgm:t>
        <a:bodyPr/>
        <a:lstStyle/>
        <a:p>
          <a:endParaRPr lang="en-US"/>
        </a:p>
      </dgm:t>
    </dgm:pt>
    <dgm:pt modelId="{1E875C99-EFA0-4017-88F4-2A605EEDDDFA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BC4AFCE1-0693-4BE7-B97A-07FD01BD94CD}" type="parTrans" cxnId="{CA2CE5AF-8CD2-4269-AFD8-9DB89FEF65CB}">
      <dgm:prSet/>
      <dgm:spPr/>
      <dgm:t>
        <a:bodyPr/>
        <a:lstStyle/>
        <a:p>
          <a:endParaRPr lang="en-US"/>
        </a:p>
      </dgm:t>
    </dgm:pt>
    <dgm:pt modelId="{0DCFDE9D-A926-4F47-B5ED-F6BF01A43D13}" type="sibTrans" cxnId="{CA2CE5AF-8CD2-4269-AFD8-9DB89FEF65CB}">
      <dgm:prSet/>
      <dgm:spPr/>
      <dgm:t>
        <a:bodyPr/>
        <a:lstStyle/>
        <a:p>
          <a:endParaRPr lang="en-US"/>
        </a:p>
      </dgm:t>
    </dgm:pt>
    <dgm:pt modelId="{C601F52A-53CB-4274-819E-BD5C3C9C327F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系统共享</a:t>
          </a:r>
          <a:endParaRPr lang="en-US" sz="1400" dirty="0"/>
        </a:p>
      </dgm:t>
    </dgm:pt>
    <dgm:pt modelId="{DBDAFDD8-4479-4DC7-AE78-01BDF40A324B}" type="parTrans" cxnId="{F615854C-285A-47F7-A964-DE67FDF81B87}">
      <dgm:prSet/>
      <dgm:spPr/>
      <dgm:t>
        <a:bodyPr/>
        <a:lstStyle/>
        <a:p>
          <a:endParaRPr lang="en-US"/>
        </a:p>
      </dgm:t>
    </dgm:pt>
    <dgm:pt modelId="{84D04FB9-893C-4F6E-ADA3-1B5947A63E6C}" type="sibTrans" cxnId="{F615854C-285A-47F7-A964-DE67FDF81B87}">
      <dgm:prSet/>
      <dgm:spPr/>
      <dgm:t>
        <a:bodyPr/>
        <a:lstStyle/>
        <a:p>
          <a:endParaRPr lang="en-US"/>
        </a:p>
      </dgm:t>
    </dgm:pt>
    <dgm:pt modelId="{16BA01A0-84D5-4EDF-B82E-55B3DDDE6409}">
      <dgm:prSet custT="1"/>
      <dgm:spPr/>
      <dgm:t>
        <a:bodyPr/>
        <a:lstStyle/>
        <a:p>
          <a:r>
            <a:rPr lang="zh-CN" altLang="en-US" sz="1400" dirty="0" smtClean="0"/>
            <a:t>岗位</a:t>
          </a:r>
          <a:r>
            <a:rPr lang="en-US" altLang="zh-CN" sz="1400" dirty="0" smtClean="0"/>
            <a:t>5</a:t>
          </a:r>
          <a:endParaRPr lang="en-US" sz="1400" dirty="0"/>
        </a:p>
      </dgm:t>
    </dgm:pt>
    <dgm:pt modelId="{20F2B7D4-0D1E-4E39-9B36-F5A7DA350560}" type="sibTrans" cxnId="{63E89261-350E-4433-B27A-57FA219B9E00}">
      <dgm:prSet/>
      <dgm:spPr/>
      <dgm:t>
        <a:bodyPr/>
        <a:lstStyle/>
        <a:p>
          <a:endParaRPr lang="en-US"/>
        </a:p>
      </dgm:t>
    </dgm:pt>
    <dgm:pt modelId="{32F40AD6-0838-4EF6-9896-74C300A1AF46}" type="parTrans" cxnId="{63E89261-350E-4433-B27A-57FA219B9E00}">
      <dgm:prSet/>
      <dgm:spPr/>
      <dgm:t>
        <a:bodyPr/>
        <a:lstStyle/>
        <a:p>
          <a:endParaRPr lang="en-US"/>
        </a:p>
      </dgm:t>
    </dgm:pt>
    <dgm:pt modelId="{F65F02AC-B1ED-45B1-AA9B-6F2B7451BF7C}">
      <dgm:prSet custT="1"/>
      <dgm:spPr/>
      <dgm:t>
        <a:bodyPr/>
        <a:lstStyle/>
        <a:p>
          <a:r>
            <a:rPr lang="zh-CN" altLang="en-US" sz="1400" dirty="0" smtClean="0"/>
            <a:t>岗位</a:t>
          </a:r>
          <a:r>
            <a:rPr lang="en-US" altLang="zh-CN" sz="1400" dirty="0" smtClean="0"/>
            <a:t>6</a:t>
          </a:r>
          <a:endParaRPr lang="en-US" sz="1400" dirty="0"/>
        </a:p>
      </dgm:t>
    </dgm:pt>
    <dgm:pt modelId="{724963AD-2756-42FA-AB25-F68D5B1B0DCE}" type="parTrans" cxnId="{A582BCA8-4C05-422B-B2C3-9F091CBBACDE}">
      <dgm:prSet/>
      <dgm:spPr/>
      <dgm:t>
        <a:bodyPr/>
        <a:lstStyle/>
        <a:p>
          <a:endParaRPr lang="en-US"/>
        </a:p>
      </dgm:t>
    </dgm:pt>
    <dgm:pt modelId="{DDA4C9C7-D85D-41A7-A933-1E76205939BD}" type="sibTrans" cxnId="{A582BCA8-4C05-422B-B2C3-9F091CBBACDE}">
      <dgm:prSet/>
      <dgm:spPr/>
      <dgm:t>
        <a:bodyPr/>
        <a:lstStyle/>
        <a:p>
          <a:endParaRPr lang="en-US"/>
        </a:p>
      </dgm:t>
    </dgm:pt>
    <dgm:pt modelId="{B064F59B-7ACD-4B1D-A89B-889D79F3DA65}" type="pres">
      <dgm:prSet presAssocID="{84D8C106-AB6B-4315-9D52-511FA52375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31C301-4D9B-480A-B1BA-AF21600BC51C}" type="pres">
      <dgm:prSet presAssocID="{CAC7766B-DE5C-43C0-8D0C-9669FC20A417}" presName="hierRoot1" presStyleCnt="0">
        <dgm:presLayoutVars>
          <dgm:hierBranch val="init"/>
        </dgm:presLayoutVars>
      </dgm:prSet>
      <dgm:spPr/>
    </dgm:pt>
    <dgm:pt modelId="{B3464EDE-C03B-4F3F-9162-4000190ADDB0}" type="pres">
      <dgm:prSet presAssocID="{CAC7766B-DE5C-43C0-8D0C-9669FC20A417}" presName="rootComposite1" presStyleCnt="0"/>
      <dgm:spPr/>
    </dgm:pt>
    <dgm:pt modelId="{668F5963-2D79-4176-9C0E-288E4E3476DD}" type="pres">
      <dgm:prSet presAssocID="{CAC7766B-DE5C-43C0-8D0C-9669FC20A417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4FE19-3A5A-4257-8991-5FCC55FD3DCC}" type="pres">
      <dgm:prSet presAssocID="{CAC7766B-DE5C-43C0-8D0C-9669FC20A4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3FFCEEF-365D-406B-B8DC-6CE4F52AA080}" type="pres">
      <dgm:prSet presAssocID="{CAC7766B-DE5C-43C0-8D0C-9669FC20A417}" presName="hierChild2" presStyleCnt="0"/>
      <dgm:spPr/>
    </dgm:pt>
    <dgm:pt modelId="{9E05DCDC-8F07-4639-984A-EEFE567B8926}" type="pres">
      <dgm:prSet presAssocID="{954346A7-C751-4604-B681-C10B879AC867}" presName="Name37" presStyleLbl="parChTrans1D2" presStyleIdx="0" presStyleCnt="8"/>
      <dgm:spPr/>
      <dgm:t>
        <a:bodyPr/>
        <a:lstStyle/>
        <a:p>
          <a:endParaRPr lang="en-US"/>
        </a:p>
      </dgm:t>
    </dgm:pt>
    <dgm:pt modelId="{24308C7A-C26E-4D2B-B025-8AF68248B235}" type="pres">
      <dgm:prSet presAssocID="{EA2EDD3D-839A-4AB2-B667-2FA8C6ECB7FF}" presName="hierRoot2" presStyleCnt="0">
        <dgm:presLayoutVars>
          <dgm:hierBranch val="init"/>
        </dgm:presLayoutVars>
      </dgm:prSet>
      <dgm:spPr/>
    </dgm:pt>
    <dgm:pt modelId="{6FC66C67-EAE8-47B4-90BC-CFC8BA534B2D}" type="pres">
      <dgm:prSet presAssocID="{EA2EDD3D-839A-4AB2-B667-2FA8C6ECB7FF}" presName="rootComposite" presStyleCnt="0"/>
      <dgm:spPr/>
    </dgm:pt>
    <dgm:pt modelId="{FA2ED04F-3A88-41BC-965F-30027E0B1DBF}" type="pres">
      <dgm:prSet presAssocID="{EA2EDD3D-839A-4AB2-B667-2FA8C6ECB7FF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DAE71-17F2-470C-86EC-C15340F30DC6}" type="pres">
      <dgm:prSet presAssocID="{EA2EDD3D-839A-4AB2-B667-2FA8C6ECB7FF}" presName="rootConnector" presStyleLbl="node2" presStyleIdx="0" presStyleCnt="8"/>
      <dgm:spPr/>
      <dgm:t>
        <a:bodyPr/>
        <a:lstStyle/>
        <a:p>
          <a:endParaRPr lang="en-US"/>
        </a:p>
      </dgm:t>
    </dgm:pt>
    <dgm:pt modelId="{47720B0A-2CDE-487E-B702-1CFCB8A7DAA4}" type="pres">
      <dgm:prSet presAssocID="{EA2EDD3D-839A-4AB2-B667-2FA8C6ECB7FF}" presName="hierChild4" presStyleCnt="0"/>
      <dgm:spPr/>
    </dgm:pt>
    <dgm:pt modelId="{DB14663E-3F9B-49BD-A2FD-19269A3E0971}" type="pres">
      <dgm:prSet presAssocID="{EA2EDD3D-839A-4AB2-B667-2FA8C6ECB7FF}" presName="hierChild5" presStyleCnt="0"/>
      <dgm:spPr/>
    </dgm:pt>
    <dgm:pt modelId="{1D03697B-413B-4C09-BFFC-6CD696D2EEE9}" type="pres">
      <dgm:prSet presAssocID="{BAE4AA8E-02FF-4A1B-8385-CC5248F24E47}" presName="Name37" presStyleLbl="parChTrans1D2" presStyleIdx="1" presStyleCnt="8"/>
      <dgm:spPr/>
      <dgm:t>
        <a:bodyPr/>
        <a:lstStyle/>
        <a:p>
          <a:endParaRPr lang="en-US"/>
        </a:p>
      </dgm:t>
    </dgm:pt>
    <dgm:pt modelId="{CF7AF967-238B-462E-B7F9-90BEB9BE4FA1}" type="pres">
      <dgm:prSet presAssocID="{80319487-3F8A-4643-B090-016C24A393D4}" presName="hierRoot2" presStyleCnt="0">
        <dgm:presLayoutVars>
          <dgm:hierBranch val="init"/>
        </dgm:presLayoutVars>
      </dgm:prSet>
      <dgm:spPr/>
    </dgm:pt>
    <dgm:pt modelId="{26963596-805D-4FBA-96D7-971E9941602D}" type="pres">
      <dgm:prSet presAssocID="{80319487-3F8A-4643-B090-016C24A393D4}" presName="rootComposite" presStyleCnt="0"/>
      <dgm:spPr/>
    </dgm:pt>
    <dgm:pt modelId="{71B14C46-B503-440A-9BD2-335467A3B04F}" type="pres">
      <dgm:prSet presAssocID="{80319487-3F8A-4643-B090-016C24A393D4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2C4-3154-45FF-B223-3784B6DC3DE6}" type="pres">
      <dgm:prSet presAssocID="{80319487-3F8A-4643-B090-016C24A393D4}" presName="rootConnector" presStyleLbl="node2" presStyleIdx="1" presStyleCnt="8"/>
      <dgm:spPr/>
      <dgm:t>
        <a:bodyPr/>
        <a:lstStyle/>
        <a:p>
          <a:endParaRPr lang="en-US"/>
        </a:p>
      </dgm:t>
    </dgm:pt>
    <dgm:pt modelId="{A818E1BA-39D4-49CE-B23D-A36BD3D2097C}" type="pres">
      <dgm:prSet presAssocID="{80319487-3F8A-4643-B090-016C24A393D4}" presName="hierChild4" presStyleCnt="0"/>
      <dgm:spPr/>
    </dgm:pt>
    <dgm:pt modelId="{C33F6519-7570-48F7-854E-C81405A25062}" type="pres">
      <dgm:prSet presAssocID="{80319487-3F8A-4643-B090-016C24A393D4}" presName="hierChild5" presStyleCnt="0"/>
      <dgm:spPr/>
    </dgm:pt>
    <dgm:pt modelId="{4486D05F-0AB2-44D1-A8D2-7A1BA8C5112C}" type="pres">
      <dgm:prSet presAssocID="{50AD1393-705D-42B9-B034-116C147DEFA6}" presName="Name37" presStyleLbl="parChTrans1D2" presStyleIdx="2" presStyleCnt="8"/>
      <dgm:spPr/>
      <dgm:t>
        <a:bodyPr/>
        <a:lstStyle/>
        <a:p>
          <a:endParaRPr lang="en-US"/>
        </a:p>
      </dgm:t>
    </dgm:pt>
    <dgm:pt modelId="{FA39F522-2F62-4B4D-813A-912F834F72A4}" type="pres">
      <dgm:prSet presAssocID="{A2F6C2B1-4728-436A-AA09-DF35CEDDF063}" presName="hierRoot2" presStyleCnt="0">
        <dgm:presLayoutVars>
          <dgm:hierBranch val="init"/>
        </dgm:presLayoutVars>
      </dgm:prSet>
      <dgm:spPr/>
    </dgm:pt>
    <dgm:pt modelId="{5875BC31-3E2C-4054-AD45-BE7D052A97C3}" type="pres">
      <dgm:prSet presAssocID="{A2F6C2B1-4728-436A-AA09-DF35CEDDF063}" presName="rootComposite" presStyleCnt="0"/>
      <dgm:spPr/>
    </dgm:pt>
    <dgm:pt modelId="{0203676D-5E42-4B1D-BCF0-0823A8474019}" type="pres">
      <dgm:prSet presAssocID="{A2F6C2B1-4728-436A-AA09-DF35CEDDF063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C34C1-92C3-4B0A-86C2-BA614F1B67BF}" type="pres">
      <dgm:prSet presAssocID="{A2F6C2B1-4728-436A-AA09-DF35CEDDF063}" presName="rootConnector" presStyleLbl="node2" presStyleIdx="2" presStyleCnt="8"/>
      <dgm:spPr/>
      <dgm:t>
        <a:bodyPr/>
        <a:lstStyle/>
        <a:p>
          <a:endParaRPr lang="en-US"/>
        </a:p>
      </dgm:t>
    </dgm:pt>
    <dgm:pt modelId="{BEE6C5FD-699F-4DBA-A2DB-EB8A7B2C09E0}" type="pres">
      <dgm:prSet presAssocID="{A2F6C2B1-4728-436A-AA09-DF35CEDDF063}" presName="hierChild4" presStyleCnt="0"/>
      <dgm:spPr/>
    </dgm:pt>
    <dgm:pt modelId="{CE7E5214-CE9B-454A-BB9B-7DF781288271}" type="pres">
      <dgm:prSet presAssocID="{A2F6C2B1-4728-436A-AA09-DF35CEDDF063}" presName="hierChild5" presStyleCnt="0"/>
      <dgm:spPr/>
    </dgm:pt>
    <dgm:pt modelId="{D8BB1A81-803D-4018-9343-9FA4C3CFD4E2}" type="pres">
      <dgm:prSet presAssocID="{CAC7766B-DE5C-43C0-8D0C-9669FC20A417}" presName="hierChild3" presStyleCnt="0"/>
      <dgm:spPr/>
    </dgm:pt>
    <dgm:pt modelId="{7D009CBE-7A5C-4F9A-A418-780DC90EAB1D}" type="pres">
      <dgm:prSet presAssocID="{4BBF9883-A03A-4B2F-896F-8EF302347EE2}" presName="hierRoot1" presStyleCnt="0">
        <dgm:presLayoutVars>
          <dgm:hierBranch val="init"/>
        </dgm:presLayoutVars>
      </dgm:prSet>
      <dgm:spPr/>
    </dgm:pt>
    <dgm:pt modelId="{97CDEC42-01A8-4087-A334-4D50E45E13AE}" type="pres">
      <dgm:prSet presAssocID="{4BBF9883-A03A-4B2F-896F-8EF302347EE2}" presName="rootComposite1" presStyleCnt="0"/>
      <dgm:spPr/>
    </dgm:pt>
    <dgm:pt modelId="{6D8D8C4E-9B9B-463C-921F-DBDE1D461FC9}" type="pres">
      <dgm:prSet presAssocID="{4BBF9883-A03A-4B2F-896F-8EF302347EE2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075E-33AC-4FF9-8CB3-440C817B2CB1}" type="pres">
      <dgm:prSet presAssocID="{4BBF9883-A03A-4B2F-896F-8EF302347E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EFA9C-1289-4A57-B6DC-89D697314DD7}" type="pres">
      <dgm:prSet presAssocID="{4BBF9883-A03A-4B2F-896F-8EF302347EE2}" presName="hierChild2" presStyleCnt="0"/>
      <dgm:spPr/>
    </dgm:pt>
    <dgm:pt modelId="{0799BBCF-F320-49D0-9DBF-FA491F8C123B}" type="pres">
      <dgm:prSet presAssocID="{86D67BA0-2260-4961-8019-BEADBB878736}" presName="Name37" presStyleLbl="parChTrans1D2" presStyleIdx="3" presStyleCnt="8"/>
      <dgm:spPr/>
      <dgm:t>
        <a:bodyPr/>
        <a:lstStyle/>
        <a:p>
          <a:endParaRPr lang="en-US"/>
        </a:p>
      </dgm:t>
    </dgm:pt>
    <dgm:pt modelId="{FEBDE2D0-EA98-48A4-8D40-556B9787BCCD}" type="pres">
      <dgm:prSet presAssocID="{D95619CE-CA05-4AA4-AB6E-85A81E61E732}" presName="hierRoot2" presStyleCnt="0">
        <dgm:presLayoutVars>
          <dgm:hierBranch val="init"/>
        </dgm:presLayoutVars>
      </dgm:prSet>
      <dgm:spPr/>
    </dgm:pt>
    <dgm:pt modelId="{9AB25C30-6651-4B2C-88ED-92606E69CF6C}" type="pres">
      <dgm:prSet presAssocID="{D95619CE-CA05-4AA4-AB6E-85A81E61E732}" presName="rootComposite" presStyleCnt="0"/>
      <dgm:spPr/>
    </dgm:pt>
    <dgm:pt modelId="{9A26AB44-D30B-4FDD-AAFE-A65071F2085C}" type="pres">
      <dgm:prSet presAssocID="{D95619CE-CA05-4AA4-AB6E-85A81E61E732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27592-F5BC-40F7-B8B9-32A43A09C761}" type="pres">
      <dgm:prSet presAssocID="{D95619CE-CA05-4AA4-AB6E-85A81E61E732}" presName="rootConnector" presStyleLbl="node2" presStyleIdx="3" presStyleCnt="8"/>
      <dgm:spPr/>
      <dgm:t>
        <a:bodyPr/>
        <a:lstStyle/>
        <a:p>
          <a:endParaRPr lang="en-US"/>
        </a:p>
      </dgm:t>
    </dgm:pt>
    <dgm:pt modelId="{4BAD853B-5FFB-4C59-81D4-067CE42B38A9}" type="pres">
      <dgm:prSet presAssocID="{D95619CE-CA05-4AA4-AB6E-85A81E61E732}" presName="hierChild4" presStyleCnt="0"/>
      <dgm:spPr/>
    </dgm:pt>
    <dgm:pt modelId="{E2D411D5-437E-4897-8A97-80488E3A8FAD}" type="pres">
      <dgm:prSet presAssocID="{D95619CE-CA05-4AA4-AB6E-85A81E61E732}" presName="hierChild5" presStyleCnt="0"/>
      <dgm:spPr/>
    </dgm:pt>
    <dgm:pt modelId="{C7597C16-F348-4319-A99F-1DBD7865E546}" type="pres">
      <dgm:prSet presAssocID="{E1EF0F19-3C12-4AB7-A8D1-BAA8591EF11F}" presName="Name37" presStyleLbl="parChTrans1D2" presStyleIdx="4" presStyleCnt="8"/>
      <dgm:spPr/>
      <dgm:t>
        <a:bodyPr/>
        <a:lstStyle/>
        <a:p>
          <a:endParaRPr lang="en-US"/>
        </a:p>
      </dgm:t>
    </dgm:pt>
    <dgm:pt modelId="{10BCD7B1-6DED-4307-995A-150135E34110}" type="pres">
      <dgm:prSet presAssocID="{DA439556-1258-4476-BBC8-C76338E4775C}" presName="hierRoot2" presStyleCnt="0">
        <dgm:presLayoutVars>
          <dgm:hierBranch val="init"/>
        </dgm:presLayoutVars>
      </dgm:prSet>
      <dgm:spPr/>
    </dgm:pt>
    <dgm:pt modelId="{F67FF915-D6B8-4D65-954D-14C76BB3C91C}" type="pres">
      <dgm:prSet presAssocID="{DA439556-1258-4476-BBC8-C76338E4775C}" presName="rootComposite" presStyleCnt="0"/>
      <dgm:spPr/>
    </dgm:pt>
    <dgm:pt modelId="{DC267A1E-7389-4745-88F3-BC1226F6AF38}" type="pres">
      <dgm:prSet presAssocID="{DA439556-1258-4476-BBC8-C76338E4775C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50BA03-D412-4B8C-9279-AA3CCB9A897B}" type="pres">
      <dgm:prSet presAssocID="{DA439556-1258-4476-BBC8-C76338E4775C}" presName="rootConnector" presStyleLbl="node2" presStyleIdx="4" presStyleCnt="8"/>
      <dgm:spPr/>
      <dgm:t>
        <a:bodyPr/>
        <a:lstStyle/>
        <a:p>
          <a:endParaRPr lang="en-US"/>
        </a:p>
      </dgm:t>
    </dgm:pt>
    <dgm:pt modelId="{6C0566E6-3579-496C-9212-5B11D3BE986C}" type="pres">
      <dgm:prSet presAssocID="{DA439556-1258-4476-BBC8-C76338E4775C}" presName="hierChild4" presStyleCnt="0"/>
      <dgm:spPr/>
    </dgm:pt>
    <dgm:pt modelId="{12A425C5-FEE7-476C-894A-E60A9D8A6913}" type="pres">
      <dgm:prSet presAssocID="{DA439556-1258-4476-BBC8-C76338E4775C}" presName="hierChild5" presStyleCnt="0"/>
      <dgm:spPr/>
    </dgm:pt>
    <dgm:pt modelId="{771D52C7-F407-47AF-9DAD-80547B08A881}" type="pres">
      <dgm:prSet presAssocID="{BC4AFCE1-0693-4BE7-B97A-07FD01BD94CD}" presName="Name37" presStyleLbl="parChTrans1D2" presStyleIdx="5" presStyleCnt="8"/>
      <dgm:spPr/>
      <dgm:t>
        <a:bodyPr/>
        <a:lstStyle/>
        <a:p>
          <a:endParaRPr lang="en-US"/>
        </a:p>
      </dgm:t>
    </dgm:pt>
    <dgm:pt modelId="{DE58C20D-8C7B-49A5-A858-F83F173D1626}" type="pres">
      <dgm:prSet presAssocID="{1E875C99-EFA0-4017-88F4-2A605EEDDDFA}" presName="hierRoot2" presStyleCnt="0">
        <dgm:presLayoutVars>
          <dgm:hierBranch val="init"/>
        </dgm:presLayoutVars>
      </dgm:prSet>
      <dgm:spPr/>
    </dgm:pt>
    <dgm:pt modelId="{04B021E0-EC81-4EFE-A589-E8C72DF7BABF}" type="pres">
      <dgm:prSet presAssocID="{1E875C99-EFA0-4017-88F4-2A605EEDDDFA}" presName="rootComposite" presStyleCnt="0"/>
      <dgm:spPr/>
    </dgm:pt>
    <dgm:pt modelId="{F5D5EA07-932C-4F9C-AFCB-AB84139464E3}" type="pres">
      <dgm:prSet presAssocID="{1E875C99-EFA0-4017-88F4-2A605EEDDDFA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4FE3E1-87E9-4EAE-9F85-8B00F9DC2096}" type="pres">
      <dgm:prSet presAssocID="{1E875C99-EFA0-4017-88F4-2A605EEDDDFA}" presName="rootConnector" presStyleLbl="node2" presStyleIdx="5" presStyleCnt="8"/>
      <dgm:spPr/>
      <dgm:t>
        <a:bodyPr/>
        <a:lstStyle/>
        <a:p>
          <a:endParaRPr lang="en-US"/>
        </a:p>
      </dgm:t>
    </dgm:pt>
    <dgm:pt modelId="{318D6C04-A25D-437F-B810-140508DB1AC5}" type="pres">
      <dgm:prSet presAssocID="{1E875C99-EFA0-4017-88F4-2A605EEDDDFA}" presName="hierChild4" presStyleCnt="0"/>
      <dgm:spPr/>
    </dgm:pt>
    <dgm:pt modelId="{A002C092-E9C1-4DA5-AED0-1B0B1953020D}" type="pres">
      <dgm:prSet presAssocID="{1E875C99-EFA0-4017-88F4-2A605EEDDDFA}" presName="hierChild5" presStyleCnt="0"/>
      <dgm:spPr/>
    </dgm:pt>
    <dgm:pt modelId="{CD47B745-8A28-43D1-A573-A0D451758F81}" type="pres">
      <dgm:prSet presAssocID="{4BBF9883-A03A-4B2F-896F-8EF302347EE2}" presName="hierChild3" presStyleCnt="0"/>
      <dgm:spPr/>
    </dgm:pt>
    <dgm:pt modelId="{0F93EABC-ABE9-488B-B592-40B08FDF3858}" type="pres">
      <dgm:prSet presAssocID="{C601F52A-53CB-4274-819E-BD5C3C9C327F}" presName="hierRoot1" presStyleCnt="0">
        <dgm:presLayoutVars>
          <dgm:hierBranch val="init"/>
        </dgm:presLayoutVars>
      </dgm:prSet>
      <dgm:spPr/>
    </dgm:pt>
    <dgm:pt modelId="{379AE73F-A7B5-4C17-BA13-DA85B062E249}" type="pres">
      <dgm:prSet presAssocID="{C601F52A-53CB-4274-819E-BD5C3C9C327F}" presName="rootComposite1" presStyleCnt="0"/>
      <dgm:spPr/>
    </dgm:pt>
    <dgm:pt modelId="{7D155F82-E346-47E9-96A3-69358EA642DE}" type="pres">
      <dgm:prSet presAssocID="{C601F52A-53CB-4274-819E-BD5C3C9C327F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7B791C-284C-4A59-BF0D-EB2F876AF798}" type="pres">
      <dgm:prSet presAssocID="{C601F52A-53CB-4274-819E-BD5C3C9C32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28DFF15-0AC2-46B7-9B61-68864C5EA97D}" type="pres">
      <dgm:prSet presAssocID="{C601F52A-53CB-4274-819E-BD5C3C9C327F}" presName="hierChild2" presStyleCnt="0"/>
      <dgm:spPr/>
    </dgm:pt>
    <dgm:pt modelId="{5B39C376-768E-4FD2-9311-93D920DCBA5A}" type="pres">
      <dgm:prSet presAssocID="{32F40AD6-0838-4EF6-9896-74C300A1AF46}" presName="Name37" presStyleLbl="parChTrans1D2" presStyleIdx="6" presStyleCnt="8"/>
      <dgm:spPr/>
      <dgm:t>
        <a:bodyPr/>
        <a:lstStyle/>
        <a:p>
          <a:endParaRPr lang="en-US"/>
        </a:p>
      </dgm:t>
    </dgm:pt>
    <dgm:pt modelId="{21F7F383-9569-4C24-8781-E1C174948160}" type="pres">
      <dgm:prSet presAssocID="{16BA01A0-84D5-4EDF-B82E-55B3DDDE6409}" presName="hierRoot2" presStyleCnt="0">
        <dgm:presLayoutVars>
          <dgm:hierBranch val="init"/>
        </dgm:presLayoutVars>
      </dgm:prSet>
      <dgm:spPr/>
    </dgm:pt>
    <dgm:pt modelId="{400B3EA8-7576-4266-A9BD-E3FC18E03364}" type="pres">
      <dgm:prSet presAssocID="{16BA01A0-84D5-4EDF-B82E-55B3DDDE6409}" presName="rootComposite" presStyleCnt="0"/>
      <dgm:spPr/>
    </dgm:pt>
    <dgm:pt modelId="{AB08BF89-1357-4B78-963C-573BE246513B}" type="pres">
      <dgm:prSet presAssocID="{16BA01A0-84D5-4EDF-B82E-55B3DDDE6409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08127-29EC-4726-BD8A-F409BD4C6541}" type="pres">
      <dgm:prSet presAssocID="{16BA01A0-84D5-4EDF-B82E-55B3DDDE6409}" presName="rootConnector" presStyleLbl="node2" presStyleIdx="6" presStyleCnt="8"/>
      <dgm:spPr/>
      <dgm:t>
        <a:bodyPr/>
        <a:lstStyle/>
        <a:p>
          <a:endParaRPr lang="en-US"/>
        </a:p>
      </dgm:t>
    </dgm:pt>
    <dgm:pt modelId="{923FC3B3-9216-4C9E-ABAB-6817E7CC75B2}" type="pres">
      <dgm:prSet presAssocID="{16BA01A0-84D5-4EDF-B82E-55B3DDDE6409}" presName="hierChild4" presStyleCnt="0"/>
      <dgm:spPr/>
    </dgm:pt>
    <dgm:pt modelId="{BAE45247-5AC4-4AA8-BDC6-176C47E1958E}" type="pres">
      <dgm:prSet presAssocID="{16BA01A0-84D5-4EDF-B82E-55B3DDDE6409}" presName="hierChild5" presStyleCnt="0"/>
      <dgm:spPr/>
    </dgm:pt>
    <dgm:pt modelId="{7C37661F-2341-40B9-87DE-1A2E69BE474D}" type="pres">
      <dgm:prSet presAssocID="{724963AD-2756-42FA-AB25-F68D5B1B0DCE}" presName="Name37" presStyleLbl="parChTrans1D2" presStyleIdx="7" presStyleCnt="8"/>
      <dgm:spPr/>
      <dgm:t>
        <a:bodyPr/>
        <a:lstStyle/>
        <a:p>
          <a:endParaRPr lang="en-US"/>
        </a:p>
      </dgm:t>
    </dgm:pt>
    <dgm:pt modelId="{3FE90713-11FC-48C5-873B-9E3E8858B357}" type="pres">
      <dgm:prSet presAssocID="{F65F02AC-B1ED-45B1-AA9B-6F2B7451BF7C}" presName="hierRoot2" presStyleCnt="0">
        <dgm:presLayoutVars>
          <dgm:hierBranch val="init"/>
        </dgm:presLayoutVars>
      </dgm:prSet>
      <dgm:spPr/>
    </dgm:pt>
    <dgm:pt modelId="{45682679-9FFD-4492-B00A-A37AC57183D5}" type="pres">
      <dgm:prSet presAssocID="{F65F02AC-B1ED-45B1-AA9B-6F2B7451BF7C}" presName="rootComposite" presStyleCnt="0"/>
      <dgm:spPr/>
    </dgm:pt>
    <dgm:pt modelId="{0DAD24E6-608D-4A33-96C0-3F7AE07EA350}" type="pres">
      <dgm:prSet presAssocID="{F65F02AC-B1ED-45B1-AA9B-6F2B7451BF7C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79FD34-12AE-4B29-A9A4-FE7F766A115A}" type="pres">
      <dgm:prSet presAssocID="{F65F02AC-B1ED-45B1-AA9B-6F2B7451BF7C}" presName="rootConnector" presStyleLbl="node2" presStyleIdx="7" presStyleCnt="8"/>
      <dgm:spPr/>
      <dgm:t>
        <a:bodyPr/>
        <a:lstStyle/>
        <a:p>
          <a:endParaRPr lang="en-US"/>
        </a:p>
      </dgm:t>
    </dgm:pt>
    <dgm:pt modelId="{986546BF-5C8B-4B4A-BDF8-08AA3FD94859}" type="pres">
      <dgm:prSet presAssocID="{F65F02AC-B1ED-45B1-AA9B-6F2B7451BF7C}" presName="hierChild4" presStyleCnt="0"/>
      <dgm:spPr/>
    </dgm:pt>
    <dgm:pt modelId="{03D0A742-1B57-422D-8D74-87ADD726057F}" type="pres">
      <dgm:prSet presAssocID="{F65F02AC-B1ED-45B1-AA9B-6F2B7451BF7C}" presName="hierChild5" presStyleCnt="0"/>
      <dgm:spPr/>
    </dgm:pt>
    <dgm:pt modelId="{C50D50C5-34D1-4FFD-8C0D-8AAB9CB57D1B}" type="pres">
      <dgm:prSet presAssocID="{C601F52A-53CB-4274-819E-BD5C3C9C327F}" presName="hierChild3" presStyleCnt="0"/>
      <dgm:spPr/>
    </dgm:pt>
  </dgm:ptLst>
  <dgm:cxnLst>
    <dgm:cxn modelId="{0B2D917E-B108-42F0-A69F-BDD377F94BB1}" srcId="{84D8C106-AB6B-4315-9D52-511FA52375E2}" destId="{4BBF9883-A03A-4B2F-896F-8EF302347EE2}" srcOrd="1" destOrd="0" parTransId="{63397CDC-D118-41C3-BD7A-D5C5FFF3C4AB}" sibTransId="{FFC83707-EF80-4315-8882-6BB9FAD5DE45}"/>
    <dgm:cxn modelId="{D5E90235-9119-4252-90BC-91DC86AF0DDE}" type="presOf" srcId="{1E875C99-EFA0-4017-88F4-2A605EEDDDFA}" destId="{5F4FE3E1-87E9-4EAE-9F85-8B00F9DC2096}" srcOrd="1" destOrd="0" presId="urn:microsoft.com/office/officeart/2005/8/layout/orgChart1"/>
    <dgm:cxn modelId="{6ECC2D2C-B5D6-4F15-A1C5-1CCF4700C951}" type="presOf" srcId="{F65F02AC-B1ED-45B1-AA9B-6F2B7451BF7C}" destId="{0DAD24E6-608D-4A33-96C0-3F7AE07EA350}" srcOrd="0" destOrd="0" presId="urn:microsoft.com/office/officeart/2005/8/layout/orgChart1"/>
    <dgm:cxn modelId="{47E4F8F3-5E47-4C68-80B5-ED86232A4D14}" type="presOf" srcId="{BC4AFCE1-0693-4BE7-B97A-07FD01BD94CD}" destId="{771D52C7-F407-47AF-9DAD-80547B08A881}" srcOrd="0" destOrd="0" presId="urn:microsoft.com/office/officeart/2005/8/layout/orgChart1"/>
    <dgm:cxn modelId="{F9036422-8328-465F-9803-889E26F3CF79}" srcId="{84D8C106-AB6B-4315-9D52-511FA52375E2}" destId="{CAC7766B-DE5C-43C0-8D0C-9669FC20A417}" srcOrd="0" destOrd="0" parTransId="{123441FF-A604-4232-8C87-D8A668FA704E}" sibTransId="{F6C24BAF-26F2-4AEA-AE48-D0829896368A}"/>
    <dgm:cxn modelId="{9817D1CB-1D58-4133-B04D-89EF5D9D2907}" type="presOf" srcId="{724963AD-2756-42FA-AB25-F68D5B1B0DCE}" destId="{7C37661F-2341-40B9-87DE-1A2E69BE474D}" srcOrd="0" destOrd="0" presId="urn:microsoft.com/office/officeart/2005/8/layout/orgChart1"/>
    <dgm:cxn modelId="{DB4725BE-932A-4E68-9F9D-E7507B70A24B}" type="presOf" srcId="{16BA01A0-84D5-4EDF-B82E-55B3DDDE6409}" destId="{03208127-29EC-4726-BD8A-F409BD4C6541}" srcOrd="1" destOrd="0" presId="urn:microsoft.com/office/officeart/2005/8/layout/orgChart1"/>
    <dgm:cxn modelId="{6DCE81A9-0323-442D-AF72-5ED26E47D355}" srcId="{4BBF9883-A03A-4B2F-896F-8EF302347EE2}" destId="{D95619CE-CA05-4AA4-AB6E-85A81E61E732}" srcOrd="0" destOrd="0" parTransId="{86D67BA0-2260-4961-8019-BEADBB878736}" sibTransId="{F1CABD5D-BA59-4DD8-9E2C-FB6F548A0455}"/>
    <dgm:cxn modelId="{D9CA255F-D8B6-458A-BD3A-DD38326470E7}" type="presOf" srcId="{A2F6C2B1-4728-436A-AA09-DF35CEDDF063}" destId="{0203676D-5E42-4B1D-BCF0-0823A8474019}" srcOrd="0" destOrd="0" presId="urn:microsoft.com/office/officeart/2005/8/layout/orgChart1"/>
    <dgm:cxn modelId="{006DB855-F869-4B40-AECF-CF4A1F1B14FC}" srcId="{CAC7766B-DE5C-43C0-8D0C-9669FC20A417}" destId="{80319487-3F8A-4643-B090-016C24A393D4}" srcOrd="1" destOrd="0" parTransId="{BAE4AA8E-02FF-4A1B-8385-CC5248F24E47}" sibTransId="{2FB021AC-1A1A-4308-8ECB-6F59A18D8C1A}"/>
    <dgm:cxn modelId="{F615854C-285A-47F7-A964-DE67FDF81B87}" srcId="{84D8C106-AB6B-4315-9D52-511FA52375E2}" destId="{C601F52A-53CB-4274-819E-BD5C3C9C327F}" srcOrd="2" destOrd="0" parTransId="{DBDAFDD8-4479-4DC7-AE78-01BDF40A324B}" sibTransId="{84D04FB9-893C-4F6E-ADA3-1B5947A63E6C}"/>
    <dgm:cxn modelId="{8F992584-92DF-4606-A523-C9F9D0E518A6}" type="presOf" srcId="{A2F6C2B1-4728-436A-AA09-DF35CEDDF063}" destId="{D9DC34C1-92C3-4B0A-86C2-BA614F1B67BF}" srcOrd="1" destOrd="0" presId="urn:microsoft.com/office/officeart/2005/8/layout/orgChart1"/>
    <dgm:cxn modelId="{E0B0DB56-05B1-4B7F-B38C-38309A8AF50F}" type="presOf" srcId="{EA2EDD3D-839A-4AB2-B667-2FA8C6ECB7FF}" destId="{448DAE71-17F2-470C-86EC-C15340F30DC6}" srcOrd="1" destOrd="0" presId="urn:microsoft.com/office/officeart/2005/8/layout/orgChart1"/>
    <dgm:cxn modelId="{7D47F1CF-E7B7-478F-98A0-D9C66A57D5A0}" type="presOf" srcId="{EA2EDD3D-839A-4AB2-B667-2FA8C6ECB7FF}" destId="{FA2ED04F-3A88-41BC-965F-30027E0B1DBF}" srcOrd="0" destOrd="0" presId="urn:microsoft.com/office/officeart/2005/8/layout/orgChart1"/>
    <dgm:cxn modelId="{99C67B09-AB30-4723-B184-9B9191E13EDA}" srcId="{4BBF9883-A03A-4B2F-896F-8EF302347EE2}" destId="{DA439556-1258-4476-BBC8-C76338E4775C}" srcOrd="1" destOrd="0" parTransId="{E1EF0F19-3C12-4AB7-A8D1-BAA8591EF11F}" sibTransId="{8A594E26-EB22-4A9A-9281-1E957BCB89BB}"/>
    <dgm:cxn modelId="{D0F88696-457B-407D-86D2-C9B1BEFD4F59}" type="presOf" srcId="{4BBF9883-A03A-4B2F-896F-8EF302347EE2}" destId="{6D8D8C4E-9B9B-463C-921F-DBDE1D461FC9}" srcOrd="0" destOrd="0" presId="urn:microsoft.com/office/officeart/2005/8/layout/orgChart1"/>
    <dgm:cxn modelId="{4A0D1358-2AAC-4DB7-B0AD-E9C3640740BF}" type="presOf" srcId="{84D8C106-AB6B-4315-9D52-511FA52375E2}" destId="{B064F59B-7ACD-4B1D-A89B-889D79F3DA65}" srcOrd="0" destOrd="0" presId="urn:microsoft.com/office/officeart/2005/8/layout/orgChart1"/>
    <dgm:cxn modelId="{6876F650-756F-4995-B2B9-262FFAEEA7D0}" srcId="{CAC7766B-DE5C-43C0-8D0C-9669FC20A417}" destId="{A2F6C2B1-4728-436A-AA09-DF35CEDDF063}" srcOrd="2" destOrd="0" parTransId="{50AD1393-705D-42B9-B034-116C147DEFA6}" sibTransId="{2E67BBBF-ABD2-4316-8E3F-3E3DE7ADBAE8}"/>
    <dgm:cxn modelId="{2EDE737E-4CFF-497D-8D17-DB76429A6CAC}" type="presOf" srcId="{DA439556-1258-4476-BBC8-C76338E4775C}" destId="{2850BA03-D412-4B8C-9279-AA3CCB9A897B}" srcOrd="1" destOrd="0" presId="urn:microsoft.com/office/officeart/2005/8/layout/orgChart1"/>
    <dgm:cxn modelId="{1D0FF9AD-768C-4E5A-A3EF-6113B8AE1103}" type="presOf" srcId="{C601F52A-53CB-4274-819E-BD5C3C9C327F}" destId="{E07B791C-284C-4A59-BF0D-EB2F876AF798}" srcOrd="1" destOrd="0" presId="urn:microsoft.com/office/officeart/2005/8/layout/orgChart1"/>
    <dgm:cxn modelId="{C3039392-0B79-4D6C-B620-0248668B42CA}" type="presOf" srcId="{1E875C99-EFA0-4017-88F4-2A605EEDDDFA}" destId="{F5D5EA07-932C-4F9C-AFCB-AB84139464E3}" srcOrd="0" destOrd="0" presId="urn:microsoft.com/office/officeart/2005/8/layout/orgChart1"/>
    <dgm:cxn modelId="{469015DA-4B4A-4595-BB29-A4E9860C001F}" type="presOf" srcId="{D95619CE-CA05-4AA4-AB6E-85A81E61E732}" destId="{9A26AB44-D30B-4FDD-AAFE-A65071F2085C}" srcOrd="0" destOrd="0" presId="urn:microsoft.com/office/officeart/2005/8/layout/orgChart1"/>
    <dgm:cxn modelId="{2AE9DF47-FB42-41E7-8B4B-19CE62DE70B9}" type="presOf" srcId="{CAC7766B-DE5C-43C0-8D0C-9669FC20A417}" destId="{668F5963-2D79-4176-9C0E-288E4E3476DD}" srcOrd="0" destOrd="0" presId="urn:microsoft.com/office/officeart/2005/8/layout/orgChart1"/>
    <dgm:cxn modelId="{E424DB60-0C5D-4945-8F7F-6BA08E8B4DD1}" type="presOf" srcId="{86D67BA0-2260-4961-8019-BEADBB878736}" destId="{0799BBCF-F320-49D0-9DBF-FA491F8C123B}" srcOrd="0" destOrd="0" presId="urn:microsoft.com/office/officeart/2005/8/layout/orgChart1"/>
    <dgm:cxn modelId="{0835FF26-EE96-4380-B8F7-638A1B5501F8}" type="presOf" srcId="{80319487-3F8A-4643-B090-016C24A393D4}" destId="{71B14C46-B503-440A-9BD2-335467A3B04F}" srcOrd="0" destOrd="0" presId="urn:microsoft.com/office/officeart/2005/8/layout/orgChart1"/>
    <dgm:cxn modelId="{9F7C6853-EE23-4A5B-9A1D-42712A0A1933}" type="presOf" srcId="{D95619CE-CA05-4AA4-AB6E-85A81E61E732}" destId="{83527592-F5BC-40F7-B8B9-32A43A09C761}" srcOrd="1" destOrd="0" presId="urn:microsoft.com/office/officeart/2005/8/layout/orgChart1"/>
    <dgm:cxn modelId="{B267C3F7-A9AF-4998-A2A4-FAB6D08F5FAF}" type="presOf" srcId="{DA439556-1258-4476-BBC8-C76338E4775C}" destId="{DC267A1E-7389-4745-88F3-BC1226F6AF38}" srcOrd="0" destOrd="0" presId="urn:microsoft.com/office/officeart/2005/8/layout/orgChart1"/>
    <dgm:cxn modelId="{A582BCA8-4C05-422B-B2C3-9F091CBBACDE}" srcId="{C601F52A-53CB-4274-819E-BD5C3C9C327F}" destId="{F65F02AC-B1ED-45B1-AA9B-6F2B7451BF7C}" srcOrd="1" destOrd="0" parTransId="{724963AD-2756-42FA-AB25-F68D5B1B0DCE}" sibTransId="{DDA4C9C7-D85D-41A7-A933-1E76205939BD}"/>
    <dgm:cxn modelId="{4DFFCAF7-9CFF-4420-8CA5-3120C1C2EBA0}" type="presOf" srcId="{32F40AD6-0838-4EF6-9896-74C300A1AF46}" destId="{5B39C376-768E-4FD2-9311-93D920DCBA5A}" srcOrd="0" destOrd="0" presId="urn:microsoft.com/office/officeart/2005/8/layout/orgChart1"/>
    <dgm:cxn modelId="{2B202ECC-A583-441A-87D5-C71FB0EE88F0}" srcId="{CAC7766B-DE5C-43C0-8D0C-9669FC20A417}" destId="{EA2EDD3D-839A-4AB2-B667-2FA8C6ECB7FF}" srcOrd="0" destOrd="0" parTransId="{954346A7-C751-4604-B681-C10B879AC867}" sibTransId="{9E0A3E72-F863-4689-B11D-A2C909B8FE14}"/>
    <dgm:cxn modelId="{8347E86B-468C-4A06-852A-CAA094FDACC4}" type="presOf" srcId="{954346A7-C751-4604-B681-C10B879AC867}" destId="{9E05DCDC-8F07-4639-984A-EEFE567B8926}" srcOrd="0" destOrd="0" presId="urn:microsoft.com/office/officeart/2005/8/layout/orgChart1"/>
    <dgm:cxn modelId="{B043A7CF-5C5D-4842-98D3-E4EF071FD7EF}" type="presOf" srcId="{4BBF9883-A03A-4B2F-896F-8EF302347EE2}" destId="{928A075E-33AC-4FF9-8CB3-440C817B2CB1}" srcOrd="1" destOrd="0" presId="urn:microsoft.com/office/officeart/2005/8/layout/orgChart1"/>
    <dgm:cxn modelId="{54E36ABF-83BA-4B16-A25E-77E8D5AEA4A1}" type="presOf" srcId="{50AD1393-705D-42B9-B034-116C147DEFA6}" destId="{4486D05F-0AB2-44D1-A8D2-7A1BA8C5112C}" srcOrd="0" destOrd="0" presId="urn:microsoft.com/office/officeart/2005/8/layout/orgChart1"/>
    <dgm:cxn modelId="{8626B2ED-438C-4B3D-A80C-2598054A5C8A}" type="presOf" srcId="{C601F52A-53CB-4274-819E-BD5C3C9C327F}" destId="{7D155F82-E346-47E9-96A3-69358EA642DE}" srcOrd="0" destOrd="0" presId="urn:microsoft.com/office/officeart/2005/8/layout/orgChart1"/>
    <dgm:cxn modelId="{0E3747B9-E9ED-4005-A6C1-CBBC9CDBBC5A}" type="presOf" srcId="{CAC7766B-DE5C-43C0-8D0C-9669FC20A417}" destId="{71F4FE19-3A5A-4257-8991-5FCC55FD3DCC}" srcOrd="1" destOrd="0" presId="urn:microsoft.com/office/officeart/2005/8/layout/orgChart1"/>
    <dgm:cxn modelId="{8EBFDD96-09B9-42CB-8319-295969742190}" type="presOf" srcId="{80319487-3F8A-4643-B090-016C24A393D4}" destId="{6FA1F2C4-3154-45FF-B223-3784B6DC3DE6}" srcOrd="1" destOrd="0" presId="urn:microsoft.com/office/officeart/2005/8/layout/orgChart1"/>
    <dgm:cxn modelId="{528EFE48-1546-42DA-B3F5-149EFCEFA71A}" type="presOf" srcId="{E1EF0F19-3C12-4AB7-A8D1-BAA8591EF11F}" destId="{C7597C16-F348-4319-A99F-1DBD7865E546}" srcOrd="0" destOrd="0" presId="urn:microsoft.com/office/officeart/2005/8/layout/orgChart1"/>
    <dgm:cxn modelId="{9EBEAA83-7FF1-4205-9FE9-7DEC4813ADB4}" type="presOf" srcId="{BAE4AA8E-02FF-4A1B-8385-CC5248F24E47}" destId="{1D03697B-413B-4C09-BFFC-6CD696D2EEE9}" srcOrd="0" destOrd="0" presId="urn:microsoft.com/office/officeart/2005/8/layout/orgChart1"/>
    <dgm:cxn modelId="{F0140EE2-AE43-45C9-8F32-4624E2AFE9A8}" type="presOf" srcId="{F65F02AC-B1ED-45B1-AA9B-6F2B7451BF7C}" destId="{8C79FD34-12AE-4B29-A9A4-FE7F766A115A}" srcOrd="1" destOrd="0" presId="urn:microsoft.com/office/officeart/2005/8/layout/orgChart1"/>
    <dgm:cxn modelId="{CA2CE5AF-8CD2-4269-AFD8-9DB89FEF65CB}" srcId="{4BBF9883-A03A-4B2F-896F-8EF302347EE2}" destId="{1E875C99-EFA0-4017-88F4-2A605EEDDDFA}" srcOrd="2" destOrd="0" parTransId="{BC4AFCE1-0693-4BE7-B97A-07FD01BD94CD}" sibTransId="{0DCFDE9D-A926-4F47-B5ED-F6BF01A43D13}"/>
    <dgm:cxn modelId="{63E89261-350E-4433-B27A-57FA219B9E00}" srcId="{C601F52A-53CB-4274-819E-BD5C3C9C327F}" destId="{16BA01A0-84D5-4EDF-B82E-55B3DDDE6409}" srcOrd="0" destOrd="0" parTransId="{32F40AD6-0838-4EF6-9896-74C300A1AF46}" sibTransId="{20F2B7D4-0D1E-4E39-9B36-F5A7DA350560}"/>
    <dgm:cxn modelId="{F9ABF8D8-D692-4953-AED3-B5B1085D4BEF}" type="presOf" srcId="{16BA01A0-84D5-4EDF-B82E-55B3DDDE6409}" destId="{AB08BF89-1357-4B78-963C-573BE246513B}" srcOrd="0" destOrd="0" presId="urn:microsoft.com/office/officeart/2005/8/layout/orgChart1"/>
    <dgm:cxn modelId="{C51831B5-8875-4986-B5A5-F7684E4F2A4D}" type="presParOf" srcId="{B064F59B-7ACD-4B1D-A89B-889D79F3DA65}" destId="{0131C301-4D9B-480A-B1BA-AF21600BC51C}" srcOrd="0" destOrd="0" presId="urn:microsoft.com/office/officeart/2005/8/layout/orgChart1"/>
    <dgm:cxn modelId="{074196B8-86FE-484A-9ADA-B2B24107AB4A}" type="presParOf" srcId="{0131C301-4D9B-480A-B1BA-AF21600BC51C}" destId="{B3464EDE-C03B-4F3F-9162-4000190ADDB0}" srcOrd="0" destOrd="0" presId="urn:microsoft.com/office/officeart/2005/8/layout/orgChart1"/>
    <dgm:cxn modelId="{8A001EC7-B773-4763-88E3-154FE5D73E71}" type="presParOf" srcId="{B3464EDE-C03B-4F3F-9162-4000190ADDB0}" destId="{668F5963-2D79-4176-9C0E-288E4E3476DD}" srcOrd="0" destOrd="0" presId="urn:microsoft.com/office/officeart/2005/8/layout/orgChart1"/>
    <dgm:cxn modelId="{175B837D-3453-434F-B57E-A0943F71C42A}" type="presParOf" srcId="{B3464EDE-C03B-4F3F-9162-4000190ADDB0}" destId="{71F4FE19-3A5A-4257-8991-5FCC55FD3DCC}" srcOrd="1" destOrd="0" presId="urn:microsoft.com/office/officeart/2005/8/layout/orgChart1"/>
    <dgm:cxn modelId="{98B6BF98-B951-4A34-9C76-B519EA71CDB7}" type="presParOf" srcId="{0131C301-4D9B-480A-B1BA-AF21600BC51C}" destId="{B3FFCEEF-365D-406B-B8DC-6CE4F52AA080}" srcOrd="1" destOrd="0" presId="urn:microsoft.com/office/officeart/2005/8/layout/orgChart1"/>
    <dgm:cxn modelId="{617C525F-E9FE-436C-AFF8-66C8A3AD3DB3}" type="presParOf" srcId="{B3FFCEEF-365D-406B-B8DC-6CE4F52AA080}" destId="{9E05DCDC-8F07-4639-984A-EEFE567B8926}" srcOrd="0" destOrd="0" presId="urn:microsoft.com/office/officeart/2005/8/layout/orgChart1"/>
    <dgm:cxn modelId="{E427865B-CF18-4458-BC18-D8F0F7FA3158}" type="presParOf" srcId="{B3FFCEEF-365D-406B-B8DC-6CE4F52AA080}" destId="{24308C7A-C26E-4D2B-B025-8AF68248B235}" srcOrd="1" destOrd="0" presId="urn:microsoft.com/office/officeart/2005/8/layout/orgChart1"/>
    <dgm:cxn modelId="{29A4F0DF-9EE3-4BF4-925C-6CC1EF096828}" type="presParOf" srcId="{24308C7A-C26E-4D2B-B025-8AF68248B235}" destId="{6FC66C67-EAE8-47B4-90BC-CFC8BA534B2D}" srcOrd="0" destOrd="0" presId="urn:microsoft.com/office/officeart/2005/8/layout/orgChart1"/>
    <dgm:cxn modelId="{506CDD6A-E7D6-41C6-B4FF-7032D26340D4}" type="presParOf" srcId="{6FC66C67-EAE8-47B4-90BC-CFC8BA534B2D}" destId="{FA2ED04F-3A88-41BC-965F-30027E0B1DBF}" srcOrd="0" destOrd="0" presId="urn:microsoft.com/office/officeart/2005/8/layout/orgChart1"/>
    <dgm:cxn modelId="{B9062608-CFBA-4075-861E-A1159E0D4626}" type="presParOf" srcId="{6FC66C67-EAE8-47B4-90BC-CFC8BA534B2D}" destId="{448DAE71-17F2-470C-86EC-C15340F30DC6}" srcOrd="1" destOrd="0" presId="urn:microsoft.com/office/officeart/2005/8/layout/orgChart1"/>
    <dgm:cxn modelId="{D44E423C-A64A-4C78-B3FE-26D30DC0C2B1}" type="presParOf" srcId="{24308C7A-C26E-4D2B-B025-8AF68248B235}" destId="{47720B0A-2CDE-487E-B702-1CFCB8A7DAA4}" srcOrd="1" destOrd="0" presId="urn:microsoft.com/office/officeart/2005/8/layout/orgChart1"/>
    <dgm:cxn modelId="{92141C6A-EC75-4AA6-BE2C-9B4863D905EA}" type="presParOf" srcId="{24308C7A-C26E-4D2B-B025-8AF68248B235}" destId="{DB14663E-3F9B-49BD-A2FD-19269A3E0971}" srcOrd="2" destOrd="0" presId="urn:microsoft.com/office/officeart/2005/8/layout/orgChart1"/>
    <dgm:cxn modelId="{7EBDF7A4-BBAD-45B7-8DCC-F3FFF0287528}" type="presParOf" srcId="{B3FFCEEF-365D-406B-B8DC-6CE4F52AA080}" destId="{1D03697B-413B-4C09-BFFC-6CD696D2EEE9}" srcOrd="2" destOrd="0" presId="urn:microsoft.com/office/officeart/2005/8/layout/orgChart1"/>
    <dgm:cxn modelId="{BF7EA58F-F72D-4E14-BF0C-7F221F4F38BE}" type="presParOf" srcId="{B3FFCEEF-365D-406B-B8DC-6CE4F52AA080}" destId="{CF7AF967-238B-462E-B7F9-90BEB9BE4FA1}" srcOrd="3" destOrd="0" presId="urn:microsoft.com/office/officeart/2005/8/layout/orgChart1"/>
    <dgm:cxn modelId="{D6148342-FF3F-492E-9200-0D3ADC93674B}" type="presParOf" srcId="{CF7AF967-238B-462E-B7F9-90BEB9BE4FA1}" destId="{26963596-805D-4FBA-96D7-971E9941602D}" srcOrd="0" destOrd="0" presId="urn:microsoft.com/office/officeart/2005/8/layout/orgChart1"/>
    <dgm:cxn modelId="{C7724FC4-805C-4DC6-9DDE-4FCB293B291A}" type="presParOf" srcId="{26963596-805D-4FBA-96D7-971E9941602D}" destId="{71B14C46-B503-440A-9BD2-335467A3B04F}" srcOrd="0" destOrd="0" presId="urn:microsoft.com/office/officeart/2005/8/layout/orgChart1"/>
    <dgm:cxn modelId="{C16C72B2-EEAD-4B8F-8D34-D1501C7E38D2}" type="presParOf" srcId="{26963596-805D-4FBA-96D7-971E9941602D}" destId="{6FA1F2C4-3154-45FF-B223-3784B6DC3DE6}" srcOrd="1" destOrd="0" presId="urn:microsoft.com/office/officeart/2005/8/layout/orgChart1"/>
    <dgm:cxn modelId="{D3B446EA-F20D-44A3-B00C-1A7712EE5798}" type="presParOf" srcId="{CF7AF967-238B-462E-B7F9-90BEB9BE4FA1}" destId="{A818E1BA-39D4-49CE-B23D-A36BD3D2097C}" srcOrd="1" destOrd="0" presId="urn:microsoft.com/office/officeart/2005/8/layout/orgChart1"/>
    <dgm:cxn modelId="{1471A957-E1EC-46F4-853C-098FA9208E7A}" type="presParOf" srcId="{CF7AF967-238B-462E-B7F9-90BEB9BE4FA1}" destId="{C33F6519-7570-48F7-854E-C81405A25062}" srcOrd="2" destOrd="0" presId="urn:microsoft.com/office/officeart/2005/8/layout/orgChart1"/>
    <dgm:cxn modelId="{1C515150-ACC9-4F42-8732-C1CB3635DA9C}" type="presParOf" srcId="{B3FFCEEF-365D-406B-B8DC-6CE4F52AA080}" destId="{4486D05F-0AB2-44D1-A8D2-7A1BA8C5112C}" srcOrd="4" destOrd="0" presId="urn:microsoft.com/office/officeart/2005/8/layout/orgChart1"/>
    <dgm:cxn modelId="{664B9C39-2A0A-4F22-BE47-D0B1A28EFE81}" type="presParOf" srcId="{B3FFCEEF-365D-406B-B8DC-6CE4F52AA080}" destId="{FA39F522-2F62-4B4D-813A-912F834F72A4}" srcOrd="5" destOrd="0" presId="urn:microsoft.com/office/officeart/2005/8/layout/orgChart1"/>
    <dgm:cxn modelId="{82F7D548-3436-4BC5-A3DB-0F96F748424C}" type="presParOf" srcId="{FA39F522-2F62-4B4D-813A-912F834F72A4}" destId="{5875BC31-3E2C-4054-AD45-BE7D052A97C3}" srcOrd="0" destOrd="0" presId="urn:microsoft.com/office/officeart/2005/8/layout/orgChart1"/>
    <dgm:cxn modelId="{25754C9A-D80D-417D-B217-772D77D91A99}" type="presParOf" srcId="{5875BC31-3E2C-4054-AD45-BE7D052A97C3}" destId="{0203676D-5E42-4B1D-BCF0-0823A8474019}" srcOrd="0" destOrd="0" presId="urn:microsoft.com/office/officeart/2005/8/layout/orgChart1"/>
    <dgm:cxn modelId="{35A8B39E-2A70-4DF1-B6D8-80D35CE3EA5E}" type="presParOf" srcId="{5875BC31-3E2C-4054-AD45-BE7D052A97C3}" destId="{D9DC34C1-92C3-4B0A-86C2-BA614F1B67BF}" srcOrd="1" destOrd="0" presId="urn:microsoft.com/office/officeart/2005/8/layout/orgChart1"/>
    <dgm:cxn modelId="{BFE5540A-48F7-409E-BE8F-181FB6AB1E1F}" type="presParOf" srcId="{FA39F522-2F62-4B4D-813A-912F834F72A4}" destId="{BEE6C5FD-699F-4DBA-A2DB-EB8A7B2C09E0}" srcOrd="1" destOrd="0" presId="urn:microsoft.com/office/officeart/2005/8/layout/orgChart1"/>
    <dgm:cxn modelId="{E1272B20-0E67-405C-835E-68D2591E4039}" type="presParOf" srcId="{FA39F522-2F62-4B4D-813A-912F834F72A4}" destId="{CE7E5214-CE9B-454A-BB9B-7DF781288271}" srcOrd="2" destOrd="0" presId="urn:microsoft.com/office/officeart/2005/8/layout/orgChart1"/>
    <dgm:cxn modelId="{43F65A2E-4386-4B5E-97FC-D68AD20977E8}" type="presParOf" srcId="{0131C301-4D9B-480A-B1BA-AF21600BC51C}" destId="{D8BB1A81-803D-4018-9343-9FA4C3CFD4E2}" srcOrd="2" destOrd="0" presId="urn:microsoft.com/office/officeart/2005/8/layout/orgChart1"/>
    <dgm:cxn modelId="{3345F670-C8EC-4DC7-ACE5-259392B1ECCA}" type="presParOf" srcId="{B064F59B-7ACD-4B1D-A89B-889D79F3DA65}" destId="{7D009CBE-7A5C-4F9A-A418-780DC90EAB1D}" srcOrd="1" destOrd="0" presId="urn:microsoft.com/office/officeart/2005/8/layout/orgChart1"/>
    <dgm:cxn modelId="{5F3DBCF7-A6EA-4AEC-A1C7-85E86843F2D5}" type="presParOf" srcId="{7D009CBE-7A5C-4F9A-A418-780DC90EAB1D}" destId="{97CDEC42-01A8-4087-A334-4D50E45E13AE}" srcOrd="0" destOrd="0" presId="urn:microsoft.com/office/officeart/2005/8/layout/orgChart1"/>
    <dgm:cxn modelId="{60D2C1FD-E711-4B5B-9BD0-4C87B2F390CB}" type="presParOf" srcId="{97CDEC42-01A8-4087-A334-4D50E45E13AE}" destId="{6D8D8C4E-9B9B-463C-921F-DBDE1D461FC9}" srcOrd="0" destOrd="0" presId="urn:microsoft.com/office/officeart/2005/8/layout/orgChart1"/>
    <dgm:cxn modelId="{9AC47AD0-FA88-4CF7-8CB0-0E9042771456}" type="presParOf" srcId="{97CDEC42-01A8-4087-A334-4D50E45E13AE}" destId="{928A075E-33AC-4FF9-8CB3-440C817B2CB1}" srcOrd="1" destOrd="0" presId="urn:microsoft.com/office/officeart/2005/8/layout/orgChart1"/>
    <dgm:cxn modelId="{05D37C52-4124-4303-BD13-2D4E1E1CC469}" type="presParOf" srcId="{7D009CBE-7A5C-4F9A-A418-780DC90EAB1D}" destId="{183EFA9C-1289-4A57-B6DC-89D697314DD7}" srcOrd="1" destOrd="0" presId="urn:microsoft.com/office/officeart/2005/8/layout/orgChart1"/>
    <dgm:cxn modelId="{D6B322B1-1135-42D2-992B-FF57D643B91D}" type="presParOf" srcId="{183EFA9C-1289-4A57-B6DC-89D697314DD7}" destId="{0799BBCF-F320-49D0-9DBF-FA491F8C123B}" srcOrd="0" destOrd="0" presId="urn:microsoft.com/office/officeart/2005/8/layout/orgChart1"/>
    <dgm:cxn modelId="{CAB6187A-3B2D-49BE-9F97-CB94BF0149C2}" type="presParOf" srcId="{183EFA9C-1289-4A57-B6DC-89D697314DD7}" destId="{FEBDE2D0-EA98-48A4-8D40-556B9787BCCD}" srcOrd="1" destOrd="0" presId="urn:microsoft.com/office/officeart/2005/8/layout/orgChart1"/>
    <dgm:cxn modelId="{8A8BF644-1D9C-4F90-ABE5-B7A636DBD2BF}" type="presParOf" srcId="{FEBDE2D0-EA98-48A4-8D40-556B9787BCCD}" destId="{9AB25C30-6651-4B2C-88ED-92606E69CF6C}" srcOrd="0" destOrd="0" presId="urn:microsoft.com/office/officeart/2005/8/layout/orgChart1"/>
    <dgm:cxn modelId="{60A01626-6FA1-4F36-A225-901272D66084}" type="presParOf" srcId="{9AB25C30-6651-4B2C-88ED-92606E69CF6C}" destId="{9A26AB44-D30B-4FDD-AAFE-A65071F2085C}" srcOrd="0" destOrd="0" presId="urn:microsoft.com/office/officeart/2005/8/layout/orgChart1"/>
    <dgm:cxn modelId="{5980E9B7-8B4B-42B6-9669-4B5E6A23EEAB}" type="presParOf" srcId="{9AB25C30-6651-4B2C-88ED-92606E69CF6C}" destId="{83527592-F5BC-40F7-B8B9-32A43A09C761}" srcOrd="1" destOrd="0" presId="urn:microsoft.com/office/officeart/2005/8/layout/orgChart1"/>
    <dgm:cxn modelId="{19154CCB-3FF6-498C-BF23-48033DE2E52E}" type="presParOf" srcId="{FEBDE2D0-EA98-48A4-8D40-556B9787BCCD}" destId="{4BAD853B-5FFB-4C59-81D4-067CE42B38A9}" srcOrd="1" destOrd="0" presId="urn:microsoft.com/office/officeart/2005/8/layout/orgChart1"/>
    <dgm:cxn modelId="{5FC8FCF3-0979-459E-8721-EBC32BECDDD6}" type="presParOf" srcId="{FEBDE2D0-EA98-48A4-8D40-556B9787BCCD}" destId="{E2D411D5-437E-4897-8A97-80488E3A8FAD}" srcOrd="2" destOrd="0" presId="urn:microsoft.com/office/officeart/2005/8/layout/orgChart1"/>
    <dgm:cxn modelId="{8CE90F30-2F3C-4E07-91CE-695C106493A6}" type="presParOf" srcId="{183EFA9C-1289-4A57-B6DC-89D697314DD7}" destId="{C7597C16-F348-4319-A99F-1DBD7865E546}" srcOrd="2" destOrd="0" presId="urn:microsoft.com/office/officeart/2005/8/layout/orgChart1"/>
    <dgm:cxn modelId="{07A7A989-451F-48F1-A1C7-312F3F0F93AD}" type="presParOf" srcId="{183EFA9C-1289-4A57-B6DC-89D697314DD7}" destId="{10BCD7B1-6DED-4307-995A-150135E34110}" srcOrd="3" destOrd="0" presId="urn:microsoft.com/office/officeart/2005/8/layout/orgChart1"/>
    <dgm:cxn modelId="{C670249D-F37F-41E3-B9FF-2474FC724513}" type="presParOf" srcId="{10BCD7B1-6DED-4307-995A-150135E34110}" destId="{F67FF915-D6B8-4D65-954D-14C76BB3C91C}" srcOrd="0" destOrd="0" presId="urn:microsoft.com/office/officeart/2005/8/layout/orgChart1"/>
    <dgm:cxn modelId="{A7135EF7-486C-40FD-A972-0CCB7D8C7E39}" type="presParOf" srcId="{F67FF915-D6B8-4D65-954D-14C76BB3C91C}" destId="{DC267A1E-7389-4745-88F3-BC1226F6AF38}" srcOrd="0" destOrd="0" presId="urn:microsoft.com/office/officeart/2005/8/layout/orgChart1"/>
    <dgm:cxn modelId="{ACF5CA6A-8D8B-48D5-BF8B-A058C2FDDCCB}" type="presParOf" srcId="{F67FF915-D6B8-4D65-954D-14C76BB3C91C}" destId="{2850BA03-D412-4B8C-9279-AA3CCB9A897B}" srcOrd="1" destOrd="0" presId="urn:microsoft.com/office/officeart/2005/8/layout/orgChart1"/>
    <dgm:cxn modelId="{DB0653BF-3EF4-43D7-9099-3B0F81E62AE5}" type="presParOf" srcId="{10BCD7B1-6DED-4307-995A-150135E34110}" destId="{6C0566E6-3579-496C-9212-5B11D3BE986C}" srcOrd="1" destOrd="0" presId="urn:microsoft.com/office/officeart/2005/8/layout/orgChart1"/>
    <dgm:cxn modelId="{77A66374-F6FC-45EF-A9EC-692E2BC493E7}" type="presParOf" srcId="{10BCD7B1-6DED-4307-995A-150135E34110}" destId="{12A425C5-FEE7-476C-894A-E60A9D8A6913}" srcOrd="2" destOrd="0" presId="urn:microsoft.com/office/officeart/2005/8/layout/orgChart1"/>
    <dgm:cxn modelId="{1EADECBE-50E5-42C1-B81F-9001633F8ECA}" type="presParOf" srcId="{183EFA9C-1289-4A57-B6DC-89D697314DD7}" destId="{771D52C7-F407-47AF-9DAD-80547B08A881}" srcOrd="4" destOrd="0" presId="urn:microsoft.com/office/officeart/2005/8/layout/orgChart1"/>
    <dgm:cxn modelId="{85F9098D-7D60-4C9D-BEE2-B00634AF498E}" type="presParOf" srcId="{183EFA9C-1289-4A57-B6DC-89D697314DD7}" destId="{DE58C20D-8C7B-49A5-A858-F83F173D1626}" srcOrd="5" destOrd="0" presId="urn:microsoft.com/office/officeart/2005/8/layout/orgChart1"/>
    <dgm:cxn modelId="{82E82D6D-D78D-4E18-B328-B19AC8E329F8}" type="presParOf" srcId="{DE58C20D-8C7B-49A5-A858-F83F173D1626}" destId="{04B021E0-EC81-4EFE-A589-E8C72DF7BABF}" srcOrd="0" destOrd="0" presId="urn:microsoft.com/office/officeart/2005/8/layout/orgChart1"/>
    <dgm:cxn modelId="{4FA3941E-759A-44E9-A876-B5594CD4B2FD}" type="presParOf" srcId="{04B021E0-EC81-4EFE-A589-E8C72DF7BABF}" destId="{F5D5EA07-932C-4F9C-AFCB-AB84139464E3}" srcOrd="0" destOrd="0" presId="urn:microsoft.com/office/officeart/2005/8/layout/orgChart1"/>
    <dgm:cxn modelId="{2B722C81-C3D0-4A67-99D9-F714D5EE498B}" type="presParOf" srcId="{04B021E0-EC81-4EFE-A589-E8C72DF7BABF}" destId="{5F4FE3E1-87E9-4EAE-9F85-8B00F9DC2096}" srcOrd="1" destOrd="0" presId="urn:microsoft.com/office/officeart/2005/8/layout/orgChart1"/>
    <dgm:cxn modelId="{3FB40550-0DBE-400D-90E3-47B9030D8256}" type="presParOf" srcId="{DE58C20D-8C7B-49A5-A858-F83F173D1626}" destId="{318D6C04-A25D-437F-B810-140508DB1AC5}" srcOrd="1" destOrd="0" presId="urn:microsoft.com/office/officeart/2005/8/layout/orgChart1"/>
    <dgm:cxn modelId="{A8E37C61-68DA-453F-8153-603F2C04D5E1}" type="presParOf" srcId="{DE58C20D-8C7B-49A5-A858-F83F173D1626}" destId="{A002C092-E9C1-4DA5-AED0-1B0B1953020D}" srcOrd="2" destOrd="0" presId="urn:microsoft.com/office/officeart/2005/8/layout/orgChart1"/>
    <dgm:cxn modelId="{FC780639-71B0-49DB-9552-8CB641FBB123}" type="presParOf" srcId="{7D009CBE-7A5C-4F9A-A418-780DC90EAB1D}" destId="{CD47B745-8A28-43D1-A573-A0D451758F81}" srcOrd="2" destOrd="0" presId="urn:microsoft.com/office/officeart/2005/8/layout/orgChart1"/>
    <dgm:cxn modelId="{BAFDF8B8-B3E7-4800-8E94-F86205DFA167}" type="presParOf" srcId="{B064F59B-7ACD-4B1D-A89B-889D79F3DA65}" destId="{0F93EABC-ABE9-488B-B592-40B08FDF3858}" srcOrd="2" destOrd="0" presId="urn:microsoft.com/office/officeart/2005/8/layout/orgChart1"/>
    <dgm:cxn modelId="{3FA00DC3-91CB-4B7A-93B9-F7D7F3C45ED6}" type="presParOf" srcId="{0F93EABC-ABE9-488B-B592-40B08FDF3858}" destId="{379AE73F-A7B5-4C17-BA13-DA85B062E249}" srcOrd="0" destOrd="0" presId="urn:microsoft.com/office/officeart/2005/8/layout/orgChart1"/>
    <dgm:cxn modelId="{A465AE8B-06F6-43B7-AEA2-19C15DC5B7C3}" type="presParOf" srcId="{379AE73F-A7B5-4C17-BA13-DA85B062E249}" destId="{7D155F82-E346-47E9-96A3-69358EA642DE}" srcOrd="0" destOrd="0" presId="urn:microsoft.com/office/officeart/2005/8/layout/orgChart1"/>
    <dgm:cxn modelId="{01B7F5BD-13DC-4186-AD3E-0FB39E8D4B96}" type="presParOf" srcId="{379AE73F-A7B5-4C17-BA13-DA85B062E249}" destId="{E07B791C-284C-4A59-BF0D-EB2F876AF798}" srcOrd="1" destOrd="0" presId="urn:microsoft.com/office/officeart/2005/8/layout/orgChart1"/>
    <dgm:cxn modelId="{3A25A809-0743-43A0-A4F6-648D2631A908}" type="presParOf" srcId="{0F93EABC-ABE9-488B-B592-40B08FDF3858}" destId="{828DFF15-0AC2-46B7-9B61-68864C5EA97D}" srcOrd="1" destOrd="0" presId="urn:microsoft.com/office/officeart/2005/8/layout/orgChart1"/>
    <dgm:cxn modelId="{4B710610-D62D-4DBA-ADD7-9908722B1833}" type="presParOf" srcId="{828DFF15-0AC2-46B7-9B61-68864C5EA97D}" destId="{5B39C376-768E-4FD2-9311-93D920DCBA5A}" srcOrd="0" destOrd="0" presId="urn:microsoft.com/office/officeart/2005/8/layout/orgChart1"/>
    <dgm:cxn modelId="{5F631D6D-6684-4EC5-959A-275844E77ABA}" type="presParOf" srcId="{828DFF15-0AC2-46B7-9B61-68864C5EA97D}" destId="{21F7F383-9569-4C24-8781-E1C174948160}" srcOrd="1" destOrd="0" presId="urn:microsoft.com/office/officeart/2005/8/layout/orgChart1"/>
    <dgm:cxn modelId="{6F9F902E-C724-4809-8564-58AE48335047}" type="presParOf" srcId="{21F7F383-9569-4C24-8781-E1C174948160}" destId="{400B3EA8-7576-4266-A9BD-E3FC18E03364}" srcOrd="0" destOrd="0" presId="urn:microsoft.com/office/officeart/2005/8/layout/orgChart1"/>
    <dgm:cxn modelId="{C4D0E774-6494-48E4-ADDF-9F9F4FEA4894}" type="presParOf" srcId="{400B3EA8-7576-4266-A9BD-E3FC18E03364}" destId="{AB08BF89-1357-4B78-963C-573BE246513B}" srcOrd="0" destOrd="0" presId="urn:microsoft.com/office/officeart/2005/8/layout/orgChart1"/>
    <dgm:cxn modelId="{81397674-4730-46BF-99BA-C9D5EA47A26D}" type="presParOf" srcId="{400B3EA8-7576-4266-A9BD-E3FC18E03364}" destId="{03208127-29EC-4726-BD8A-F409BD4C6541}" srcOrd="1" destOrd="0" presId="urn:microsoft.com/office/officeart/2005/8/layout/orgChart1"/>
    <dgm:cxn modelId="{7EFBA32A-B51C-48FF-8570-FEC5B7D910C2}" type="presParOf" srcId="{21F7F383-9569-4C24-8781-E1C174948160}" destId="{923FC3B3-9216-4C9E-ABAB-6817E7CC75B2}" srcOrd="1" destOrd="0" presId="urn:microsoft.com/office/officeart/2005/8/layout/orgChart1"/>
    <dgm:cxn modelId="{0CBE33FB-A799-40A0-8F45-F6B2B021CBD7}" type="presParOf" srcId="{21F7F383-9569-4C24-8781-E1C174948160}" destId="{BAE45247-5AC4-4AA8-BDC6-176C47E1958E}" srcOrd="2" destOrd="0" presId="urn:microsoft.com/office/officeart/2005/8/layout/orgChart1"/>
    <dgm:cxn modelId="{1BB901CC-60D6-4631-AE72-788DABB7058D}" type="presParOf" srcId="{828DFF15-0AC2-46B7-9B61-68864C5EA97D}" destId="{7C37661F-2341-40B9-87DE-1A2E69BE474D}" srcOrd="2" destOrd="0" presId="urn:microsoft.com/office/officeart/2005/8/layout/orgChart1"/>
    <dgm:cxn modelId="{595BD738-6F3F-468D-8DBD-61C6F75BF711}" type="presParOf" srcId="{828DFF15-0AC2-46B7-9B61-68864C5EA97D}" destId="{3FE90713-11FC-48C5-873B-9E3E8858B357}" srcOrd="3" destOrd="0" presId="urn:microsoft.com/office/officeart/2005/8/layout/orgChart1"/>
    <dgm:cxn modelId="{1527A338-972D-4FFF-BFC0-C343ACE7DD58}" type="presParOf" srcId="{3FE90713-11FC-48C5-873B-9E3E8858B357}" destId="{45682679-9FFD-4492-B00A-A37AC57183D5}" srcOrd="0" destOrd="0" presId="urn:microsoft.com/office/officeart/2005/8/layout/orgChart1"/>
    <dgm:cxn modelId="{150EE6C1-FCAD-40C5-B982-D4E6BF0B966A}" type="presParOf" srcId="{45682679-9FFD-4492-B00A-A37AC57183D5}" destId="{0DAD24E6-608D-4A33-96C0-3F7AE07EA350}" srcOrd="0" destOrd="0" presId="urn:microsoft.com/office/officeart/2005/8/layout/orgChart1"/>
    <dgm:cxn modelId="{B8F10AD8-9B06-43D7-AF15-BCC177C27C2F}" type="presParOf" srcId="{45682679-9FFD-4492-B00A-A37AC57183D5}" destId="{8C79FD34-12AE-4B29-A9A4-FE7F766A115A}" srcOrd="1" destOrd="0" presId="urn:microsoft.com/office/officeart/2005/8/layout/orgChart1"/>
    <dgm:cxn modelId="{CCCD5A34-7B68-4E5F-A42B-BFD3958A8BE9}" type="presParOf" srcId="{3FE90713-11FC-48C5-873B-9E3E8858B357}" destId="{986546BF-5C8B-4B4A-BDF8-08AA3FD94859}" srcOrd="1" destOrd="0" presId="urn:microsoft.com/office/officeart/2005/8/layout/orgChart1"/>
    <dgm:cxn modelId="{D43A7948-5E76-4752-A233-2A4195F948BB}" type="presParOf" srcId="{3FE90713-11FC-48C5-873B-9E3E8858B357}" destId="{03D0A742-1B57-422D-8D74-87ADD726057F}" srcOrd="2" destOrd="0" presId="urn:microsoft.com/office/officeart/2005/8/layout/orgChart1"/>
    <dgm:cxn modelId="{3062671C-CD46-425A-9DDC-D3D50ECE686B}" type="presParOf" srcId="{0F93EABC-ABE9-488B-B592-40B08FDF3858}" destId="{C50D50C5-34D1-4FFD-8C0D-8AAB9CB57D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8C106-AB6B-4315-9D52-511FA52375E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C7766B-DE5C-43C0-8D0C-9669FC20A41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123441FF-A604-4232-8C87-D8A668FA704E}" type="parTrans" cxnId="{F9036422-8328-465F-9803-889E26F3CF79}">
      <dgm:prSet/>
      <dgm:spPr/>
      <dgm:t>
        <a:bodyPr/>
        <a:lstStyle/>
        <a:p>
          <a:endParaRPr lang="en-US" sz="1400"/>
        </a:p>
      </dgm:t>
    </dgm:pt>
    <dgm:pt modelId="{F6C24BAF-26F2-4AEA-AE48-D0829896368A}" type="sibTrans" cxnId="{F9036422-8328-465F-9803-889E26F3CF79}">
      <dgm:prSet/>
      <dgm:spPr/>
      <dgm:t>
        <a:bodyPr/>
        <a:lstStyle/>
        <a:p>
          <a:endParaRPr lang="en-US" sz="1400"/>
        </a:p>
      </dgm:t>
    </dgm:pt>
    <dgm:pt modelId="{EA2EDD3D-839A-4AB2-B667-2FA8C6ECB7FF}">
      <dgm:prSet custT="1"/>
      <dgm:spPr/>
      <dgm:t>
        <a:bodyPr/>
        <a:lstStyle/>
        <a:p>
          <a:r>
            <a:rPr lang="zh-CN" altLang="en-US" sz="1400" dirty="0" smtClean="0"/>
            <a:t>角色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954346A7-C751-4604-B681-C10B879AC867}" type="parTrans" cxnId="{2B202ECC-A583-441A-87D5-C71FB0EE88F0}">
      <dgm:prSet/>
      <dgm:spPr/>
      <dgm:t>
        <a:bodyPr/>
        <a:lstStyle/>
        <a:p>
          <a:endParaRPr lang="en-US" sz="1400"/>
        </a:p>
      </dgm:t>
    </dgm:pt>
    <dgm:pt modelId="{9E0A3E72-F863-4689-B11D-A2C909B8FE14}" type="sibTrans" cxnId="{2B202ECC-A583-441A-87D5-C71FB0EE88F0}">
      <dgm:prSet/>
      <dgm:spPr/>
      <dgm:t>
        <a:bodyPr/>
        <a:lstStyle/>
        <a:p>
          <a:endParaRPr lang="en-US" sz="1400"/>
        </a:p>
      </dgm:t>
    </dgm:pt>
    <dgm:pt modelId="{80319487-3F8A-4643-B090-016C24A393D4}">
      <dgm:prSet custT="1"/>
      <dgm:spPr/>
      <dgm:t>
        <a:bodyPr/>
        <a:lstStyle/>
        <a:p>
          <a:r>
            <a:rPr lang="zh-CN" altLang="en-US" sz="1400" dirty="0" smtClean="0"/>
            <a:t>角色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BAE4AA8E-02FF-4A1B-8385-CC5248F24E47}" type="parTrans" cxnId="{006DB855-F869-4B40-AECF-CF4A1F1B14FC}">
      <dgm:prSet/>
      <dgm:spPr/>
      <dgm:t>
        <a:bodyPr/>
        <a:lstStyle/>
        <a:p>
          <a:endParaRPr lang="en-US"/>
        </a:p>
      </dgm:t>
    </dgm:pt>
    <dgm:pt modelId="{2FB021AC-1A1A-4308-8ECB-6F59A18D8C1A}" type="sibTrans" cxnId="{006DB855-F869-4B40-AECF-CF4A1F1B14FC}">
      <dgm:prSet/>
      <dgm:spPr/>
      <dgm:t>
        <a:bodyPr/>
        <a:lstStyle/>
        <a:p>
          <a:endParaRPr lang="en-US"/>
        </a:p>
      </dgm:t>
    </dgm:pt>
    <dgm:pt modelId="{4BBF9883-A03A-4B2F-896F-8EF302347EE2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63397CDC-D118-41C3-BD7A-D5C5FFF3C4AB}" type="parTrans" cxnId="{0B2D917E-B108-42F0-A69F-BDD377F94BB1}">
      <dgm:prSet/>
      <dgm:spPr/>
      <dgm:t>
        <a:bodyPr/>
        <a:lstStyle/>
        <a:p>
          <a:endParaRPr lang="en-US"/>
        </a:p>
      </dgm:t>
    </dgm:pt>
    <dgm:pt modelId="{FFC83707-EF80-4315-8882-6BB9FAD5DE45}" type="sibTrans" cxnId="{0B2D917E-B108-42F0-A69F-BDD377F94BB1}">
      <dgm:prSet/>
      <dgm:spPr/>
      <dgm:t>
        <a:bodyPr/>
        <a:lstStyle/>
        <a:p>
          <a:endParaRPr lang="en-US"/>
        </a:p>
      </dgm:t>
    </dgm:pt>
    <dgm:pt modelId="{D95619CE-CA05-4AA4-AB6E-85A81E61E732}">
      <dgm:prSet custT="1"/>
      <dgm:spPr/>
      <dgm:t>
        <a:bodyPr/>
        <a:lstStyle/>
        <a:p>
          <a:r>
            <a:rPr lang="zh-CN" altLang="en-US" sz="1400" dirty="0" smtClean="0"/>
            <a:t>角色</a:t>
          </a:r>
          <a:r>
            <a:rPr lang="en-US" altLang="zh-CN" sz="1400" dirty="0" smtClean="0"/>
            <a:t>3</a:t>
          </a:r>
          <a:endParaRPr lang="en-US" sz="1400" dirty="0"/>
        </a:p>
      </dgm:t>
    </dgm:pt>
    <dgm:pt modelId="{86D67BA0-2260-4961-8019-BEADBB878736}" type="parTrans" cxnId="{6DCE81A9-0323-442D-AF72-5ED26E47D355}">
      <dgm:prSet/>
      <dgm:spPr/>
      <dgm:t>
        <a:bodyPr/>
        <a:lstStyle/>
        <a:p>
          <a:endParaRPr lang="en-US"/>
        </a:p>
      </dgm:t>
    </dgm:pt>
    <dgm:pt modelId="{F1CABD5D-BA59-4DD8-9E2C-FB6F548A0455}" type="sibTrans" cxnId="{6DCE81A9-0323-442D-AF72-5ED26E47D355}">
      <dgm:prSet/>
      <dgm:spPr/>
      <dgm:t>
        <a:bodyPr/>
        <a:lstStyle/>
        <a:p>
          <a:endParaRPr lang="en-US"/>
        </a:p>
      </dgm:t>
    </dgm:pt>
    <dgm:pt modelId="{A2F6C2B1-4728-436A-AA09-DF35CEDDF063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50AD1393-705D-42B9-B034-116C147DEFA6}" type="parTrans" cxnId="{6876F650-756F-4995-B2B9-262FFAEEA7D0}">
      <dgm:prSet/>
      <dgm:spPr/>
      <dgm:t>
        <a:bodyPr/>
        <a:lstStyle/>
        <a:p>
          <a:endParaRPr lang="en-US"/>
        </a:p>
      </dgm:t>
    </dgm:pt>
    <dgm:pt modelId="{2E67BBBF-ABD2-4316-8E3F-3E3DE7ADBAE8}" type="sibTrans" cxnId="{6876F650-756F-4995-B2B9-262FFAEEA7D0}">
      <dgm:prSet/>
      <dgm:spPr/>
      <dgm:t>
        <a:bodyPr/>
        <a:lstStyle/>
        <a:p>
          <a:endParaRPr lang="en-US"/>
        </a:p>
      </dgm:t>
    </dgm:pt>
    <dgm:pt modelId="{DA439556-1258-4476-BBC8-C76338E4775C}">
      <dgm:prSet custT="1"/>
      <dgm:spPr/>
      <dgm:t>
        <a:bodyPr/>
        <a:lstStyle/>
        <a:p>
          <a:r>
            <a:rPr lang="zh-CN" altLang="en-US" sz="1400" dirty="0" smtClean="0"/>
            <a:t>角色</a:t>
          </a:r>
          <a:r>
            <a:rPr lang="en-US" altLang="zh-CN" sz="1400" dirty="0" smtClean="0"/>
            <a:t>4</a:t>
          </a:r>
          <a:endParaRPr lang="en-US" sz="1400" dirty="0"/>
        </a:p>
      </dgm:t>
    </dgm:pt>
    <dgm:pt modelId="{E1EF0F19-3C12-4AB7-A8D1-BAA8591EF11F}" type="parTrans" cxnId="{99C67B09-AB30-4723-B184-9B9191E13EDA}">
      <dgm:prSet/>
      <dgm:spPr/>
      <dgm:t>
        <a:bodyPr/>
        <a:lstStyle/>
        <a:p>
          <a:endParaRPr lang="en-US"/>
        </a:p>
      </dgm:t>
    </dgm:pt>
    <dgm:pt modelId="{8A594E26-EB22-4A9A-9281-1E957BCB89BB}" type="sibTrans" cxnId="{99C67B09-AB30-4723-B184-9B9191E13EDA}">
      <dgm:prSet/>
      <dgm:spPr/>
      <dgm:t>
        <a:bodyPr/>
        <a:lstStyle/>
        <a:p>
          <a:endParaRPr lang="en-US"/>
        </a:p>
      </dgm:t>
    </dgm:pt>
    <dgm:pt modelId="{1E875C99-EFA0-4017-88F4-2A605EEDDDFA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BC4AFCE1-0693-4BE7-B97A-07FD01BD94CD}" type="parTrans" cxnId="{CA2CE5AF-8CD2-4269-AFD8-9DB89FEF65CB}">
      <dgm:prSet/>
      <dgm:spPr/>
      <dgm:t>
        <a:bodyPr/>
        <a:lstStyle/>
        <a:p>
          <a:endParaRPr lang="en-US"/>
        </a:p>
      </dgm:t>
    </dgm:pt>
    <dgm:pt modelId="{0DCFDE9D-A926-4F47-B5ED-F6BF01A43D13}" type="sibTrans" cxnId="{CA2CE5AF-8CD2-4269-AFD8-9DB89FEF65CB}">
      <dgm:prSet/>
      <dgm:spPr/>
      <dgm:t>
        <a:bodyPr/>
        <a:lstStyle/>
        <a:p>
          <a:endParaRPr lang="en-US"/>
        </a:p>
      </dgm:t>
    </dgm:pt>
    <dgm:pt modelId="{C601F52A-53CB-4274-819E-BD5C3C9C327F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系统共享</a:t>
          </a:r>
          <a:endParaRPr lang="en-US" sz="1400" dirty="0"/>
        </a:p>
      </dgm:t>
    </dgm:pt>
    <dgm:pt modelId="{DBDAFDD8-4479-4DC7-AE78-01BDF40A324B}" type="parTrans" cxnId="{F615854C-285A-47F7-A964-DE67FDF81B87}">
      <dgm:prSet/>
      <dgm:spPr/>
      <dgm:t>
        <a:bodyPr/>
        <a:lstStyle/>
        <a:p>
          <a:endParaRPr lang="en-US"/>
        </a:p>
      </dgm:t>
    </dgm:pt>
    <dgm:pt modelId="{84D04FB9-893C-4F6E-ADA3-1B5947A63E6C}" type="sibTrans" cxnId="{F615854C-285A-47F7-A964-DE67FDF81B87}">
      <dgm:prSet/>
      <dgm:spPr/>
      <dgm:t>
        <a:bodyPr/>
        <a:lstStyle/>
        <a:p>
          <a:endParaRPr lang="en-US"/>
        </a:p>
      </dgm:t>
    </dgm:pt>
    <dgm:pt modelId="{16BA01A0-84D5-4EDF-B82E-55B3DDDE6409}">
      <dgm:prSet custT="1"/>
      <dgm:spPr/>
      <dgm:t>
        <a:bodyPr/>
        <a:lstStyle/>
        <a:p>
          <a:r>
            <a:rPr lang="zh-CN" altLang="en-US" sz="1400" dirty="0" smtClean="0"/>
            <a:t>角色</a:t>
          </a:r>
          <a:r>
            <a:rPr lang="en-US" altLang="zh-CN" sz="1400" dirty="0" smtClean="0"/>
            <a:t>5</a:t>
          </a:r>
          <a:endParaRPr lang="en-US" sz="1400" dirty="0"/>
        </a:p>
      </dgm:t>
    </dgm:pt>
    <dgm:pt modelId="{20F2B7D4-0D1E-4E39-9B36-F5A7DA350560}" type="sibTrans" cxnId="{63E89261-350E-4433-B27A-57FA219B9E00}">
      <dgm:prSet/>
      <dgm:spPr/>
      <dgm:t>
        <a:bodyPr/>
        <a:lstStyle/>
        <a:p>
          <a:endParaRPr lang="en-US"/>
        </a:p>
      </dgm:t>
    </dgm:pt>
    <dgm:pt modelId="{32F40AD6-0838-4EF6-9896-74C300A1AF46}" type="parTrans" cxnId="{63E89261-350E-4433-B27A-57FA219B9E00}">
      <dgm:prSet/>
      <dgm:spPr/>
      <dgm:t>
        <a:bodyPr/>
        <a:lstStyle/>
        <a:p>
          <a:endParaRPr lang="en-US"/>
        </a:p>
      </dgm:t>
    </dgm:pt>
    <dgm:pt modelId="{F65F02AC-B1ED-45B1-AA9B-6F2B7451BF7C}">
      <dgm:prSet custT="1"/>
      <dgm:spPr/>
      <dgm:t>
        <a:bodyPr/>
        <a:lstStyle/>
        <a:p>
          <a:r>
            <a:rPr lang="zh-CN" altLang="en-US" sz="1400" dirty="0" smtClean="0"/>
            <a:t>角色</a:t>
          </a:r>
          <a:r>
            <a:rPr lang="en-US" altLang="zh-CN" sz="1400" dirty="0" smtClean="0"/>
            <a:t>6</a:t>
          </a:r>
          <a:endParaRPr lang="en-US" sz="1400" dirty="0"/>
        </a:p>
      </dgm:t>
    </dgm:pt>
    <dgm:pt modelId="{724963AD-2756-42FA-AB25-F68D5B1B0DCE}" type="parTrans" cxnId="{A582BCA8-4C05-422B-B2C3-9F091CBBACDE}">
      <dgm:prSet/>
      <dgm:spPr/>
      <dgm:t>
        <a:bodyPr/>
        <a:lstStyle/>
        <a:p>
          <a:endParaRPr lang="en-US"/>
        </a:p>
      </dgm:t>
    </dgm:pt>
    <dgm:pt modelId="{DDA4C9C7-D85D-41A7-A933-1E76205939BD}" type="sibTrans" cxnId="{A582BCA8-4C05-422B-B2C3-9F091CBBACDE}">
      <dgm:prSet/>
      <dgm:spPr/>
      <dgm:t>
        <a:bodyPr/>
        <a:lstStyle/>
        <a:p>
          <a:endParaRPr lang="en-US"/>
        </a:p>
      </dgm:t>
    </dgm:pt>
    <dgm:pt modelId="{2E994DB3-5E7C-42F1-8297-D585B3544E9F}">
      <dgm:prSet custT="1"/>
      <dgm:spPr/>
      <dgm:t>
        <a:bodyPr/>
        <a:lstStyle/>
        <a:p>
          <a:r>
            <a:rPr lang="zh-CN" altLang="en-US" sz="1400" dirty="0" smtClean="0"/>
            <a:t>权限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3FC0ECCC-8B2B-4AB4-A9F1-1E1F58BBAC52}" type="parTrans" cxnId="{511B12FB-65CF-412D-B62B-4168AAEF48E1}">
      <dgm:prSet/>
      <dgm:spPr/>
      <dgm:t>
        <a:bodyPr/>
        <a:lstStyle/>
        <a:p>
          <a:endParaRPr lang="en-US"/>
        </a:p>
      </dgm:t>
    </dgm:pt>
    <dgm:pt modelId="{7A7B7B6B-548D-4F20-B34A-0C9674D1CB2E}" type="sibTrans" cxnId="{511B12FB-65CF-412D-B62B-4168AAEF48E1}">
      <dgm:prSet/>
      <dgm:spPr/>
      <dgm:t>
        <a:bodyPr/>
        <a:lstStyle/>
        <a:p>
          <a:endParaRPr lang="en-US"/>
        </a:p>
      </dgm:t>
    </dgm:pt>
    <dgm:pt modelId="{C674FFCA-A718-483A-A083-284259C1F8A7}">
      <dgm:prSet custT="1"/>
      <dgm:spPr/>
      <dgm:t>
        <a:bodyPr/>
        <a:lstStyle/>
        <a:p>
          <a:r>
            <a:rPr lang="zh-CN" altLang="en-US" sz="1400" dirty="0" smtClean="0"/>
            <a:t>权限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0AA67D5F-EBF9-4026-A4A7-65D9F64D8749}" type="parTrans" cxnId="{A899D423-7C0A-4590-9067-4259AA105D47}">
      <dgm:prSet/>
      <dgm:spPr/>
      <dgm:t>
        <a:bodyPr/>
        <a:lstStyle/>
        <a:p>
          <a:endParaRPr lang="en-US"/>
        </a:p>
      </dgm:t>
    </dgm:pt>
    <dgm:pt modelId="{56877347-761D-454D-B3F6-C685D20FD884}" type="sibTrans" cxnId="{A899D423-7C0A-4590-9067-4259AA105D47}">
      <dgm:prSet/>
      <dgm:spPr/>
      <dgm:t>
        <a:bodyPr/>
        <a:lstStyle/>
        <a:p>
          <a:endParaRPr lang="en-US"/>
        </a:p>
      </dgm:t>
    </dgm:pt>
    <dgm:pt modelId="{1D0714B6-74B8-4A48-9EC9-C03D84391B62}">
      <dgm:prSet custT="1"/>
      <dgm:spPr/>
      <dgm:t>
        <a:bodyPr/>
        <a:lstStyle/>
        <a:p>
          <a:r>
            <a:rPr lang="zh-CN" altLang="en-US" sz="1400" dirty="0" smtClean="0"/>
            <a:t>权限</a:t>
          </a:r>
          <a:r>
            <a:rPr lang="en-US" altLang="zh-CN" sz="1400" dirty="0" smtClean="0"/>
            <a:t>3</a:t>
          </a:r>
          <a:endParaRPr lang="en-US" sz="1400" dirty="0"/>
        </a:p>
      </dgm:t>
    </dgm:pt>
    <dgm:pt modelId="{8F82B04C-4EAB-4DFF-A1D8-6F48EABEF53B}" type="parTrans" cxnId="{086417BF-BD87-45B1-88B0-867F3DA6B22C}">
      <dgm:prSet/>
      <dgm:spPr/>
      <dgm:t>
        <a:bodyPr/>
        <a:lstStyle/>
        <a:p>
          <a:endParaRPr lang="en-US"/>
        </a:p>
      </dgm:t>
    </dgm:pt>
    <dgm:pt modelId="{EDC34ED3-06DD-491B-ADD0-3E0619F393B7}" type="sibTrans" cxnId="{086417BF-BD87-45B1-88B0-867F3DA6B22C}">
      <dgm:prSet/>
      <dgm:spPr/>
      <dgm:t>
        <a:bodyPr/>
        <a:lstStyle/>
        <a:p>
          <a:endParaRPr lang="en-US"/>
        </a:p>
      </dgm:t>
    </dgm:pt>
    <dgm:pt modelId="{EF3EB217-4A54-4996-A87E-B6E82B6D4D4A}">
      <dgm:prSet custT="1"/>
      <dgm:spPr/>
      <dgm:t>
        <a:bodyPr/>
        <a:lstStyle/>
        <a:p>
          <a:r>
            <a:rPr lang="zh-CN" altLang="en-US" sz="1200" dirty="0" smtClean="0"/>
            <a:t>特殊规则</a:t>
          </a:r>
          <a:r>
            <a:rPr lang="en-US" altLang="zh-CN" sz="1200" dirty="0" smtClean="0"/>
            <a:t>1</a:t>
          </a:r>
          <a:endParaRPr lang="en-US" sz="1200" dirty="0"/>
        </a:p>
      </dgm:t>
    </dgm:pt>
    <dgm:pt modelId="{14DDFCD4-4E69-4112-BDF5-CD1E3BE0653E}" type="parTrans" cxnId="{61B8B143-C2CE-4B96-AB6D-60D0CE0E0AD1}">
      <dgm:prSet/>
      <dgm:spPr/>
      <dgm:t>
        <a:bodyPr/>
        <a:lstStyle/>
        <a:p>
          <a:endParaRPr lang="en-US"/>
        </a:p>
      </dgm:t>
    </dgm:pt>
    <dgm:pt modelId="{FF0FCAC1-FE4A-47F2-9317-8581EA453688}" type="sibTrans" cxnId="{61B8B143-C2CE-4B96-AB6D-60D0CE0E0AD1}">
      <dgm:prSet/>
      <dgm:spPr/>
      <dgm:t>
        <a:bodyPr/>
        <a:lstStyle/>
        <a:p>
          <a:endParaRPr lang="en-US"/>
        </a:p>
      </dgm:t>
    </dgm:pt>
    <dgm:pt modelId="{7ACB447D-505F-41A4-9248-D24FEFAED3FA}">
      <dgm:prSet custT="1"/>
      <dgm:spPr/>
      <dgm:t>
        <a:bodyPr/>
        <a:lstStyle/>
        <a:p>
          <a:r>
            <a:rPr lang="zh-CN" altLang="en-US" sz="1200" dirty="0" smtClean="0"/>
            <a:t>特殊规则</a:t>
          </a:r>
          <a:r>
            <a:rPr lang="en-US" altLang="zh-CN" sz="1200" dirty="0" smtClean="0"/>
            <a:t>2</a:t>
          </a:r>
          <a:endParaRPr lang="en-US" sz="1200" dirty="0"/>
        </a:p>
      </dgm:t>
    </dgm:pt>
    <dgm:pt modelId="{22ACC01E-D481-4F6B-A81F-C23D36AB2ED1}" type="parTrans" cxnId="{5AD3C9A3-5156-42F0-86F4-6A5EE6898202}">
      <dgm:prSet/>
      <dgm:spPr/>
      <dgm:t>
        <a:bodyPr/>
        <a:lstStyle/>
        <a:p>
          <a:endParaRPr lang="en-US"/>
        </a:p>
      </dgm:t>
    </dgm:pt>
    <dgm:pt modelId="{1C1C19BF-0E1D-4F90-9E33-8B60C36B045F}" type="sibTrans" cxnId="{5AD3C9A3-5156-42F0-86F4-6A5EE6898202}">
      <dgm:prSet/>
      <dgm:spPr/>
      <dgm:t>
        <a:bodyPr/>
        <a:lstStyle/>
        <a:p>
          <a:endParaRPr lang="en-US"/>
        </a:p>
      </dgm:t>
    </dgm:pt>
    <dgm:pt modelId="{86D1550A-8C0C-4226-8B77-6022120EE794}">
      <dgm:prSet custT="1"/>
      <dgm:spPr/>
      <dgm:t>
        <a:bodyPr/>
        <a:lstStyle/>
        <a:p>
          <a:r>
            <a:rPr lang="zh-CN" altLang="en-US" sz="1200" dirty="0" smtClean="0"/>
            <a:t>特殊规则</a:t>
          </a:r>
          <a:r>
            <a:rPr lang="en-US" altLang="zh-CN" sz="1200" dirty="0" smtClean="0"/>
            <a:t>1</a:t>
          </a:r>
          <a:endParaRPr lang="en-US" sz="1200" dirty="0"/>
        </a:p>
      </dgm:t>
    </dgm:pt>
    <dgm:pt modelId="{A57D1ED4-0BF4-4EB2-A6A6-DC583C96A7E0}" type="parTrans" cxnId="{000C8AEC-7E92-44C9-A20A-738665443ED4}">
      <dgm:prSet/>
      <dgm:spPr/>
      <dgm:t>
        <a:bodyPr/>
        <a:lstStyle/>
        <a:p>
          <a:endParaRPr lang="en-US"/>
        </a:p>
      </dgm:t>
    </dgm:pt>
    <dgm:pt modelId="{59274F4E-75DA-40F1-9932-BD3229210D50}" type="sibTrans" cxnId="{000C8AEC-7E92-44C9-A20A-738665443ED4}">
      <dgm:prSet/>
      <dgm:spPr/>
      <dgm:t>
        <a:bodyPr/>
        <a:lstStyle/>
        <a:p>
          <a:endParaRPr lang="en-US"/>
        </a:p>
      </dgm:t>
    </dgm:pt>
    <dgm:pt modelId="{B064F59B-7ACD-4B1D-A89B-889D79F3DA65}" type="pres">
      <dgm:prSet presAssocID="{84D8C106-AB6B-4315-9D52-511FA52375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31C301-4D9B-480A-B1BA-AF21600BC51C}" type="pres">
      <dgm:prSet presAssocID="{CAC7766B-DE5C-43C0-8D0C-9669FC20A417}" presName="hierRoot1" presStyleCnt="0">
        <dgm:presLayoutVars>
          <dgm:hierBranch val="init"/>
        </dgm:presLayoutVars>
      </dgm:prSet>
      <dgm:spPr/>
    </dgm:pt>
    <dgm:pt modelId="{B3464EDE-C03B-4F3F-9162-4000190ADDB0}" type="pres">
      <dgm:prSet presAssocID="{CAC7766B-DE5C-43C0-8D0C-9669FC20A417}" presName="rootComposite1" presStyleCnt="0"/>
      <dgm:spPr/>
    </dgm:pt>
    <dgm:pt modelId="{668F5963-2D79-4176-9C0E-288E4E3476DD}" type="pres">
      <dgm:prSet presAssocID="{CAC7766B-DE5C-43C0-8D0C-9669FC20A417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4FE19-3A5A-4257-8991-5FCC55FD3DCC}" type="pres">
      <dgm:prSet presAssocID="{CAC7766B-DE5C-43C0-8D0C-9669FC20A4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3FFCEEF-365D-406B-B8DC-6CE4F52AA080}" type="pres">
      <dgm:prSet presAssocID="{CAC7766B-DE5C-43C0-8D0C-9669FC20A417}" presName="hierChild2" presStyleCnt="0"/>
      <dgm:spPr/>
    </dgm:pt>
    <dgm:pt modelId="{9E05DCDC-8F07-4639-984A-EEFE567B8926}" type="pres">
      <dgm:prSet presAssocID="{954346A7-C751-4604-B681-C10B879AC867}" presName="Name37" presStyleLbl="parChTrans1D2" presStyleIdx="0" presStyleCnt="8"/>
      <dgm:spPr/>
      <dgm:t>
        <a:bodyPr/>
        <a:lstStyle/>
        <a:p>
          <a:endParaRPr lang="en-US"/>
        </a:p>
      </dgm:t>
    </dgm:pt>
    <dgm:pt modelId="{24308C7A-C26E-4D2B-B025-8AF68248B235}" type="pres">
      <dgm:prSet presAssocID="{EA2EDD3D-839A-4AB2-B667-2FA8C6ECB7FF}" presName="hierRoot2" presStyleCnt="0">
        <dgm:presLayoutVars>
          <dgm:hierBranch val="init"/>
        </dgm:presLayoutVars>
      </dgm:prSet>
      <dgm:spPr/>
    </dgm:pt>
    <dgm:pt modelId="{6FC66C67-EAE8-47B4-90BC-CFC8BA534B2D}" type="pres">
      <dgm:prSet presAssocID="{EA2EDD3D-839A-4AB2-B667-2FA8C6ECB7FF}" presName="rootComposite" presStyleCnt="0"/>
      <dgm:spPr/>
    </dgm:pt>
    <dgm:pt modelId="{FA2ED04F-3A88-41BC-965F-30027E0B1DBF}" type="pres">
      <dgm:prSet presAssocID="{EA2EDD3D-839A-4AB2-B667-2FA8C6ECB7FF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DAE71-17F2-470C-86EC-C15340F30DC6}" type="pres">
      <dgm:prSet presAssocID="{EA2EDD3D-839A-4AB2-B667-2FA8C6ECB7FF}" presName="rootConnector" presStyleLbl="node2" presStyleIdx="0" presStyleCnt="8"/>
      <dgm:spPr/>
      <dgm:t>
        <a:bodyPr/>
        <a:lstStyle/>
        <a:p>
          <a:endParaRPr lang="en-US"/>
        </a:p>
      </dgm:t>
    </dgm:pt>
    <dgm:pt modelId="{47720B0A-2CDE-487E-B702-1CFCB8A7DAA4}" type="pres">
      <dgm:prSet presAssocID="{EA2EDD3D-839A-4AB2-B667-2FA8C6ECB7FF}" presName="hierChild4" presStyleCnt="0"/>
      <dgm:spPr/>
    </dgm:pt>
    <dgm:pt modelId="{3411709E-C7DA-420C-B92B-7957BCED4362}" type="pres">
      <dgm:prSet presAssocID="{3FC0ECCC-8B2B-4AB4-A9F1-1E1F58BBAC5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8917E57E-0583-4C02-AC5B-9C6FB2C743D8}" type="pres">
      <dgm:prSet presAssocID="{2E994DB3-5E7C-42F1-8297-D585B3544E9F}" presName="hierRoot2" presStyleCnt="0">
        <dgm:presLayoutVars>
          <dgm:hierBranch val="init"/>
        </dgm:presLayoutVars>
      </dgm:prSet>
      <dgm:spPr/>
    </dgm:pt>
    <dgm:pt modelId="{521F6952-E5B6-4CF3-8896-DEEBA67F01A6}" type="pres">
      <dgm:prSet presAssocID="{2E994DB3-5E7C-42F1-8297-D585B3544E9F}" presName="rootComposite" presStyleCnt="0"/>
      <dgm:spPr/>
    </dgm:pt>
    <dgm:pt modelId="{A8E14926-718E-4D73-8D7B-98A0C4DE6367}" type="pres">
      <dgm:prSet presAssocID="{2E994DB3-5E7C-42F1-8297-D585B3544E9F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B04AB-CDD8-4C7F-816F-86666F099794}" type="pres">
      <dgm:prSet presAssocID="{2E994DB3-5E7C-42F1-8297-D585B3544E9F}" presName="rootConnector" presStyleLbl="node3" presStyleIdx="0" presStyleCnt="3"/>
      <dgm:spPr/>
      <dgm:t>
        <a:bodyPr/>
        <a:lstStyle/>
        <a:p>
          <a:endParaRPr lang="en-US"/>
        </a:p>
      </dgm:t>
    </dgm:pt>
    <dgm:pt modelId="{64F27C3E-A42A-4AF7-A8DE-ABD422B8EF5E}" type="pres">
      <dgm:prSet presAssocID="{2E994DB3-5E7C-42F1-8297-D585B3544E9F}" presName="hierChild4" presStyleCnt="0"/>
      <dgm:spPr/>
    </dgm:pt>
    <dgm:pt modelId="{25207ECC-7C3A-464B-9C70-CB749D8D38B3}" type="pres">
      <dgm:prSet presAssocID="{2E994DB3-5E7C-42F1-8297-D585B3544E9F}" presName="hierChild5" presStyleCnt="0"/>
      <dgm:spPr/>
    </dgm:pt>
    <dgm:pt modelId="{532325C6-4014-4D24-AAF7-708069A09D79}" type="pres">
      <dgm:prSet presAssocID="{0AA67D5F-EBF9-4026-A4A7-65D9F64D8749}" presName="Name37" presStyleLbl="parChTrans1D3" presStyleIdx="1" presStyleCnt="3"/>
      <dgm:spPr/>
      <dgm:t>
        <a:bodyPr/>
        <a:lstStyle/>
        <a:p>
          <a:endParaRPr lang="en-US"/>
        </a:p>
      </dgm:t>
    </dgm:pt>
    <dgm:pt modelId="{636F4BA7-AD66-44F3-AB64-F4CECEE7F748}" type="pres">
      <dgm:prSet presAssocID="{C674FFCA-A718-483A-A083-284259C1F8A7}" presName="hierRoot2" presStyleCnt="0">
        <dgm:presLayoutVars>
          <dgm:hierBranch val="init"/>
        </dgm:presLayoutVars>
      </dgm:prSet>
      <dgm:spPr/>
    </dgm:pt>
    <dgm:pt modelId="{DF5E245D-7745-483D-9448-6158D4227080}" type="pres">
      <dgm:prSet presAssocID="{C674FFCA-A718-483A-A083-284259C1F8A7}" presName="rootComposite" presStyleCnt="0"/>
      <dgm:spPr/>
    </dgm:pt>
    <dgm:pt modelId="{8072202B-21C0-45D5-97DE-6FDF61E73698}" type="pres">
      <dgm:prSet presAssocID="{C674FFCA-A718-483A-A083-284259C1F8A7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207CC-C1C7-4A34-AB3E-1D1A3E28C107}" type="pres">
      <dgm:prSet presAssocID="{C674FFCA-A718-483A-A083-284259C1F8A7}" presName="rootConnector" presStyleLbl="node3" presStyleIdx="1" presStyleCnt="3"/>
      <dgm:spPr/>
      <dgm:t>
        <a:bodyPr/>
        <a:lstStyle/>
        <a:p>
          <a:endParaRPr lang="en-US"/>
        </a:p>
      </dgm:t>
    </dgm:pt>
    <dgm:pt modelId="{CD0EFFF8-9CE8-4507-9D82-90E18E42AE41}" type="pres">
      <dgm:prSet presAssocID="{C674FFCA-A718-483A-A083-284259C1F8A7}" presName="hierChild4" presStyleCnt="0"/>
      <dgm:spPr/>
    </dgm:pt>
    <dgm:pt modelId="{CD62017C-B735-43F0-9CD1-8A0C9764EB72}" type="pres">
      <dgm:prSet presAssocID="{A57D1ED4-0BF4-4EB2-A6A6-DC583C96A7E0}" presName="Name37" presStyleLbl="parChTrans1D4" presStyleIdx="0" presStyleCnt="3"/>
      <dgm:spPr/>
      <dgm:t>
        <a:bodyPr/>
        <a:lstStyle/>
        <a:p>
          <a:endParaRPr lang="en-US"/>
        </a:p>
      </dgm:t>
    </dgm:pt>
    <dgm:pt modelId="{9F4A84AE-79B8-434B-8CCC-676C2AFB5225}" type="pres">
      <dgm:prSet presAssocID="{86D1550A-8C0C-4226-8B77-6022120EE794}" presName="hierRoot2" presStyleCnt="0">
        <dgm:presLayoutVars>
          <dgm:hierBranch val="init"/>
        </dgm:presLayoutVars>
      </dgm:prSet>
      <dgm:spPr/>
    </dgm:pt>
    <dgm:pt modelId="{586FB65A-D497-4DA7-9674-7EF4094CF6BC}" type="pres">
      <dgm:prSet presAssocID="{86D1550A-8C0C-4226-8B77-6022120EE794}" presName="rootComposite" presStyleCnt="0"/>
      <dgm:spPr/>
    </dgm:pt>
    <dgm:pt modelId="{18311895-F15E-4680-990B-7E11931594BD}" type="pres">
      <dgm:prSet presAssocID="{86D1550A-8C0C-4226-8B77-6022120EE794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0EC32B-2649-426D-B296-7F4AF12A54A1}" type="pres">
      <dgm:prSet presAssocID="{86D1550A-8C0C-4226-8B77-6022120EE794}" presName="rootConnector" presStyleLbl="node4" presStyleIdx="0" presStyleCnt="3"/>
      <dgm:spPr/>
      <dgm:t>
        <a:bodyPr/>
        <a:lstStyle/>
        <a:p>
          <a:endParaRPr lang="en-US"/>
        </a:p>
      </dgm:t>
    </dgm:pt>
    <dgm:pt modelId="{BD1A478F-78F6-48AD-9117-E29E2F0F8B3D}" type="pres">
      <dgm:prSet presAssocID="{86D1550A-8C0C-4226-8B77-6022120EE794}" presName="hierChild4" presStyleCnt="0"/>
      <dgm:spPr/>
    </dgm:pt>
    <dgm:pt modelId="{8952590E-94E2-4BCD-893A-30B65D1739DF}" type="pres">
      <dgm:prSet presAssocID="{86D1550A-8C0C-4226-8B77-6022120EE794}" presName="hierChild5" presStyleCnt="0"/>
      <dgm:spPr/>
    </dgm:pt>
    <dgm:pt modelId="{DC272C0E-54D5-416E-9C5B-1316A515BEB3}" type="pres">
      <dgm:prSet presAssocID="{C674FFCA-A718-483A-A083-284259C1F8A7}" presName="hierChild5" presStyleCnt="0"/>
      <dgm:spPr/>
    </dgm:pt>
    <dgm:pt modelId="{957FF437-F1CE-492E-9297-4A45CCB36474}" type="pres">
      <dgm:prSet presAssocID="{8F82B04C-4EAB-4DFF-A1D8-6F48EABEF53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0023E8E8-8BCB-447F-8DC9-C30B152A885B}" type="pres">
      <dgm:prSet presAssocID="{1D0714B6-74B8-4A48-9EC9-C03D84391B62}" presName="hierRoot2" presStyleCnt="0">
        <dgm:presLayoutVars>
          <dgm:hierBranch val="init"/>
        </dgm:presLayoutVars>
      </dgm:prSet>
      <dgm:spPr/>
    </dgm:pt>
    <dgm:pt modelId="{25F08B24-7FB1-4981-BFC5-A4B34662145C}" type="pres">
      <dgm:prSet presAssocID="{1D0714B6-74B8-4A48-9EC9-C03D84391B62}" presName="rootComposite" presStyleCnt="0"/>
      <dgm:spPr/>
    </dgm:pt>
    <dgm:pt modelId="{F45853F1-BAFE-4836-B474-64FD8EAA2891}" type="pres">
      <dgm:prSet presAssocID="{1D0714B6-74B8-4A48-9EC9-C03D84391B6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019580-478F-4F14-B0FA-5721F4DF8F89}" type="pres">
      <dgm:prSet presAssocID="{1D0714B6-74B8-4A48-9EC9-C03D84391B62}" presName="rootConnector" presStyleLbl="node3" presStyleIdx="2" presStyleCnt="3"/>
      <dgm:spPr/>
      <dgm:t>
        <a:bodyPr/>
        <a:lstStyle/>
        <a:p>
          <a:endParaRPr lang="en-US"/>
        </a:p>
      </dgm:t>
    </dgm:pt>
    <dgm:pt modelId="{87D17D4E-D3FB-4058-AEAD-43DC97637516}" type="pres">
      <dgm:prSet presAssocID="{1D0714B6-74B8-4A48-9EC9-C03D84391B62}" presName="hierChild4" presStyleCnt="0"/>
      <dgm:spPr/>
    </dgm:pt>
    <dgm:pt modelId="{9C0E8512-35D5-48D0-95AA-CD3E90FFCEC6}" type="pres">
      <dgm:prSet presAssocID="{14DDFCD4-4E69-4112-BDF5-CD1E3BE0653E}" presName="Name37" presStyleLbl="parChTrans1D4" presStyleIdx="1" presStyleCnt="3"/>
      <dgm:spPr/>
      <dgm:t>
        <a:bodyPr/>
        <a:lstStyle/>
        <a:p>
          <a:endParaRPr lang="en-US"/>
        </a:p>
      </dgm:t>
    </dgm:pt>
    <dgm:pt modelId="{740B5389-804F-4BC0-8D08-42C0AC054DBF}" type="pres">
      <dgm:prSet presAssocID="{EF3EB217-4A54-4996-A87E-B6E82B6D4D4A}" presName="hierRoot2" presStyleCnt="0">
        <dgm:presLayoutVars>
          <dgm:hierBranch val="init"/>
        </dgm:presLayoutVars>
      </dgm:prSet>
      <dgm:spPr/>
    </dgm:pt>
    <dgm:pt modelId="{783DC7B7-7605-4308-8639-30EBF037FD11}" type="pres">
      <dgm:prSet presAssocID="{EF3EB217-4A54-4996-A87E-B6E82B6D4D4A}" presName="rootComposite" presStyleCnt="0"/>
      <dgm:spPr/>
    </dgm:pt>
    <dgm:pt modelId="{AFF3D9BC-3873-492E-AD86-AE06B2FB9BB5}" type="pres">
      <dgm:prSet presAssocID="{EF3EB217-4A54-4996-A87E-B6E82B6D4D4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F49895-1F47-48CB-969F-6D5DA34B6FAD}" type="pres">
      <dgm:prSet presAssocID="{EF3EB217-4A54-4996-A87E-B6E82B6D4D4A}" presName="rootConnector" presStyleLbl="node4" presStyleIdx="1" presStyleCnt="3"/>
      <dgm:spPr/>
      <dgm:t>
        <a:bodyPr/>
        <a:lstStyle/>
        <a:p>
          <a:endParaRPr lang="en-US"/>
        </a:p>
      </dgm:t>
    </dgm:pt>
    <dgm:pt modelId="{BF2E8CDB-E280-49D5-8296-4CD5985672DE}" type="pres">
      <dgm:prSet presAssocID="{EF3EB217-4A54-4996-A87E-B6E82B6D4D4A}" presName="hierChild4" presStyleCnt="0"/>
      <dgm:spPr/>
    </dgm:pt>
    <dgm:pt modelId="{C568B875-03CA-4EE5-B29F-12FB06BB7E0C}" type="pres">
      <dgm:prSet presAssocID="{EF3EB217-4A54-4996-A87E-B6E82B6D4D4A}" presName="hierChild5" presStyleCnt="0"/>
      <dgm:spPr/>
    </dgm:pt>
    <dgm:pt modelId="{53F24718-A497-4CA3-A5DD-749631D1EEF1}" type="pres">
      <dgm:prSet presAssocID="{22ACC01E-D481-4F6B-A81F-C23D36AB2ED1}" presName="Name37" presStyleLbl="parChTrans1D4" presStyleIdx="2" presStyleCnt="3"/>
      <dgm:spPr/>
      <dgm:t>
        <a:bodyPr/>
        <a:lstStyle/>
        <a:p>
          <a:endParaRPr lang="en-US"/>
        </a:p>
      </dgm:t>
    </dgm:pt>
    <dgm:pt modelId="{02E7A22D-2F51-43A1-88D1-AF42D065D339}" type="pres">
      <dgm:prSet presAssocID="{7ACB447D-505F-41A4-9248-D24FEFAED3FA}" presName="hierRoot2" presStyleCnt="0">
        <dgm:presLayoutVars>
          <dgm:hierBranch val="init"/>
        </dgm:presLayoutVars>
      </dgm:prSet>
      <dgm:spPr/>
    </dgm:pt>
    <dgm:pt modelId="{9C51DBC9-D7AA-4EA5-B518-9A8FED078D6E}" type="pres">
      <dgm:prSet presAssocID="{7ACB447D-505F-41A4-9248-D24FEFAED3FA}" presName="rootComposite" presStyleCnt="0"/>
      <dgm:spPr/>
    </dgm:pt>
    <dgm:pt modelId="{CA542F6A-C397-4D9C-8BC2-0FFECE0FA4C4}" type="pres">
      <dgm:prSet presAssocID="{7ACB447D-505F-41A4-9248-D24FEFAED3F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B9B6C5-8977-4304-89B7-0A92850D0065}" type="pres">
      <dgm:prSet presAssocID="{7ACB447D-505F-41A4-9248-D24FEFAED3FA}" presName="rootConnector" presStyleLbl="node4" presStyleIdx="2" presStyleCnt="3"/>
      <dgm:spPr/>
      <dgm:t>
        <a:bodyPr/>
        <a:lstStyle/>
        <a:p>
          <a:endParaRPr lang="en-US"/>
        </a:p>
      </dgm:t>
    </dgm:pt>
    <dgm:pt modelId="{D6091975-5B9C-4428-9E09-A96BF51C6D25}" type="pres">
      <dgm:prSet presAssocID="{7ACB447D-505F-41A4-9248-D24FEFAED3FA}" presName="hierChild4" presStyleCnt="0"/>
      <dgm:spPr/>
    </dgm:pt>
    <dgm:pt modelId="{F9DD9574-73EF-4051-9487-87F9D2C46B00}" type="pres">
      <dgm:prSet presAssocID="{7ACB447D-505F-41A4-9248-D24FEFAED3FA}" presName="hierChild5" presStyleCnt="0"/>
      <dgm:spPr/>
    </dgm:pt>
    <dgm:pt modelId="{19DB9158-D8E5-4A86-902C-8143797BFE44}" type="pres">
      <dgm:prSet presAssocID="{1D0714B6-74B8-4A48-9EC9-C03D84391B62}" presName="hierChild5" presStyleCnt="0"/>
      <dgm:spPr/>
    </dgm:pt>
    <dgm:pt modelId="{DB14663E-3F9B-49BD-A2FD-19269A3E0971}" type="pres">
      <dgm:prSet presAssocID="{EA2EDD3D-839A-4AB2-B667-2FA8C6ECB7FF}" presName="hierChild5" presStyleCnt="0"/>
      <dgm:spPr/>
    </dgm:pt>
    <dgm:pt modelId="{1D03697B-413B-4C09-BFFC-6CD696D2EEE9}" type="pres">
      <dgm:prSet presAssocID="{BAE4AA8E-02FF-4A1B-8385-CC5248F24E47}" presName="Name37" presStyleLbl="parChTrans1D2" presStyleIdx="1" presStyleCnt="8"/>
      <dgm:spPr/>
      <dgm:t>
        <a:bodyPr/>
        <a:lstStyle/>
        <a:p>
          <a:endParaRPr lang="en-US"/>
        </a:p>
      </dgm:t>
    </dgm:pt>
    <dgm:pt modelId="{CF7AF967-238B-462E-B7F9-90BEB9BE4FA1}" type="pres">
      <dgm:prSet presAssocID="{80319487-3F8A-4643-B090-016C24A393D4}" presName="hierRoot2" presStyleCnt="0">
        <dgm:presLayoutVars>
          <dgm:hierBranch val="init"/>
        </dgm:presLayoutVars>
      </dgm:prSet>
      <dgm:spPr/>
    </dgm:pt>
    <dgm:pt modelId="{26963596-805D-4FBA-96D7-971E9941602D}" type="pres">
      <dgm:prSet presAssocID="{80319487-3F8A-4643-B090-016C24A393D4}" presName="rootComposite" presStyleCnt="0"/>
      <dgm:spPr/>
    </dgm:pt>
    <dgm:pt modelId="{71B14C46-B503-440A-9BD2-335467A3B04F}" type="pres">
      <dgm:prSet presAssocID="{80319487-3F8A-4643-B090-016C24A393D4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2C4-3154-45FF-B223-3784B6DC3DE6}" type="pres">
      <dgm:prSet presAssocID="{80319487-3F8A-4643-B090-016C24A393D4}" presName="rootConnector" presStyleLbl="node2" presStyleIdx="1" presStyleCnt="8"/>
      <dgm:spPr/>
      <dgm:t>
        <a:bodyPr/>
        <a:lstStyle/>
        <a:p>
          <a:endParaRPr lang="en-US"/>
        </a:p>
      </dgm:t>
    </dgm:pt>
    <dgm:pt modelId="{A818E1BA-39D4-49CE-B23D-A36BD3D2097C}" type="pres">
      <dgm:prSet presAssocID="{80319487-3F8A-4643-B090-016C24A393D4}" presName="hierChild4" presStyleCnt="0"/>
      <dgm:spPr/>
    </dgm:pt>
    <dgm:pt modelId="{C33F6519-7570-48F7-854E-C81405A25062}" type="pres">
      <dgm:prSet presAssocID="{80319487-3F8A-4643-B090-016C24A393D4}" presName="hierChild5" presStyleCnt="0"/>
      <dgm:spPr/>
    </dgm:pt>
    <dgm:pt modelId="{4486D05F-0AB2-44D1-A8D2-7A1BA8C5112C}" type="pres">
      <dgm:prSet presAssocID="{50AD1393-705D-42B9-B034-116C147DEFA6}" presName="Name37" presStyleLbl="parChTrans1D2" presStyleIdx="2" presStyleCnt="8"/>
      <dgm:spPr/>
      <dgm:t>
        <a:bodyPr/>
        <a:lstStyle/>
        <a:p>
          <a:endParaRPr lang="en-US"/>
        </a:p>
      </dgm:t>
    </dgm:pt>
    <dgm:pt modelId="{FA39F522-2F62-4B4D-813A-912F834F72A4}" type="pres">
      <dgm:prSet presAssocID="{A2F6C2B1-4728-436A-AA09-DF35CEDDF063}" presName="hierRoot2" presStyleCnt="0">
        <dgm:presLayoutVars>
          <dgm:hierBranch val="init"/>
        </dgm:presLayoutVars>
      </dgm:prSet>
      <dgm:spPr/>
    </dgm:pt>
    <dgm:pt modelId="{5875BC31-3E2C-4054-AD45-BE7D052A97C3}" type="pres">
      <dgm:prSet presAssocID="{A2F6C2B1-4728-436A-AA09-DF35CEDDF063}" presName="rootComposite" presStyleCnt="0"/>
      <dgm:spPr/>
    </dgm:pt>
    <dgm:pt modelId="{0203676D-5E42-4B1D-BCF0-0823A8474019}" type="pres">
      <dgm:prSet presAssocID="{A2F6C2B1-4728-436A-AA09-DF35CEDDF063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C34C1-92C3-4B0A-86C2-BA614F1B67BF}" type="pres">
      <dgm:prSet presAssocID="{A2F6C2B1-4728-436A-AA09-DF35CEDDF063}" presName="rootConnector" presStyleLbl="node2" presStyleIdx="2" presStyleCnt="8"/>
      <dgm:spPr/>
      <dgm:t>
        <a:bodyPr/>
        <a:lstStyle/>
        <a:p>
          <a:endParaRPr lang="en-US"/>
        </a:p>
      </dgm:t>
    </dgm:pt>
    <dgm:pt modelId="{BEE6C5FD-699F-4DBA-A2DB-EB8A7B2C09E0}" type="pres">
      <dgm:prSet presAssocID="{A2F6C2B1-4728-436A-AA09-DF35CEDDF063}" presName="hierChild4" presStyleCnt="0"/>
      <dgm:spPr/>
    </dgm:pt>
    <dgm:pt modelId="{CE7E5214-CE9B-454A-BB9B-7DF781288271}" type="pres">
      <dgm:prSet presAssocID="{A2F6C2B1-4728-436A-AA09-DF35CEDDF063}" presName="hierChild5" presStyleCnt="0"/>
      <dgm:spPr/>
    </dgm:pt>
    <dgm:pt modelId="{D8BB1A81-803D-4018-9343-9FA4C3CFD4E2}" type="pres">
      <dgm:prSet presAssocID="{CAC7766B-DE5C-43C0-8D0C-9669FC20A417}" presName="hierChild3" presStyleCnt="0"/>
      <dgm:spPr/>
    </dgm:pt>
    <dgm:pt modelId="{7D009CBE-7A5C-4F9A-A418-780DC90EAB1D}" type="pres">
      <dgm:prSet presAssocID="{4BBF9883-A03A-4B2F-896F-8EF302347EE2}" presName="hierRoot1" presStyleCnt="0">
        <dgm:presLayoutVars>
          <dgm:hierBranch val="init"/>
        </dgm:presLayoutVars>
      </dgm:prSet>
      <dgm:spPr/>
    </dgm:pt>
    <dgm:pt modelId="{97CDEC42-01A8-4087-A334-4D50E45E13AE}" type="pres">
      <dgm:prSet presAssocID="{4BBF9883-A03A-4B2F-896F-8EF302347EE2}" presName="rootComposite1" presStyleCnt="0"/>
      <dgm:spPr/>
    </dgm:pt>
    <dgm:pt modelId="{6D8D8C4E-9B9B-463C-921F-DBDE1D461FC9}" type="pres">
      <dgm:prSet presAssocID="{4BBF9883-A03A-4B2F-896F-8EF302347EE2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075E-33AC-4FF9-8CB3-440C817B2CB1}" type="pres">
      <dgm:prSet presAssocID="{4BBF9883-A03A-4B2F-896F-8EF302347E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EFA9C-1289-4A57-B6DC-89D697314DD7}" type="pres">
      <dgm:prSet presAssocID="{4BBF9883-A03A-4B2F-896F-8EF302347EE2}" presName="hierChild2" presStyleCnt="0"/>
      <dgm:spPr/>
    </dgm:pt>
    <dgm:pt modelId="{0799BBCF-F320-49D0-9DBF-FA491F8C123B}" type="pres">
      <dgm:prSet presAssocID="{86D67BA0-2260-4961-8019-BEADBB878736}" presName="Name37" presStyleLbl="parChTrans1D2" presStyleIdx="3" presStyleCnt="8"/>
      <dgm:spPr/>
      <dgm:t>
        <a:bodyPr/>
        <a:lstStyle/>
        <a:p>
          <a:endParaRPr lang="en-US"/>
        </a:p>
      </dgm:t>
    </dgm:pt>
    <dgm:pt modelId="{FEBDE2D0-EA98-48A4-8D40-556B9787BCCD}" type="pres">
      <dgm:prSet presAssocID="{D95619CE-CA05-4AA4-AB6E-85A81E61E732}" presName="hierRoot2" presStyleCnt="0">
        <dgm:presLayoutVars>
          <dgm:hierBranch val="init"/>
        </dgm:presLayoutVars>
      </dgm:prSet>
      <dgm:spPr/>
    </dgm:pt>
    <dgm:pt modelId="{9AB25C30-6651-4B2C-88ED-92606E69CF6C}" type="pres">
      <dgm:prSet presAssocID="{D95619CE-CA05-4AA4-AB6E-85A81E61E732}" presName="rootComposite" presStyleCnt="0"/>
      <dgm:spPr/>
    </dgm:pt>
    <dgm:pt modelId="{9A26AB44-D30B-4FDD-AAFE-A65071F2085C}" type="pres">
      <dgm:prSet presAssocID="{D95619CE-CA05-4AA4-AB6E-85A81E61E732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27592-F5BC-40F7-B8B9-32A43A09C761}" type="pres">
      <dgm:prSet presAssocID="{D95619CE-CA05-4AA4-AB6E-85A81E61E732}" presName="rootConnector" presStyleLbl="node2" presStyleIdx="3" presStyleCnt="8"/>
      <dgm:spPr/>
      <dgm:t>
        <a:bodyPr/>
        <a:lstStyle/>
        <a:p>
          <a:endParaRPr lang="en-US"/>
        </a:p>
      </dgm:t>
    </dgm:pt>
    <dgm:pt modelId="{4BAD853B-5FFB-4C59-81D4-067CE42B38A9}" type="pres">
      <dgm:prSet presAssocID="{D95619CE-CA05-4AA4-AB6E-85A81E61E732}" presName="hierChild4" presStyleCnt="0"/>
      <dgm:spPr/>
    </dgm:pt>
    <dgm:pt modelId="{E2D411D5-437E-4897-8A97-80488E3A8FAD}" type="pres">
      <dgm:prSet presAssocID="{D95619CE-CA05-4AA4-AB6E-85A81E61E732}" presName="hierChild5" presStyleCnt="0"/>
      <dgm:spPr/>
    </dgm:pt>
    <dgm:pt modelId="{C7597C16-F348-4319-A99F-1DBD7865E546}" type="pres">
      <dgm:prSet presAssocID="{E1EF0F19-3C12-4AB7-A8D1-BAA8591EF11F}" presName="Name37" presStyleLbl="parChTrans1D2" presStyleIdx="4" presStyleCnt="8"/>
      <dgm:spPr/>
      <dgm:t>
        <a:bodyPr/>
        <a:lstStyle/>
        <a:p>
          <a:endParaRPr lang="en-US"/>
        </a:p>
      </dgm:t>
    </dgm:pt>
    <dgm:pt modelId="{10BCD7B1-6DED-4307-995A-150135E34110}" type="pres">
      <dgm:prSet presAssocID="{DA439556-1258-4476-BBC8-C76338E4775C}" presName="hierRoot2" presStyleCnt="0">
        <dgm:presLayoutVars>
          <dgm:hierBranch val="init"/>
        </dgm:presLayoutVars>
      </dgm:prSet>
      <dgm:spPr/>
    </dgm:pt>
    <dgm:pt modelId="{F67FF915-D6B8-4D65-954D-14C76BB3C91C}" type="pres">
      <dgm:prSet presAssocID="{DA439556-1258-4476-BBC8-C76338E4775C}" presName="rootComposite" presStyleCnt="0"/>
      <dgm:spPr/>
    </dgm:pt>
    <dgm:pt modelId="{DC267A1E-7389-4745-88F3-BC1226F6AF38}" type="pres">
      <dgm:prSet presAssocID="{DA439556-1258-4476-BBC8-C76338E4775C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50BA03-D412-4B8C-9279-AA3CCB9A897B}" type="pres">
      <dgm:prSet presAssocID="{DA439556-1258-4476-BBC8-C76338E4775C}" presName="rootConnector" presStyleLbl="node2" presStyleIdx="4" presStyleCnt="8"/>
      <dgm:spPr/>
      <dgm:t>
        <a:bodyPr/>
        <a:lstStyle/>
        <a:p>
          <a:endParaRPr lang="en-US"/>
        </a:p>
      </dgm:t>
    </dgm:pt>
    <dgm:pt modelId="{6C0566E6-3579-496C-9212-5B11D3BE986C}" type="pres">
      <dgm:prSet presAssocID="{DA439556-1258-4476-BBC8-C76338E4775C}" presName="hierChild4" presStyleCnt="0"/>
      <dgm:spPr/>
    </dgm:pt>
    <dgm:pt modelId="{12A425C5-FEE7-476C-894A-E60A9D8A6913}" type="pres">
      <dgm:prSet presAssocID="{DA439556-1258-4476-BBC8-C76338E4775C}" presName="hierChild5" presStyleCnt="0"/>
      <dgm:spPr/>
    </dgm:pt>
    <dgm:pt modelId="{771D52C7-F407-47AF-9DAD-80547B08A881}" type="pres">
      <dgm:prSet presAssocID="{BC4AFCE1-0693-4BE7-B97A-07FD01BD94CD}" presName="Name37" presStyleLbl="parChTrans1D2" presStyleIdx="5" presStyleCnt="8"/>
      <dgm:spPr/>
      <dgm:t>
        <a:bodyPr/>
        <a:lstStyle/>
        <a:p>
          <a:endParaRPr lang="en-US"/>
        </a:p>
      </dgm:t>
    </dgm:pt>
    <dgm:pt modelId="{DE58C20D-8C7B-49A5-A858-F83F173D1626}" type="pres">
      <dgm:prSet presAssocID="{1E875C99-EFA0-4017-88F4-2A605EEDDDFA}" presName="hierRoot2" presStyleCnt="0">
        <dgm:presLayoutVars>
          <dgm:hierBranch val="init"/>
        </dgm:presLayoutVars>
      </dgm:prSet>
      <dgm:spPr/>
    </dgm:pt>
    <dgm:pt modelId="{04B021E0-EC81-4EFE-A589-E8C72DF7BABF}" type="pres">
      <dgm:prSet presAssocID="{1E875C99-EFA0-4017-88F4-2A605EEDDDFA}" presName="rootComposite" presStyleCnt="0"/>
      <dgm:spPr/>
    </dgm:pt>
    <dgm:pt modelId="{F5D5EA07-932C-4F9C-AFCB-AB84139464E3}" type="pres">
      <dgm:prSet presAssocID="{1E875C99-EFA0-4017-88F4-2A605EEDDDFA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4FE3E1-87E9-4EAE-9F85-8B00F9DC2096}" type="pres">
      <dgm:prSet presAssocID="{1E875C99-EFA0-4017-88F4-2A605EEDDDFA}" presName="rootConnector" presStyleLbl="node2" presStyleIdx="5" presStyleCnt="8"/>
      <dgm:spPr/>
      <dgm:t>
        <a:bodyPr/>
        <a:lstStyle/>
        <a:p>
          <a:endParaRPr lang="en-US"/>
        </a:p>
      </dgm:t>
    </dgm:pt>
    <dgm:pt modelId="{318D6C04-A25D-437F-B810-140508DB1AC5}" type="pres">
      <dgm:prSet presAssocID="{1E875C99-EFA0-4017-88F4-2A605EEDDDFA}" presName="hierChild4" presStyleCnt="0"/>
      <dgm:spPr/>
    </dgm:pt>
    <dgm:pt modelId="{A002C092-E9C1-4DA5-AED0-1B0B1953020D}" type="pres">
      <dgm:prSet presAssocID="{1E875C99-EFA0-4017-88F4-2A605EEDDDFA}" presName="hierChild5" presStyleCnt="0"/>
      <dgm:spPr/>
    </dgm:pt>
    <dgm:pt modelId="{CD47B745-8A28-43D1-A573-A0D451758F81}" type="pres">
      <dgm:prSet presAssocID="{4BBF9883-A03A-4B2F-896F-8EF302347EE2}" presName="hierChild3" presStyleCnt="0"/>
      <dgm:spPr/>
    </dgm:pt>
    <dgm:pt modelId="{0F93EABC-ABE9-488B-B592-40B08FDF3858}" type="pres">
      <dgm:prSet presAssocID="{C601F52A-53CB-4274-819E-BD5C3C9C327F}" presName="hierRoot1" presStyleCnt="0">
        <dgm:presLayoutVars>
          <dgm:hierBranch val="init"/>
        </dgm:presLayoutVars>
      </dgm:prSet>
      <dgm:spPr/>
    </dgm:pt>
    <dgm:pt modelId="{379AE73F-A7B5-4C17-BA13-DA85B062E249}" type="pres">
      <dgm:prSet presAssocID="{C601F52A-53CB-4274-819E-BD5C3C9C327F}" presName="rootComposite1" presStyleCnt="0"/>
      <dgm:spPr/>
    </dgm:pt>
    <dgm:pt modelId="{7D155F82-E346-47E9-96A3-69358EA642DE}" type="pres">
      <dgm:prSet presAssocID="{C601F52A-53CB-4274-819E-BD5C3C9C327F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7B791C-284C-4A59-BF0D-EB2F876AF798}" type="pres">
      <dgm:prSet presAssocID="{C601F52A-53CB-4274-819E-BD5C3C9C32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28DFF15-0AC2-46B7-9B61-68864C5EA97D}" type="pres">
      <dgm:prSet presAssocID="{C601F52A-53CB-4274-819E-BD5C3C9C327F}" presName="hierChild2" presStyleCnt="0"/>
      <dgm:spPr/>
    </dgm:pt>
    <dgm:pt modelId="{5B39C376-768E-4FD2-9311-93D920DCBA5A}" type="pres">
      <dgm:prSet presAssocID="{32F40AD6-0838-4EF6-9896-74C300A1AF46}" presName="Name37" presStyleLbl="parChTrans1D2" presStyleIdx="6" presStyleCnt="8"/>
      <dgm:spPr/>
      <dgm:t>
        <a:bodyPr/>
        <a:lstStyle/>
        <a:p>
          <a:endParaRPr lang="en-US"/>
        </a:p>
      </dgm:t>
    </dgm:pt>
    <dgm:pt modelId="{21F7F383-9569-4C24-8781-E1C174948160}" type="pres">
      <dgm:prSet presAssocID="{16BA01A0-84D5-4EDF-B82E-55B3DDDE6409}" presName="hierRoot2" presStyleCnt="0">
        <dgm:presLayoutVars>
          <dgm:hierBranch val="init"/>
        </dgm:presLayoutVars>
      </dgm:prSet>
      <dgm:spPr/>
    </dgm:pt>
    <dgm:pt modelId="{400B3EA8-7576-4266-A9BD-E3FC18E03364}" type="pres">
      <dgm:prSet presAssocID="{16BA01A0-84D5-4EDF-B82E-55B3DDDE6409}" presName="rootComposite" presStyleCnt="0"/>
      <dgm:spPr/>
    </dgm:pt>
    <dgm:pt modelId="{AB08BF89-1357-4B78-963C-573BE246513B}" type="pres">
      <dgm:prSet presAssocID="{16BA01A0-84D5-4EDF-B82E-55B3DDDE6409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08127-29EC-4726-BD8A-F409BD4C6541}" type="pres">
      <dgm:prSet presAssocID="{16BA01A0-84D5-4EDF-B82E-55B3DDDE6409}" presName="rootConnector" presStyleLbl="node2" presStyleIdx="6" presStyleCnt="8"/>
      <dgm:spPr/>
      <dgm:t>
        <a:bodyPr/>
        <a:lstStyle/>
        <a:p>
          <a:endParaRPr lang="en-US"/>
        </a:p>
      </dgm:t>
    </dgm:pt>
    <dgm:pt modelId="{923FC3B3-9216-4C9E-ABAB-6817E7CC75B2}" type="pres">
      <dgm:prSet presAssocID="{16BA01A0-84D5-4EDF-B82E-55B3DDDE6409}" presName="hierChild4" presStyleCnt="0"/>
      <dgm:spPr/>
    </dgm:pt>
    <dgm:pt modelId="{BAE45247-5AC4-4AA8-BDC6-176C47E1958E}" type="pres">
      <dgm:prSet presAssocID="{16BA01A0-84D5-4EDF-B82E-55B3DDDE6409}" presName="hierChild5" presStyleCnt="0"/>
      <dgm:spPr/>
    </dgm:pt>
    <dgm:pt modelId="{7C37661F-2341-40B9-87DE-1A2E69BE474D}" type="pres">
      <dgm:prSet presAssocID="{724963AD-2756-42FA-AB25-F68D5B1B0DCE}" presName="Name37" presStyleLbl="parChTrans1D2" presStyleIdx="7" presStyleCnt="8"/>
      <dgm:spPr/>
      <dgm:t>
        <a:bodyPr/>
        <a:lstStyle/>
        <a:p>
          <a:endParaRPr lang="en-US"/>
        </a:p>
      </dgm:t>
    </dgm:pt>
    <dgm:pt modelId="{3FE90713-11FC-48C5-873B-9E3E8858B357}" type="pres">
      <dgm:prSet presAssocID="{F65F02AC-B1ED-45B1-AA9B-6F2B7451BF7C}" presName="hierRoot2" presStyleCnt="0">
        <dgm:presLayoutVars>
          <dgm:hierBranch val="init"/>
        </dgm:presLayoutVars>
      </dgm:prSet>
      <dgm:spPr/>
    </dgm:pt>
    <dgm:pt modelId="{45682679-9FFD-4492-B00A-A37AC57183D5}" type="pres">
      <dgm:prSet presAssocID="{F65F02AC-B1ED-45B1-AA9B-6F2B7451BF7C}" presName="rootComposite" presStyleCnt="0"/>
      <dgm:spPr/>
    </dgm:pt>
    <dgm:pt modelId="{0DAD24E6-608D-4A33-96C0-3F7AE07EA350}" type="pres">
      <dgm:prSet presAssocID="{F65F02AC-B1ED-45B1-AA9B-6F2B7451BF7C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79FD34-12AE-4B29-A9A4-FE7F766A115A}" type="pres">
      <dgm:prSet presAssocID="{F65F02AC-B1ED-45B1-AA9B-6F2B7451BF7C}" presName="rootConnector" presStyleLbl="node2" presStyleIdx="7" presStyleCnt="8"/>
      <dgm:spPr/>
      <dgm:t>
        <a:bodyPr/>
        <a:lstStyle/>
        <a:p>
          <a:endParaRPr lang="en-US"/>
        </a:p>
      </dgm:t>
    </dgm:pt>
    <dgm:pt modelId="{986546BF-5C8B-4B4A-BDF8-08AA3FD94859}" type="pres">
      <dgm:prSet presAssocID="{F65F02AC-B1ED-45B1-AA9B-6F2B7451BF7C}" presName="hierChild4" presStyleCnt="0"/>
      <dgm:spPr/>
    </dgm:pt>
    <dgm:pt modelId="{03D0A742-1B57-422D-8D74-87ADD726057F}" type="pres">
      <dgm:prSet presAssocID="{F65F02AC-B1ED-45B1-AA9B-6F2B7451BF7C}" presName="hierChild5" presStyleCnt="0"/>
      <dgm:spPr/>
    </dgm:pt>
    <dgm:pt modelId="{C50D50C5-34D1-4FFD-8C0D-8AAB9CB57D1B}" type="pres">
      <dgm:prSet presAssocID="{C601F52A-53CB-4274-819E-BD5C3C9C327F}" presName="hierChild3" presStyleCnt="0"/>
      <dgm:spPr/>
    </dgm:pt>
  </dgm:ptLst>
  <dgm:cxnLst>
    <dgm:cxn modelId="{6876F650-756F-4995-B2B9-262FFAEEA7D0}" srcId="{CAC7766B-DE5C-43C0-8D0C-9669FC20A417}" destId="{A2F6C2B1-4728-436A-AA09-DF35CEDDF063}" srcOrd="2" destOrd="0" parTransId="{50AD1393-705D-42B9-B034-116C147DEFA6}" sibTransId="{2E67BBBF-ABD2-4316-8E3F-3E3DE7ADBAE8}"/>
    <dgm:cxn modelId="{F615854C-285A-47F7-A964-DE67FDF81B87}" srcId="{84D8C106-AB6B-4315-9D52-511FA52375E2}" destId="{C601F52A-53CB-4274-819E-BD5C3C9C327F}" srcOrd="2" destOrd="0" parTransId="{DBDAFDD8-4479-4DC7-AE78-01BDF40A324B}" sibTransId="{84D04FB9-893C-4F6E-ADA3-1B5947A63E6C}"/>
    <dgm:cxn modelId="{006DB855-F869-4B40-AECF-CF4A1F1B14FC}" srcId="{CAC7766B-DE5C-43C0-8D0C-9669FC20A417}" destId="{80319487-3F8A-4643-B090-016C24A393D4}" srcOrd="1" destOrd="0" parTransId="{BAE4AA8E-02FF-4A1B-8385-CC5248F24E47}" sibTransId="{2FB021AC-1A1A-4308-8ECB-6F59A18D8C1A}"/>
    <dgm:cxn modelId="{2180B6A5-15E7-4F33-8EE3-05094424450D}" type="presOf" srcId="{1D0714B6-74B8-4A48-9EC9-C03D84391B62}" destId="{68019580-478F-4F14-B0FA-5721F4DF8F89}" srcOrd="1" destOrd="0" presId="urn:microsoft.com/office/officeart/2005/8/layout/orgChart1"/>
    <dgm:cxn modelId="{FF086D01-3325-4C1A-A516-C5E8084A1DBE}" type="presOf" srcId="{22ACC01E-D481-4F6B-A81F-C23D36AB2ED1}" destId="{53F24718-A497-4CA3-A5DD-749631D1EEF1}" srcOrd="0" destOrd="0" presId="urn:microsoft.com/office/officeart/2005/8/layout/orgChart1"/>
    <dgm:cxn modelId="{43844A57-53F3-4865-983D-2F18A16117C4}" type="presOf" srcId="{D95619CE-CA05-4AA4-AB6E-85A81E61E732}" destId="{9A26AB44-D30B-4FDD-AAFE-A65071F2085C}" srcOrd="0" destOrd="0" presId="urn:microsoft.com/office/officeart/2005/8/layout/orgChart1"/>
    <dgm:cxn modelId="{D96E7664-9C6C-48B9-BE17-0F667792764F}" type="presOf" srcId="{16BA01A0-84D5-4EDF-B82E-55B3DDDE6409}" destId="{AB08BF89-1357-4B78-963C-573BE246513B}" srcOrd="0" destOrd="0" presId="urn:microsoft.com/office/officeart/2005/8/layout/orgChart1"/>
    <dgm:cxn modelId="{2B202ECC-A583-441A-87D5-C71FB0EE88F0}" srcId="{CAC7766B-DE5C-43C0-8D0C-9669FC20A417}" destId="{EA2EDD3D-839A-4AB2-B667-2FA8C6ECB7FF}" srcOrd="0" destOrd="0" parTransId="{954346A7-C751-4604-B681-C10B879AC867}" sibTransId="{9E0A3E72-F863-4689-B11D-A2C909B8FE14}"/>
    <dgm:cxn modelId="{CA2CE5AF-8CD2-4269-AFD8-9DB89FEF65CB}" srcId="{4BBF9883-A03A-4B2F-896F-8EF302347EE2}" destId="{1E875C99-EFA0-4017-88F4-2A605EEDDDFA}" srcOrd="2" destOrd="0" parTransId="{BC4AFCE1-0693-4BE7-B97A-07FD01BD94CD}" sibTransId="{0DCFDE9D-A926-4F47-B5ED-F6BF01A43D13}"/>
    <dgm:cxn modelId="{5FCF246F-35AD-41AC-8328-D72CBAE9F359}" type="presOf" srcId="{A57D1ED4-0BF4-4EB2-A6A6-DC583C96A7E0}" destId="{CD62017C-B735-43F0-9CD1-8A0C9764EB72}" srcOrd="0" destOrd="0" presId="urn:microsoft.com/office/officeart/2005/8/layout/orgChart1"/>
    <dgm:cxn modelId="{A899D423-7C0A-4590-9067-4259AA105D47}" srcId="{EA2EDD3D-839A-4AB2-B667-2FA8C6ECB7FF}" destId="{C674FFCA-A718-483A-A083-284259C1F8A7}" srcOrd="1" destOrd="0" parTransId="{0AA67D5F-EBF9-4026-A4A7-65D9F64D8749}" sibTransId="{56877347-761D-454D-B3F6-C685D20FD884}"/>
    <dgm:cxn modelId="{D86C7B34-355D-4C4A-887C-7272669B08F1}" type="presOf" srcId="{EA2EDD3D-839A-4AB2-B667-2FA8C6ECB7FF}" destId="{FA2ED04F-3A88-41BC-965F-30027E0B1DBF}" srcOrd="0" destOrd="0" presId="urn:microsoft.com/office/officeart/2005/8/layout/orgChart1"/>
    <dgm:cxn modelId="{FDE9989E-BA94-41B0-80FB-5235086DED67}" type="presOf" srcId="{4BBF9883-A03A-4B2F-896F-8EF302347EE2}" destId="{6D8D8C4E-9B9B-463C-921F-DBDE1D461FC9}" srcOrd="0" destOrd="0" presId="urn:microsoft.com/office/officeart/2005/8/layout/orgChart1"/>
    <dgm:cxn modelId="{2B00F1C8-4BFC-4F87-AF6F-5C7D463654E7}" type="presOf" srcId="{8F82B04C-4EAB-4DFF-A1D8-6F48EABEF53B}" destId="{957FF437-F1CE-492E-9297-4A45CCB36474}" srcOrd="0" destOrd="0" presId="urn:microsoft.com/office/officeart/2005/8/layout/orgChart1"/>
    <dgm:cxn modelId="{61B8B143-C2CE-4B96-AB6D-60D0CE0E0AD1}" srcId="{1D0714B6-74B8-4A48-9EC9-C03D84391B62}" destId="{EF3EB217-4A54-4996-A87E-B6E82B6D4D4A}" srcOrd="0" destOrd="0" parTransId="{14DDFCD4-4E69-4112-BDF5-CD1E3BE0653E}" sibTransId="{FF0FCAC1-FE4A-47F2-9317-8581EA453688}"/>
    <dgm:cxn modelId="{D88A757D-4508-4385-AB65-AFEC6F0CFAFB}" type="presOf" srcId="{1E875C99-EFA0-4017-88F4-2A605EEDDDFA}" destId="{5F4FE3E1-87E9-4EAE-9F85-8B00F9DC2096}" srcOrd="1" destOrd="0" presId="urn:microsoft.com/office/officeart/2005/8/layout/orgChart1"/>
    <dgm:cxn modelId="{546836C8-80A2-49C8-A7C3-BC5055B98CA6}" type="presOf" srcId="{80319487-3F8A-4643-B090-016C24A393D4}" destId="{6FA1F2C4-3154-45FF-B223-3784B6DC3DE6}" srcOrd="1" destOrd="0" presId="urn:microsoft.com/office/officeart/2005/8/layout/orgChart1"/>
    <dgm:cxn modelId="{511B12FB-65CF-412D-B62B-4168AAEF48E1}" srcId="{EA2EDD3D-839A-4AB2-B667-2FA8C6ECB7FF}" destId="{2E994DB3-5E7C-42F1-8297-D585B3544E9F}" srcOrd="0" destOrd="0" parTransId="{3FC0ECCC-8B2B-4AB4-A9F1-1E1F58BBAC52}" sibTransId="{7A7B7B6B-548D-4F20-B34A-0C9674D1CB2E}"/>
    <dgm:cxn modelId="{2901D416-56D8-4C38-BCD0-A05D09B5F0B1}" type="presOf" srcId="{C601F52A-53CB-4274-819E-BD5C3C9C327F}" destId="{7D155F82-E346-47E9-96A3-69358EA642DE}" srcOrd="0" destOrd="0" presId="urn:microsoft.com/office/officeart/2005/8/layout/orgChart1"/>
    <dgm:cxn modelId="{05868C6B-A97B-4CA6-87E2-7DF278C7AC98}" type="presOf" srcId="{86D67BA0-2260-4961-8019-BEADBB878736}" destId="{0799BBCF-F320-49D0-9DBF-FA491F8C123B}" srcOrd="0" destOrd="0" presId="urn:microsoft.com/office/officeart/2005/8/layout/orgChart1"/>
    <dgm:cxn modelId="{D7EFA71E-96C6-4D60-844D-2EE2BD0A6C3A}" type="presOf" srcId="{E1EF0F19-3C12-4AB7-A8D1-BAA8591EF11F}" destId="{C7597C16-F348-4319-A99F-1DBD7865E546}" srcOrd="0" destOrd="0" presId="urn:microsoft.com/office/officeart/2005/8/layout/orgChart1"/>
    <dgm:cxn modelId="{0B2D917E-B108-42F0-A69F-BDD377F94BB1}" srcId="{84D8C106-AB6B-4315-9D52-511FA52375E2}" destId="{4BBF9883-A03A-4B2F-896F-8EF302347EE2}" srcOrd="1" destOrd="0" parTransId="{63397CDC-D118-41C3-BD7A-D5C5FFF3C4AB}" sibTransId="{FFC83707-EF80-4315-8882-6BB9FAD5DE45}"/>
    <dgm:cxn modelId="{65CEDB8F-DAE2-4B68-B8AF-B9FE13ED15F1}" type="presOf" srcId="{2E994DB3-5E7C-42F1-8297-D585B3544E9F}" destId="{40BB04AB-CDD8-4C7F-816F-86666F099794}" srcOrd="1" destOrd="0" presId="urn:microsoft.com/office/officeart/2005/8/layout/orgChart1"/>
    <dgm:cxn modelId="{B4E8EBB7-F30B-4D56-9F3A-DD0DF23DE2F6}" type="presOf" srcId="{C674FFCA-A718-483A-A083-284259C1F8A7}" destId="{8072202B-21C0-45D5-97DE-6FDF61E73698}" srcOrd="0" destOrd="0" presId="urn:microsoft.com/office/officeart/2005/8/layout/orgChart1"/>
    <dgm:cxn modelId="{928AB5B6-336D-49B2-AE32-4F3A5E008C8D}" type="presOf" srcId="{50AD1393-705D-42B9-B034-116C147DEFA6}" destId="{4486D05F-0AB2-44D1-A8D2-7A1BA8C5112C}" srcOrd="0" destOrd="0" presId="urn:microsoft.com/office/officeart/2005/8/layout/orgChart1"/>
    <dgm:cxn modelId="{63E89261-350E-4433-B27A-57FA219B9E00}" srcId="{C601F52A-53CB-4274-819E-BD5C3C9C327F}" destId="{16BA01A0-84D5-4EDF-B82E-55B3DDDE6409}" srcOrd="0" destOrd="0" parTransId="{32F40AD6-0838-4EF6-9896-74C300A1AF46}" sibTransId="{20F2B7D4-0D1E-4E39-9B36-F5A7DA350560}"/>
    <dgm:cxn modelId="{8BDB76F9-4FD0-4755-BA04-41463C8D1BF6}" type="presOf" srcId="{BC4AFCE1-0693-4BE7-B97A-07FD01BD94CD}" destId="{771D52C7-F407-47AF-9DAD-80547B08A881}" srcOrd="0" destOrd="0" presId="urn:microsoft.com/office/officeart/2005/8/layout/orgChart1"/>
    <dgm:cxn modelId="{6DCE81A9-0323-442D-AF72-5ED26E47D355}" srcId="{4BBF9883-A03A-4B2F-896F-8EF302347EE2}" destId="{D95619CE-CA05-4AA4-AB6E-85A81E61E732}" srcOrd="0" destOrd="0" parTransId="{86D67BA0-2260-4961-8019-BEADBB878736}" sibTransId="{F1CABD5D-BA59-4DD8-9E2C-FB6F548A0455}"/>
    <dgm:cxn modelId="{15D05F23-311A-4321-9036-2AC775EC9EE9}" type="presOf" srcId="{4BBF9883-A03A-4B2F-896F-8EF302347EE2}" destId="{928A075E-33AC-4FF9-8CB3-440C817B2CB1}" srcOrd="1" destOrd="0" presId="urn:microsoft.com/office/officeart/2005/8/layout/orgChart1"/>
    <dgm:cxn modelId="{086417BF-BD87-45B1-88B0-867F3DA6B22C}" srcId="{EA2EDD3D-839A-4AB2-B667-2FA8C6ECB7FF}" destId="{1D0714B6-74B8-4A48-9EC9-C03D84391B62}" srcOrd="2" destOrd="0" parTransId="{8F82B04C-4EAB-4DFF-A1D8-6F48EABEF53B}" sibTransId="{EDC34ED3-06DD-491B-ADD0-3E0619F393B7}"/>
    <dgm:cxn modelId="{000C8AEC-7E92-44C9-A20A-738665443ED4}" srcId="{C674FFCA-A718-483A-A083-284259C1F8A7}" destId="{86D1550A-8C0C-4226-8B77-6022120EE794}" srcOrd="0" destOrd="0" parTransId="{A57D1ED4-0BF4-4EB2-A6A6-DC583C96A7E0}" sibTransId="{59274F4E-75DA-40F1-9932-BD3229210D50}"/>
    <dgm:cxn modelId="{CBEDAE3E-DC9F-4B78-9FF0-C3AAED9074E9}" type="presOf" srcId="{724963AD-2756-42FA-AB25-F68D5B1B0DCE}" destId="{7C37661F-2341-40B9-87DE-1A2E69BE474D}" srcOrd="0" destOrd="0" presId="urn:microsoft.com/office/officeart/2005/8/layout/orgChart1"/>
    <dgm:cxn modelId="{99C67B09-AB30-4723-B184-9B9191E13EDA}" srcId="{4BBF9883-A03A-4B2F-896F-8EF302347EE2}" destId="{DA439556-1258-4476-BBC8-C76338E4775C}" srcOrd="1" destOrd="0" parTransId="{E1EF0F19-3C12-4AB7-A8D1-BAA8591EF11F}" sibTransId="{8A594E26-EB22-4A9A-9281-1E957BCB89BB}"/>
    <dgm:cxn modelId="{C4151CB1-A5CF-44B8-AA64-9887BB46BF35}" type="presOf" srcId="{954346A7-C751-4604-B681-C10B879AC867}" destId="{9E05DCDC-8F07-4639-984A-EEFE567B8926}" srcOrd="0" destOrd="0" presId="urn:microsoft.com/office/officeart/2005/8/layout/orgChart1"/>
    <dgm:cxn modelId="{F9036422-8328-465F-9803-889E26F3CF79}" srcId="{84D8C106-AB6B-4315-9D52-511FA52375E2}" destId="{CAC7766B-DE5C-43C0-8D0C-9669FC20A417}" srcOrd="0" destOrd="0" parTransId="{123441FF-A604-4232-8C87-D8A668FA704E}" sibTransId="{F6C24BAF-26F2-4AEA-AE48-D0829896368A}"/>
    <dgm:cxn modelId="{5C85D908-5458-4C63-8E97-A930E59364E0}" type="presOf" srcId="{14DDFCD4-4E69-4112-BDF5-CD1E3BE0653E}" destId="{9C0E8512-35D5-48D0-95AA-CD3E90FFCEC6}" srcOrd="0" destOrd="0" presId="urn:microsoft.com/office/officeart/2005/8/layout/orgChart1"/>
    <dgm:cxn modelId="{D00B4C93-FEBC-477A-8253-798E8A8C5EF8}" type="presOf" srcId="{EA2EDD3D-839A-4AB2-B667-2FA8C6ECB7FF}" destId="{448DAE71-17F2-470C-86EC-C15340F30DC6}" srcOrd="1" destOrd="0" presId="urn:microsoft.com/office/officeart/2005/8/layout/orgChart1"/>
    <dgm:cxn modelId="{B63F8FDD-DA0C-41FA-BB7C-0FBDEBB31A22}" type="presOf" srcId="{0AA67D5F-EBF9-4026-A4A7-65D9F64D8749}" destId="{532325C6-4014-4D24-AAF7-708069A09D79}" srcOrd="0" destOrd="0" presId="urn:microsoft.com/office/officeart/2005/8/layout/orgChart1"/>
    <dgm:cxn modelId="{B9448474-C3DA-4C9A-BEF8-AE0A2400A81B}" type="presOf" srcId="{86D1550A-8C0C-4226-8B77-6022120EE794}" destId="{18311895-F15E-4680-990B-7E11931594BD}" srcOrd="0" destOrd="0" presId="urn:microsoft.com/office/officeart/2005/8/layout/orgChart1"/>
    <dgm:cxn modelId="{2A3A7702-1E75-4F58-8346-0E1EC6BE9B9A}" type="presOf" srcId="{1E875C99-EFA0-4017-88F4-2A605EEDDDFA}" destId="{F5D5EA07-932C-4F9C-AFCB-AB84139464E3}" srcOrd="0" destOrd="0" presId="urn:microsoft.com/office/officeart/2005/8/layout/orgChart1"/>
    <dgm:cxn modelId="{959FA6F9-B6A2-44B1-B5A1-346B8B66E1BE}" type="presOf" srcId="{84D8C106-AB6B-4315-9D52-511FA52375E2}" destId="{B064F59B-7ACD-4B1D-A89B-889D79F3DA65}" srcOrd="0" destOrd="0" presId="urn:microsoft.com/office/officeart/2005/8/layout/orgChart1"/>
    <dgm:cxn modelId="{3911EA9F-262A-4554-8B86-19C262404BCE}" type="presOf" srcId="{F65F02AC-B1ED-45B1-AA9B-6F2B7451BF7C}" destId="{8C79FD34-12AE-4B29-A9A4-FE7F766A115A}" srcOrd="1" destOrd="0" presId="urn:microsoft.com/office/officeart/2005/8/layout/orgChart1"/>
    <dgm:cxn modelId="{4CAF3C2C-C145-47D6-A7EA-FEDBCECDF3A3}" type="presOf" srcId="{DA439556-1258-4476-BBC8-C76338E4775C}" destId="{2850BA03-D412-4B8C-9279-AA3CCB9A897B}" srcOrd="1" destOrd="0" presId="urn:microsoft.com/office/officeart/2005/8/layout/orgChart1"/>
    <dgm:cxn modelId="{F44F80CC-5F9B-4E7B-8F60-BBDA47D57F23}" type="presOf" srcId="{EF3EB217-4A54-4996-A87E-B6E82B6D4D4A}" destId="{0AF49895-1F47-48CB-969F-6D5DA34B6FAD}" srcOrd="1" destOrd="0" presId="urn:microsoft.com/office/officeart/2005/8/layout/orgChart1"/>
    <dgm:cxn modelId="{1A15FC66-B64D-4B5E-8A7B-60387177BEF3}" type="presOf" srcId="{BAE4AA8E-02FF-4A1B-8385-CC5248F24E47}" destId="{1D03697B-413B-4C09-BFFC-6CD696D2EEE9}" srcOrd="0" destOrd="0" presId="urn:microsoft.com/office/officeart/2005/8/layout/orgChart1"/>
    <dgm:cxn modelId="{2F027DD6-962A-4AC4-8696-338CA0177D6C}" type="presOf" srcId="{C601F52A-53CB-4274-819E-BD5C3C9C327F}" destId="{E07B791C-284C-4A59-BF0D-EB2F876AF798}" srcOrd="1" destOrd="0" presId="urn:microsoft.com/office/officeart/2005/8/layout/orgChart1"/>
    <dgm:cxn modelId="{5AD3C9A3-5156-42F0-86F4-6A5EE6898202}" srcId="{1D0714B6-74B8-4A48-9EC9-C03D84391B62}" destId="{7ACB447D-505F-41A4-9248-D24FEFAED3FA}" srcOrd="1" destOrd="0" parTransId="{22ACC01E-D481-4F6B-A81F-C23D36AB2ED1}" sibTransId="{1C1C19BF-0E1D-4F90-9E33-8B60C36B045F}"/>
    <dgm:cxn modelId="{F48B1CA3-0D48-4375-A4B0-EDF7099BA81D}" type="presOf" srcId="{32F40AD6-0838-4EF6-9896-74C300A1AF46}" destId="{5B39C376-768E-4FD2-9311-93D920DCBA5A}" srcOrd="0" destOrd="0" presId="urn:microsoft.com/office/officeart/2005/8/layout/orgChart1"/>
    <dgm:cxn modelId="{772B73F4-91BA-4E98-8612-873691BE8BD2}" type="presOf" srcId="{80319487-3F8A-4643-B090-016C24A393D4}" destId="{71B14C46-B503-440A-9BD2-335467A3B04F}" srcOrd="0" destOrd="0" presId="urn:microsoft.com/office/officeart/2005/8/layout/orgChart1"/>
    <dgm:cxn modelId="{97F6FA69-2EC7-40F2-81A4-F4571DF4CA17}" type="presOf" srcId="{3FC0ECCC-8B2B-4AB4-A9F1-1E1F58BBAC52}" destId="{3411709E-C7DA-420C-B92B-7957BCED4362}" srcOrd="0" destOrd="0" presId="urn:microsoft.com/office/officeart/2005/8/layout/orgChart1"/>
    <dgm:cxn modelId="{1D1A95C6-48DF-4197-B4AA-642A93D116E8}" type="presOf" srcId="{16BA01A0-84D5-4EDF-B82E-55B3DDDE6409}" destId="{03208127-29EC-4726-BD8A-F409BD4C6541}" srcOrd="1" destOrd="0" presId="urn:microsoft.com/office/officeart/2005/8/layout/orgChart1"/>
    <dgm:cxn modelId="{A582BCA8-4C05-422B-B2C3-9F091CBBACDE}" srcId="{C601F52A-53CB-4274-819E-BD5C3C9C327F}" destId="{F65F02AC-B1ED-45B1-AA9B-6F2B7451BF7C}" srcOrd="1" destOrd="0" parTransId="{724963AD-2756-42FA-AB25-F68D5B1B0DCE}" sibTransId="{DDA4C9C7-D85D-41A7-A933-1E76205939BD}"/>
    <dgm:cxn modelId="{A1EEAC90-82EB-4430-9DD6-7A23B420DD6C}" type="presOf" srcId="{CAC7766B-DE5C-43C0-8D0C-9669FC20A417}" destId="{71F4FE19-3A5A-4257-8991-5FCC55FD3DCC}" srcOrd="1" destOrd="0" presId="urn:microsoft.com/office/officeart/2005/8/layout/orgChart1"/>
    <dgm:cxn modelId="{63423F0C-A5C7-44D1-AF44-685FBE3857C6}" type="presOf" srcId="{F65F02AC-B1ED-45B1-AA9B-6F2B7451BF7C}" destId="{0DAD24E6-608D-4A33-96C0-3F7AE07EA350}" srcOrd="0" destOrd="0" presId="urn:microsoft.com/office/officeart/2005/8/layout/orgChart1"/>
    <dgm:cxn modelId="{91C97E14-63A4-434A-9CD6-7A55961C0FC0}" type="presOf" srcId="{CAC7766B-DE5C-43C0-8D0C-9669FC20A417}" destId="{668F5963-2D79-4176-9C0E-288E4E3476DD}" srcOrd="0" destOrd="0" presId="urn:microsoft.com/office/officeart/2005/8/layout/orgChart1"/>
    <dgm:cxn modelId="{DDB9E01C-19A2-4E24-BB73-F3241E601A78}" type="presOf" srcId="{A2F6C2B1-4728-436A-AA09-DF35CEDDF063}" destId="{D9DC34C1-92C3-4B0A-86C2-BA614F1B67BF}" srcOrd="1" destOrd="0" presId="urn:microsoft.com/office/officeart/2005/8/layout/orgChart1"/>
    <dgm:cxn modelId="{C695635B-58DC-4888-80B3-AC3E82967523}" type="presOf" srcId="{EF3EB217-4A54-4996-A87E-B6E82B6D4D4A}" destId="{AFF3D9BC-3873-492E-AD86-AE06B2FB9BB5}" srcOrd="0" destOrd="0" presId="urn:microsoft.com/office/officeart/2005/8/layout/orgChart1"/>
    <dgm:cxn modelId="{97BFFB78-1566-4C2A-998C-06492AAC0274}" type="presOf" srcId="{1D0714B6-74B8-4A48-9EC9-C03D84391B62}" destId="{F45853F1-BAFE-4836-B474-64FD8EAA2891}" srcOrd="0" destOrd="0" presId="urn:microsoft.com/office/officeart/2005/8/layout/orgChart1"/>
    <dgm:cxn modelId="{F5E1FE67-900E-4671-9C71-BC0FD0461FA8}" type="presOf" srcId="{D95619CE-CA05-4AA4-AB6E-85A81E61E732}" destId="{83527592-F5BC-40F7-B8B9-32A43A09C761}" srcOrd="1" destOrd="0" presId="urn:microsoft.com/office/officeart/2005/8/layout/orgChart1"/>
    <dgm:cxn modelId="{8BF6C8CA-34EA-48DA-B5EB-823D1EC7E944}" type="presOf" srcId="{DA439556-1258-4476-BBC8-C76338E4775C}" destId="{DC267A1E-7389-4745-88F3-BC1226F6AF38}" srcOrd="0" destOrd="0" presId="urn:microsoft.com/office/officeart/2005/8/layout/orgChart1"/>
    <dgm:cxn modelId="{EEF89D4F-CB36-41C8-ABE2-3F7365149135}" type="presOf" srcId="{2E994DB3-5E7C-42F1-8297-D585B3544E9F}" destId="{A8E14926-718E-4D73-8D7B-98A0C4DE6367}" srcOrd="0" destOrd="0" presId="urn:microsoft.com/office/officeart/2005/8/layout/orgChart1"/>
    <dgm:cxn modelId="{C945B667-515B-491E-A479-878199D8FAD7}" type="presOf" srcId="{C674FFCA-A718-483A-A083-284259C1F8A7}" destId="{716207CC-C1C7-4A34-AB3E-1D1A3E28C107}" srcOrd="1" destOrd="0" presId="urn:microsoft.com/office/officeart/2005/8/layout/orgChart1"/>
    <dgm:cxn modelId="{80F00BAA-1B39-4186-B526-D429AFABA232}" type="presOf" srcId="{7ACB447D-505F-41A4-9248-D24FEFAED3FA}" destId="{CA542F6A-C397-4D9C-8BC2-0FFECE0FA4C4}" srcOrd="0" destOrd="0" presId="urn:microsoft.com/office/officeart/2005/8/layout/orgChart1"/>
    <dgm:cxn modelId="{6AD62ABA-004E-4AB2-9AF8-30B6E7D95C3F}" type="presOf" srcId="{7ACB447D-505F-41A4-9248-D24FEFAED3FA}" destId="{42B9B6C5-8977-4304-89B7-0A92850D0065}" srcOrd="1" destOrd="0" presId="urn:microsoft.com/office/officeart/2005/8/layout/orgChart1"/>
    <dgm:cxn modelId="{8CA906D8-2451-4AD8-B058-A3A97AAA296B}" type="presOf" srcId="{86D1550A-8C0C-4226-8B77-6022120EE794}" destId="{C20EC32B-2649-426D-B296-7F4AF12A54A1}" srcOrd="1" destOrd="0" presId="urn:microsoft.com/office/officeart/2005/8/layout/orgChart1"/>
    <dgm:cxn modelId="{5DA22F29-7558-43EA-8718-20AD9827D415}" type="presOf" srcId="{A2F6C2B1-4728-436A-AA09-DF35CEDDF063}" destId="{0203676D-5E42-4B1D-BCF0-0823A8474019}" srcOrd="0" destOrd="0" presId="urn:microsoft.com/office/officeart/2005/8/layout/orgChart1"/>
    <dgm:cxn modelId="{F799B897-CE83-43FA-83D1-62C9FA0CB42C}" type="presParOf" srcId="{B064F59B-7ACD-4B1D-A89B-889D79F3DA65}" destId="{0131C301-4D9B-480A-B1BA-AF21600BC51C}" srcOrd="0" destOrd="0" presId="urn:microsoft.com/office/officeart/2005/8/layout/orgChart1"/>
    <dgm:cxn modelId="{54B7F698-AE03-4C05-BE1A-DA1ED057754E}" type="presParOf" srcId="{0131C301-4D9B-480A-B1BA-AF21600BC51C}" destId="{B3464EDE-C03B-4F3F-9162-4000190ADDB0}" srcOrd="0" destOrd="0" presId="urn:microsoft.com/office/officeart/2005/8/layout/orgChart1"/>
    <dgm:cxn modelId="{C0CA15F1-3AE3-4F5F-87FF-2A518B4E0F3B}" type="presParOf" srcId="{B3464EDE-C03B-4F3F-9162-4000190ADDB0}" destId="{668F5963-2D79-4176-9C0E-288E4E3476DD}" srcOrd="0" destOrd="0" presId="urn:microsoft.com/office/officeart/2005/8/layout/orgChart1"/>
    <dgm:cxn modelId="{2398AC8A-94CB-4465-BA2F-D1CF7487D1E7}" type="presParOf" srcId="{B3464EDE-C03B-4F3F-9162-4000190ADDB0}" destId="{71F4FE19-3A5A-4257-8991-5FCC55FD3DCC}" srcOrd="1" destOrd="0" presId="urn:microsoft.com/office/officeart/2005/8/layout/orgChart1"/>
    <dgm:cxn modelId="{8B2FF672-CB09-4FB1-8A86-2805137D8B19}" type="presParOf" srcId="{0131C301-4D9B-480A-B1BA-AF21600BC51C}" destId="{B3FFCEEF-365D-406B-B8DC-6CE4F52AA080}" srcOrd="1" destOrd="0" presId="urn:microsoft.com/office/officeart/2005/8/layout/orgChart1"/>
    <dgm:cxn modelId="{337FB5C1-7A7F-46A2-95DA-DA43DB13F594}" type="presParOf" srcId="{B3FFCEEF-365D-406B-B8DC-6CE4F52AA080}" destId="{9E05DCDC-8F07-4639-984A-EEFE567B8926}" srcOrd="0" destOrd="0" presId="urn:microsoft.com/office/officeart/2005/8/layout/orgChart1"/>
    <dgm:cxn modelId="{25478C96-5E96-46F7-9575-20B131079348}" type="presParOf" srcId="{B3FFCEEF-365D-406B-B8DC-6CE4F52AA080}" destId="{24308C7A-C26E-4D2B-B025-8AF68248B235}" srcOrd="1" destOrd="0" presId="urn:microsoft.com/office/officeart/2005/8/layout/orgChart1"/>
    <dgm:cxn modelId="{44C6E694-F93C-4245-99DC-342679362DAD}" type="presParOf" srcId="{24308C7A-C26E-4D2B-B025-8AF68248B235}" destId="{6FC66C67-EAE8-47B4-90BC-CFC8BA534B2D}" srcOrd="0" destOrd="0" presId="urn:microsoft.com/office/officeart/2005/8/layout/orgChart1"/>
    <dgm:cxn modelId="{BE533425-7593-46CF-9FDC-0D3FB752DD61}" type="presParOf" srcId="{6FC66C67-EAE8-47B4-90BC-CFC8BA534B2D}" destId="{FA2ED04F-3A88-41BC-965F-30027E0B1DBF}" srcOrd="0" destOrd="0" presId="urn:microsoft.com/office/officeart/2005/8/layout/orgChart1"/>
    <dgm:cxn modelId="{ED080B1B-A62A-4A19-BF14-0BFA82328AFA}" type="presParOf" srcId="{6FC66C67-EAE8-47B4-90BC-CFC8BA534B2D}" destId="{448DAE71-17F2-470C-86EC-C15340F30DC6}" srcOrd="1" destOrd="0" presId="urn:microsoft.com/office/officeart/2005/8/layout/orgChart1"/>
    <dgm:cxn modelId="{BBF85998-0594-4BA3-B6A8-444CFA0262F3}" type="presParOf" srcId="{24308C7A-C26E-4D2B-B025-8AF68248B235}" destId="{47720B0A-2CDE-487E-B702-1CFCB8A7DAA4}" srcOrd="1" destOrd="0" presId="urn:microsoft.com/office/officeart/2005/8/layout/orgChart1"/>
    <dgm:cxn modelId="{D9B677A5-6F80-4998-ACBD-69A75229A92D}" type="presParOf" srcId="{47720B0A-2CDE-487E-B702-1CFCB8A7DAA4}" destId="{3411709E-C7DA-420C-B92B-7957BCED4362}" srcOrd="0" destOrd="0" presId="urn:microsoft.com/office/officeart/2005/8/layout/orgChart1"/>
    <dgm:cxn modelId="{95AB565F-0DBB-459C-86B4-660B836CB8A9}" type="presParOf" srcId="{47720B0A-2CDE-487E-B702-1CFCB8A7DAA4}" destId="{8917E57E-0583-4C02-AC5B-9C6FB2C743D8}" srcOrd="1" destOrd="0" presId="urn:microsoft.com/office/officeart/2005/8/layout/orgChart1"/>
    <dgm:cxn modelId="{D03C57C9-44FA-4E59-8474-44C8F6A1655C}" type="presParOf" srcId="{8917E57E-0583-4C02-AC5B-9C6FB2C743D8}" destId="{521F6952-E5B6-4CF3-8896-DEEBA67F01A6}" srcOrd="0" destOrd="0" presId="urn:microsoft.com/office/officeart/2005/8/layout/orgChart1"/>
    <dgm:cxn modelId="{21B25FD0-A53F-41A4-AD21-78D61A612813}" type="presParOf" srcId="{521F6952-E5B6-4CF3-8896-DEEBA67F01A6}" destId="{A8E14926-718E-4D73-8D7B-98A0C4DE6367}" srcOrd="0" destOrd="0" presId="urn:microsoft.com/office/officeart/2005/8/layout/orgChart1"/>
    <dgm:cxn modelId="{A3C81CF8-947E-43D7-961F-A5F00DF2D3B0}" type="presParOf" srcId="{521F6952-E5B6-4CF3-8896-DEEBA67F01A6}" destId="{40BB04AB-CDD8-4C7F-816F-86666F099794}" srcOrd="1" destOrd="0" presId="urn:microsoft.com/office/officeart/2005/8/layout/orgChart1"/>
    <dgm:cxn modelId="{61C05276-8DDC-48C1-AA98-9DF4CDCFFD40}" type="presParOf" srcId="{8917E57E-0583-4C02-AC5B-9C6FB2C743D8}" destId="{64F27C3E-A42A-4AF7-A8DE-ABD422B8EF5E}" srcOrd="1" destOrd="0" presId="urn:microsoft.com/office/officeart/2005/8/layout/orgChart1"/>
    <dgm:cxn modelId="{47F49250-688D-437D-91B3-542F12B829BD}" type="presParOf" srcId="{8917E57E-0583-4C02-AC5B-9C6FB2C743D8}" destId="{25207ECC-7C3A-464B-9C70-CB749D8D38B3}" srcOrd="2" destOrd="0" presId="urn:microsoft.com/office/officeart/2005/8/layout/orgChart1"/>
    <dgm:cxn modelId="{8A07E95D-AC44-489B-BAFB-954A255A4DA6}" type="presParOf" srcId="{47720B0A-2CDE-487E-B702-1CFCB8A7DAA4}" destId="{532325C6-4014-4D24-AAF7-708069A09D79}" srcOrd="2" destOrd="0" presId="urn:microsoft.com/office/officeart/2005/8/layout/orgChart1"/>
    <dgm:cxn modelId="{81C09EF0-1859-4989-8E2B-26C07E2A788C}" type="presParOf" srcId="{47720B0A-2CDE-487E-B702-1CFCB8A7DAA4}" destId="{636F4BA7-AD66-44F3-AB64-F4CECEE7F748}" srcOrd="3" destOrd="0" presId="urn:microsoft.com/office/officeart/2005/8/layout/orgChart1"/>
    <dgm:cxn modelId="{D167292A-67B1-4DF3-A72D-91A2D4A04D6D}" type="presParOf" srcId="{636F4BA7-AD66-44F3-AB64-F4CECEE7F748}" destId="{DF5E245D-7745-483D-9448-6158D4227080}" srcOrd="0" destOrd="0" presId="urn:microsoft.com/office/officeart/2005/8/layout/orgChart1"/>
    <dgm:cxn modelId="{EE1F2903-4151-4BE9-9259-87426B88E020}" type="presParOf" srcId="{DF5E245D-7745-483D-9448-6158D4227080}" destId="{8072202B-21C0-45D5-97DE-6FDF61E73698}" srcOrd="0" destOrd="0" presId="urn:microsoft.com/office/officeart/2005/8/layout/orgChart1"/>
    <dgm:cxn modelId="{D1C49434-89DB-49FB-9E6A-BD40B7AFAFAF}" type="presParOf" srcId="{DF5E245D-7745-483D-9448-6158D4227080}" destId="{716207CC-C1C7-4A34-AB3E-1D1A3E28C107}" srcOrd="1" destOrd="0" presId="urn:microsoft.com/office/officeart/2005/8/layout/orgChart1"/>
    <dgm:cxn modelId="{BD075828-7588-41D0-87CE-12D1646CCCC0}" type="presParOf" srcId="{636F4BA7-AD66-44F3-AB64-F4CECEE7F748}" destId="{CD0EFFF8-9CE8-4507-9D82-90E18E42AE41}" srcOrd="1" destOrd="0" presId="urn:microsoft.com/office/officeart/2005/8/layout/orgChart1"/>
    <dgm:cxn modelId="{BC4FBE36-ABCB-4133-93A3-6AFF4EA77DB8}" type="presParOf" srcId="{CD0EFFF8-9CE8-4507-9D82-90E18E42AE41}" destId="{CD62017C-B735-43F0-9CD1-8A0C9764EB72}" srcOrd="0" destOrd="0" presId="urn:microsoft.com/office/officeart/2005/8/layout/orgChart1"/>
    <dgm:cxn modelId="{380B795F-C2AB-46C8-A972-807E38A6F342}" type="presParOf" srcId="{CD0EFFF8-9CE8-4507-9D82-90E18E42AE41}" destId="{9F4A84AE-79B8-434B-8CCC-676C2AFB5225}" srcOrd="1" destOrd="0" presId="urn:microsoft.com/office/officeart/2005/8/layout/orgChart1"/>
    <dgm:cxn modelId="{60EBF919-E949-40D0-B1B2-188F832AF3F1}" type="presParOf" srcId="{9F4A84AE-79B8-434B-8CCC-676C2AFB5225}" destId="{586FB65A-D497-4DA7-9674-7EF4094CF6BC}" srcOrd="0" destOrd="0" presId="urn:microsoft.com/office/officeart/2005/8/layout/orgChart1"/>
    <dgm:cxn modelId="{89967A75-02DB-4129-AC1C-A76CCB0E9DE9}" type="presParOf" srcId="{586FB65A-D497-4DA7-9674-7EF4094CF6BC}" destId="{18311895-F15E-4680-990B-7E11931594BD}" srcOrd="0" destOrd="0" presId="urn:microsoft.com/office/officeart/2005/8/layout/orgChart1"/>
    <dgm:cxn modelId="{0D7ACB5F-AE3E-458A-AD5D-B45FBF09917E}" type="presParOf" srcId="{586FB65A-D497-4DA7-9674-7EF4094CF6BC}" destId="{C20EC32B-2649-426D-B296-7F4AF12A54A1}" srcOrd="1" destOrd="0" presId="urn:microsoft.com/office/officeart/2005/8/layout/orgChart1"/>
    <dgm:cxn modelId="{499CDDDB-2230-4B7A-86F5-A6FBC563469D}" type="presParOf" srcId="{9F4A84AE-79B8-434B-8CCC-676C2AFB5225}" destId="{BD1A478F-78F6-48AD-9117-E29E2F0F8B3D}" srcOrd="1" destOrd="0" presId="urn:microsoft.com/office/officeart/2005/8/layout/orgChart1"/>
    <dgm:cxn modelId="{B3DB5828-3227-4C83-BB13-7939B8CE9580}" type="presParOf" srcId="{9F4A84AE-79B8-434B-8CCC-676C2AFB5225}" destId="{8952590E-94E2-4BCD-893A-30B65D1739DF}" srcOrd="2" destOrd="0" presId="urn:microsoft.com/office/officeart/2005/8/layout/orgChart1"/>
    <dgm:cxn modelId="{C429F9BE-B767-4DC3-8FBC-9E760E656661}" type="presParOf" srcId="{636F4BA7-AD66-44F3-AB64-F4CECEE7F748}" destId="{DC272C0E-54D5-416E-9C5B-1316A515BEB3}" srcOrd="2" destOrd="0" presId="urn:microsoft.com/office/officeart/2005/8/layout/orgChart1"/>
    <dgm:cxn modelId="{2ED9002B-D4E2-43CD-87C5-A7BC6F9747EB}" type="presParOf" srcId="{47720B0A-2CDE-487E-B702-1CFCB8A7DAA4}" destId="{957FF437-F1CE-492E-9297-4A45CCB36474}" srcOrd="4" destOrd="0" presId="urn:microsoft.com/office/officeart/2005/8/layout/orgChart1"/>
    <dgm:cxn modelId="{0D1E42CC-1E52-4C35-B737-7D2ED5C1E9EF}" type="presParOf" srcId="{47720B0A-2CDE-487E-B702-1CFCB8A7DAA4}" destId="{0023E8E8-8BCB-447F-8DC9-C30B152A885B}" srcOrd="5" destOrd="0" presId="urn:microsoft.com/office/officeart/2005/8/layout/orgChart1"/>
    <dgm:cxn modelId="{5FA4082D-B121-4340-AE3B-AFFBC5625101}" type="presParOf" srcId="{0023E8E8-8BCB-447F-8DC9-C30B152A885B}" destId="{25F08B24-7FB1-4981-BFC5-A4B34662145C}" srcOrd="0" destOrd="0" presId="urn:microsoft.com/office/officeart/2005/8/layout/orgChart1"/>
    <dgm:cxn modelId="{4E0C1828-8CD3-4597-9C04-09C0E83B4CEB}" type="presParOf" srcId="{25F08B24-7FB1-4981-BFC5-A4B34662145C}" destId="{F45853F1-BAFE-4836-B474-64FD8EAA2891}" srcOrd="0" destOrd="0" presId="urn:microsoft.com/office/officeart/2005/8/layout/orgChart1"/>
    <dgm:cxn modelId="{66BA68AD-21A2-465C-8F4F-53D13D098788}" type="presParOf" srcId="{25F08B24-7FB1-4981-BFC5-A4B34662145C}" destId="{68019580-478F-4F14-B0FA-5721F4DF8F89}" srcOrd="1" destOrd="0" presId="urn:microsoft.com/office/officeart/2005/8/layout/orgChart1"/>
    <dgm:cxn modelId="{30191A76-D6D0-4020-BCEE-3E778FE32F58}" type="presParOf" srcId="{0023E8E8-8BCB-447F-8DC9-C30B152A885B}" destId="{87D17D4E-D3FB-4058-AEAD-43DC97637516}" srcOrd="1" destOrd="0" presId="urn:microsoft.com/office/officeart/2005/8/layout/orgChart1"/>
    <dgm:cxn modelId="{BFF90BD3-C72D-4ED5-ABA2-FA78AE17ABBF}" type="presParOf" srcId="{87D17D4E-D3FB-4058-AEAD-43DC97637516}" destId="{9C0E8512-35D5-48D0-95AA-CD3E90FFCEC6}" srcOrd="0" destOrd="0" presId="urn:microsoft.com/office/officeart/2005/8/layout/orgChart1"/>
    <dgm:cxn modelId="{6D3C2D6E-6A8E-4BD2-B32C-0C9D8C7CF357}" type="presParOf" srcId="{87D17D4E-D3FB-4058-AEAD-43DC97637516}" destId="{740B5389-804F-4BC0-8D08-42C0AC054DBF}" srcOrd="1" destOrd="0" presId="urn:microsoft.com/office/officeart/2005/8/layout/orgChart1"/>
    <dgm:cxn modelId="{36C980D7-9A11-4B61-AE77-44BC6AF93F5C}" type="presParOf" srcId="{740B5389-804F-4BC0-8D08-42C0AC054DBF}" destId="{783DC7B7-7605-4308-8639-30EBF037FD11}" srcOrd="0" destOrd="0" presId="urn:microsoft.com/office/officeart/2005/8/layout/orgChart1"/>
    <dgm:cxn modelId="{673F7324-54CC-4FFD-BA23-AF99DCA2A645}" type="presParOf" srcId="{783DC7B7-7605-4308-8639-30EBF037FD11}" destId="{AFF3D9BC-3873-492E-AD86-AE06B2FB9BB5}" srcOrd="0" destOrd="0" presId="urn:microsoft.com/office/officeart/2005/8/layout/orgChart1"/>
    <dgm:cxn modelId="{08E85ECB-2CBC-482D-AD21-9AF8568638F1}" type="presParOf" srcId="{783DC7B7-7605-4308-8639-30EBF037FD11}" destId="{0AF49895-1F47-48CB-969F-6D5DA34B6FAD}" srcOrd="1" destOrd="0" presId="urn:microsoft.com/office/officeart/2005/8/layout/orgChart1"/>
    <dgm:cxn modelId="{40B1059F-50E9-4C00-88C0-7FFD73A8B837}" type="presParOf" srcId="{740B5389-804F-4BC0-8D08-42C0AC054DBF}" destId="{BF2E8CDB-E280-49D5-8296-4CD5985672DE}" srcOrd="1" destOrd="0" presId="urn:microsoft.com/office/officeart/2005/8/layout/orgChart1"/>
    <dgm:cxn modelId="{D65F210E-66C2-4D57-A354-AC3E98511B7B}" type="presParOf" srcId="{740B5389-804F-4BC0-8D08-42C0AC054DBF}" destId="{C568B875-03CA-4EE5-B29F-12FB06BB7E0C}" srcOrd="2" destOrd="0" presId="urn:microsoft.com/office/officeart/2005/8/layout/orgChart1"/>
    <dgm:cxn modelId="{FFC67282-4584-46E2-AB0C-8D2F89546593}" type="presParOf" srcId="{87D17D4E-D3FB-4058-AEAD-43DC97637516}" destId="{53F24718-A497-4CA3-A5DD-749631D1EEF1}" srcOrd="2" destOrd="0" presId="urn:microsoft.com/office/officeart/2005/8/layout/orgChart1"/>
    <dgm:cxn modelId="{517F6A2E-671B-4179-BB77-9ED2D62A0D61}" type="presParOf" srcId="{87D17D4E-D3FB-4058-AEAD-43DC97637516}" destId="{02E7A22D-2F51-43A1-88D1-AF42D065D339}" srcOrd="3" destOrd="0" presId="urn:microsoft.com/office/officeart/2005/8/layout/orgChart1"/>
    <dgm:cxn modelId="{353E78FB-0C52-4B02-A664-5E7067E5BBB0}" type="presParOf" srcId="{02E7A22D-2F51-43A1-88D1-AF42D065D339}" destId="{9C51DBC9-D7AA-4EA5-B518-9A8FED078D6E}" srcOrd="0" destOrd="0" presId="urn:microsoft.com/office/officeart/2005/8/layout/orgChart1"/>
    <dgm:cxn modelId="{C4FC495E-B069-40E3-87D5-7470E0DA6337}" type="presParOf" srcId="{9C51DBC9-D7AA-4EA5-B518-9A8FED078D6E}" destId="{CA542F6A-C397-4D9C-8BC2-0FFECE0FA4C4}" srcOrd="0" destOrd="0" presId="urn:microsoft.com/office/officeart/2005/8/layout/orgChart1"/>
    <dgm:cxn modelId="{0B891280-12D6-49CB-B642-88EBF32A0F6E}" type="presParOf" srcId="{9C51DBC9-D7AA-4EA5-B518-9A8FED078D6E}" destId="{42B9B6C5-8977-4304-89B7-0A92850D0065}" srcOrd="1" destOrd="0" presId="urn:microsoft.com/office/officeart/2005/8/layout/orgChart1"/>
    <dgm:cxn modelId="{F43C768B-440F-4115-B30C-2F55224DB99D}" type="presParOf" srcId="{02E7A22D-2F51-43A1-88D1-AF42D065D339}" destId="{D6091975-5B9C-4428-9E09-A96BF51C6D25}" srcOrd="1" destOrd="0" presId="urn:microsoft.com/office/officeart/2005/8/layout/orgChart1"/>
    <dgm:cxn modelId="{C2F1C11F-998C-4E89-B769-E305B6BEAE58}" type="presParOf" srcId="{02E7A22D-2F51-43A1-88D1-AF42D065D339}" destId="{F9DD9574-73EF-4051-9487-87F9D2C46B00}" srcOrd="2" destOrd="0" presId="urn:microsoft.com/office/officeart/2005/8/layout/orgChart1"/>
    <dgm:cxn modelId="{7716FCA8-BBB8-484D-BB61-FB59FB9E2C4A}" type="presParOf" srcId="{0023E8E8-8BCB-447F-8DC9-C30B152A885B}" destId="{19DB9158-D8E5-4A86-902C-8143797BFE44}" srcOrd="2" destOrd="0" presId="urn:microsoft.com/office/officeart/2005/8/layout/orgChart1"/>
    <dgm:cxn modelId="{07D08C47-EBDA-42EC-9FD8-A933566A0B23}" type="presParOf" srcId="{24308C7A-C26E-4D2B-B025-8AF68248B235}" destId="{DB14663E-3F9B-49BD-A2FD-19269A3E0971}" srcOrd="2" destOrd="0" presId="urn:microsoft.com/office/officeart/2005/8/layout/orgChart1"/>
    <dgm:cxn modelId="{7161C95F-960C-4DD4-8371-B02562F83B59}" type="presParOf" srcId="{B3FFCEEF-365D-406B-B8DC-6CE4F52AA080}" destId="{1D03697B-413B-4C09-BFFC-6CD696D2EEE9}" srcOrd="2" destOrd="0" presId="urn:microsoft.com/office/officeart/2005/8/layout/orgChart1"/>
    <dgm:cxn modelId="{7A86C317-AB3E-42C7-9A6D-361823B71D1B}" type="presParOf" srcId="{B3FFCEEF-365D-406B-B8DC-6CE4F52AA080}" destId="{CF7AF967-238B-462E-B7F9-90BEB9BE4FA1}" srcOrd="3" destOrd="0" presId="urn:microsoft.com/office/officeart/2005/8/layout/orgChart1"/>
    <dgm:cxn modelId="{DFF60BE2-138B-4148-88C2-AF978D9BA24F}" type="presParOf" srcId="{CF7AF967-238B-462E-B7F9-90BEB9BE4FA1}" destId="{26963596-805D-4FBA-96D7-971E9941602D}" srcOrd="0" destOrd="0" presId="urn:microsoft.com/office/officeart/2005/8/layout/orgChart1"/>
    <dgm:cxn modelId="{4F2FFFD4-D40A-4A0D-BCBE-22B4E50103B8}" type="presParOf" srcId="{26963596-805D-4FBA-96D7-971E9941602D}" destId="{71B14C46-B503-440A-9BD2-335467A3B04F}" srcOrd="0" destOrd="0" presId="urn:microsoft.com/office/officeart/2005/8/layout/orgChart1"/>
    <dgm:cxn modelId="{30F7A899-7C8E-4BDA-9C7B-0C4D579A5599}" type="presParOf" srcId="{26963596-805D-4FBA-96D7-971E9941602D}" destId="{6FA1F2C4-3154-45FF-B223-3784B6DC3DE6}" srcOrd="1" destOrd="0" presId="urn:microsoft.com/office/officeart/2005/8/layout/orgChart1"/>
    <dgm:cxn modelId="{A25F5D46-7F01-417B-A998-50E2ADD9DA22}" type="presParOf" srcId="{CF7AF967-238B-462E-B7F9-90BEB9BE4FA1}" destId="{A818E1BA-39D4-49CE-B23D-A36BD3D2097C}" srcOrd="1" destOrd="0" presId="urn:microsoft.com/office/officeart/2005/8/layout/orgChart1"/>
    <dgm:cxn modelId="{8C0A88AB-E07E-468D-9BB0-0BBD84EB9DC6}" type="presParOf" srcId="{CF7AF967-238B-462E-B7F9-90BEB9BE4FA1}" destId="{C33F6519-7570-48F7-854E-C81405A25062}" srcOrd="2" destOrd="0" presId="urn:microsoft.com/office/officeart/2005/8/layout/orgChart1"/>
    <dgm:cxn modelId="{2C7F9D3B-C18D-4BBA-8AAE-9C5DA0C99C9A}" type="presParOf" srcId="{B3FFCEEF-365D-406B-B8DC-6CE4F52AA080}" destId="{4486D05F-0AB2-44D1-A8D2-7A1BA8C5112C}" srcOrd="4" destOrd="0" presId="urn:microsoft.com/office/officeart/2005/8/layout/orgChart1"/>
    <dgm:cxn modelId="{9C9FAF99-71B7-4B8B-BCC1-7E70C5D32D58}" type="presParOf" srcId="{B3FFCEEF-365D-406B-B8DC-6CE4F52AA080}" destId="{FA39F522-2F62-4B4D-813A-912F834F72A4}" srcOrd="5" destOrd="0" presId="urn:microsoft.com/office/officeart/2005/8/layout/orgChart1"/>
    <dgm:cxn modelId="{6BC9660A-1F4A-44E0-864D-00C24BE9D26F}" type="presParOf" srcId="{FA39F522-2F62-4B4D-813A-912F834F72A4}" destId="{5875BC31-3E2C-4054-AD45-BE7D052A97C3}" srcOrd="0" destOrd="0" presId="urn:microsoft.com/office/officeart/2005/8/layout/orgChart1"/>
    <dgm:cxn modelId="{7E6752A7-6D42-4362-997E-8A2FE1E25639}" type="presParOf" srcId="{5875BC31-3E2C-4054-AD45-BE7D052A97C3}" destId="{0203676D-5E42-4B1D-BCF0-0823A8474019}" srcOrd="0" destOrd="0" presId="urn:microsoft.com/office/officeart/2005/8/layout/orgChart1"/>
    <dgm:cxn modelId="{030A1981-253B-4DE9-8AEC-B37B531A5B88}" type="presParOf" srcId="{5875BC31-3E2C-4054-AD45-BE7D052A97C3}" destId="{D9DC34C1-92C3-4B0A-86C2-BA614F1B67BF}" srcOrd="1" destOrd="0" presId="urn:microsoft.com/office/officeart/2005/8/layout/orgChart1"/>
    <dgm:cxn modelId="{067328CA-0EBD-4BFF-A67C-D6EBBAB105DB}" type="presParOf" srcId="{FA39F522-2F62-4B4D-813A-912F834F72A4}" destId="{BEE6C5FD-699F-4DBA-A2DB-EB8A7B2C09E0}" srcOrd="1" destOrd="0" presId="urn:microsoft.com/office/officeart/2005/8/layout/orgChart1"/>
    <dgm:cxn modelId="{01DB000E-E451-4158-A97E-ABE815F9EFA8}" type="presParOf" srcId="{FA39F522-2F62-4B4D-813A-912F834F72A4}" destId="{CE7E5214-CE9B-454A-BB9B-7DF781288271}" srcOrd="2" destOrd="0" presId="urn:microsoft.com/office/officeart/2005/8/layout/orgChart1"/>
    <dgm:cxn modelId="{39F1E705-46C5-4EA7-A836-E859FD0B6C4C}" type="presParOf" srcId="{0131C301-4D9B-480A-B1BA-AF21600BC51C}" destId="{D8BB1A81-803D-4018-9343-9FA4C3CFD4E2}" srcOrd="2" destOrd="0" presId="urn:microsoft.com/office/officeart/2005/8/layout/orgChart1"/>
    <dgm:cxn modelId="{8ACD0E06-0E45-44BB-8ED6-36C2CFA6F960}" type="presParOf" srcId="{B064F59B-7ACD-4B1D-A89B-889D79F3DA65}" destId="{7D009CBE-7A5C-4F9A-A418-780DC90EAB1D}" srcOrd="1" destOrd="0" presId="urn:microsoft.com/office/officeart/2005/8/layout/orgChart1"/>
    <dgm:cxn modelId="{46375340-3E3B-4D89-A197-6A71F443F770}" type="presParOf" srcId="{7D009CBE-7A5C-4F9A-A418-780DC90EAB1D}" destId="{97CDEC42-01A8-4087-A334-4D50E45E13AE}" srcOrd="0" destOrd="0" presId="urn:microsoft.com/office/officeart/2005/8/layout/orgChart1"/>
    <dgm:cxn modelId="{1BBEF7F6-26DE-43A1-9C02-B1CCC020835D}" type="presParOf" srcId="{97CDEC42-01A8-4087-A334-4D50E45E13AE}" destId="{6D8D8C4E-9B9B-463C-921F-DBDE1D461FC9}" srcOrd="0" destOrd="0" presId="urn:microsoft.com/office/officeart/2005/8/layout/orgChart1"/>
    <dgm:cxn modelId="{EB03AE29-7F81-48B8-8309-3E462B15307F}" type="presParOf" srcId="{97CDEC42-01A8-4087-A334-4D50E45E13AE}" destId="{928A075E-33AC-4FF9-8CB3-440C817B2CB1}" srcOrd="1" destOrd="0" presId="urn:microsoft.com/office/officeart/2005/8/layout/orgChart1"/>
    <dgm:cxn modelId="{48F807F3-99BF-455A-843E-F3E80EA93629}" type="presParOf" srcId="{7D009CBE-7A5C-4F9A-A418-780DC90EAB1D}" destId="{183EFA9C-1289-4A57-B6DC-89D697314DD7}" srcOrd="1" destOrd="0" presId="urn:microsoft.com/office/officeart/2005/8/layout/orgChart1"/>
    <dgm:cxn modelId="{070E1AB2-4A34-461F-A360-A62CD67F456E}" type="presParOf" srcId="{183EFA9C-1289-4A57-B6DC-89D697314DD7}" destId="{0799BBCF-F320-49D0-9DBF-FA491F8C123B}" srcOrd="0" destOrd="0" presId="urn:microsoft.com/office/officeart/2005/8/layout/orgChart1"/>
    <dgm:cxn modelId="{695A5F1D-7626-46A5-B1B0-969D891009E9}" type="presParOf" srcId="{183EFA9C-1289-4A57-B6DC-89D697314DD7}" destId="{FEBDE2D0-EA98-48A4-8D40-556B9787BCCD}" srcOrd="1" destOrd="0" presId="urn:microsoft.com/office/officeart/2005/8/layout/orgChart1"/>
    <dgm:cxn modelId="{2C55C574-60DD-4290-B60E-B44D4B331FE8}" type="presParOf" srcId="{FEBDE2D0-EA98-48A4-8D40-556B9787BCCD}" destId="{9AB25C30-6651-4B2C-88ED-92606E69CF6C}" srcOrd="0" destOrd="0" presId="urn:microsoft.com/office/officeart/2005/8/layout/orgChart1"/>
    <dgm:cxn modelId="{F51189F2-2FFF-4C5C-87B9-373FC1E4B95E}" type="presParOf" srcId="{9AB25C30-6651-4B2C-88ED-92606E69CF6C}" destId="{9A26AB44-D30B-4FDD-AAFE-A65071F2085C}" srcOrd="0" destOrd="0" presId="urn:microsoft.com/office/officeart/2005/8/layout/orgChart1"/>
    <dgm:cxn modelId="{47BE1811-057A-4808-9C4C-675770F3E0E7}" type="presParOf" srcId="{9AB25C30-6651-4B2C-88ED-92606E69CF6C}" destId="{83527592-F5BC-40F7-B8B9-32A43A09C761}" srcOrd="1" destOrd="0" presId="urn:microsoft.com/office/officeart/2005/8/layout/orgChart1"/>
    <dgm:cxn modelId="{A7FFF694-4C0F-4578-B154-23F767B7134D}" type="presParOf" srcId="{FEBDE2D0-EA98-48A4-8D40-556B9787BCCD}" destId="{4BAD853B-5FFB-4C59-81D4-067CE42B38A9}" srcOrd="1" destOrd="0" presId="urn:microsoft.com/office/officeart/2005/8/layout/orgChart1"/>
    <dgm:cxn modelId="{1081E692-5418-481A-85E7-DEDEB53836BD}" type="presParOf" srcId="{FEBDE2D0-EA98-48A4-8D40-556B9787BCCD}" destId="{E2D411D5-437E-4897-8A97-80488E3A8FAD}" srcOrd="2" destOrd="0" presId="urn:microsoft.com/office/officeart/2005/8/layout/orgChart1"/>
    <dgm:cxn modelId="{DF74A1C9-F62D-4E90-87A2-09656D96E672}" type="presParOf" srcId="{183EFA9C-1289-4A57-B6DC-89D697314DD7}" destId="{C7597C16-F348-4319-A99F-1DBD7865E546}" srcOrd="2" destOrd="0" presId="urn:microsoft.com/office/officeart/2005/8/layout/orgChart1"/>
    <dgm:cxn modelId="{6A78AD1F-C418-4CE2-896F-500129EFD191}" type="presParOf" srcId="{183EFA9C-1289-4A57-B6DC-89D697314DD7}" destId="{10BCD7B1-6DED-4307-995A-150135E34110}" srcOrd="3" destOrd="0" presId="urn:microsoft.com/office/officeart/2005/8/layout/orgChart1"/>
    <dgm:cxn modelId="{990538BE-64DB-4ED2-83F7-D6B33DA60450}" type="presParOf" srcId="{10BCD7B1-6DED-4307-995A-150135E34110}" destId="{F67FF915-D6B8-4D65-954D-14C76BB3C91C}" srcOrd="0" destOrd="0" presId="urn:microsoft.com/office/officeart/2005/8/layout/orgChart1"/>
    <dgm:cxn modelId="{CB30D06A-D6F9-49EB-86DB-28422BDD7FB9}" type="presParOf" srcId="{F67FF915-D6B8-4D65-954D-14C76BB3C91C}" destId="{DC267A1E-7389-4745-88F3-BC1226F6AF38}" srcOrd="0" destOrd="0" presId="urn:microsoft.com/office/officeart/2005/8/layout/orgChart1"/>
    <dgm:cxn modelId="{6B7EEB44-A657-4648-9FAB-30C0EBA81257}" type="presParOf" srcId="{F67FF915-D6B8-4D65-954D-14C76BB3C91C}" destId="{2850BA03-D412-4B8C-9279-AA3CCB9A897B}" srcOrd="1" destOrd="0" presId="urn:microsoft.com/office/officeart/2005/8/layout/orgChart1"/>
    <dgm:cxn modelId="{9AB232E2-4FD4-4409-BDBB-F529D4EF00DE}" type="presParOf" srcId="{10BCD7B1-6DED-4307-995A-150135E34110}" destId="{6C0566E6-3579-496C-9212-5B11D3BE986C}" srcOrd="1" destOrd="0" presId="urn:microsoft.com/office/officeart/2005/8/layout/orgChart1"/>
    <dgm:cxn modelId="{47D6B7D4-64C4-4852-ABFC-0DBDFD8705C3}" type="presParOf" srcId="{10BCD7B1-6DED-4307-995A-150135E34110}" destId="{12A425C5-FEE7-476C-894A-E60A9D8A6913}" srcOrd="2" destOrd="0" presId="urn:microsoft.com/office/officeart/2005/8/layout/orgChart1"/>
    <dgm:cxn modelId="{AA1CDA86-FAAA-4415-98F0-1BFD53838CFB}" type="presParOf" srcId="{183EFA9C-1289-4A57-B6DC-89D697314DD7}" destId="{771D52C7-F407-47AF-9DAD-80547B08A881}" srcOrd="4" destOrd="0" presId="urn:microsoft.com/office/officeart/2005/8/layout/orgChart1"/>
    <dgm:cxn modelId="{6A054CA9-9EA7-43C5-885F-A710B4E58155}" type="presParOf" srcId="{183EFA9C-1289-4A57-B6DC-89D697314DD7}" destId="{DE58C20D-8C7B-49A5-A858-F83F173D1626}" srcOrd="5" destOrd="0" presId="urn:microsoft.com/office/officeart/2005/8/layout/orgChart1"/>
    <dgm:cxn modelId="{451EE4A5-6BF1-4069-B851-A2680CFEF648}" type="presParOf" srcId="{DE58C20D-8C7B-49A5-A858-F83F173D1626}" destId="{04B021E0-EC81-4EFE-A589-E8C72DF7BABF}" srcOrd="0" destOrd="0" presId="urn:microsoft.com/office/officeart/2005/8/layout/orgChart1"/>
    <dgm:cxn modelId="{FD5A2F94-7A02-45C5-8675-AD598ACA39EC}" type="presParOf" srcId="{04B021E0-EC81-4EFE-A589-E8C72DF7BABF}" destId="{F5D5EA07-932C-4F9C-AFCB-AB84139464E3}" srcOrd="0" destOrd="0" presId="urn:microsoft.com/office/officeart/2005/8/layout/orgChart1"/>
    <dgm:cxn modelId="{C6DBE121-8E95-4A59-A17E-09B87DF0784A}" type="presParOf" srcId="{04B021E0-EC81-4EFE-A589-E8C72DF7BABF}" destId="{5F4FE3E1-87E9-4EAE-9F85-8B00F9DC2096}" srcOrd="1" destOrd="0" presId="urn:microsoft.com/office/officeart/2005/8/layout/orgChart1"/>
    <dgm:cxn modelId="{ECA3FC85-E8D9-4D1C-B6BC-6C65273ED5FF}" type="presParOf" srcId="{DE58C20D-8C7B-49A5-A858-F83F173D1626}" destId="{318D6C04-A25D-437F-B810-140508DB1AC5}" srcOrd="1" destOrd="0" presId="urn:microsoft.com/office/officeart/2005/8/layout/orgChart1"/>
    <dgm:cxn modelId="{91D8483E-6896-4445-86D5-AA3DC111FE34}" type="presParOf" srcId="{DE58C20D-8C7B-49A5-A858-F83F173D1626}" destId="{A002C092-E9C1-4DA5-AED0-1B0B1953020D}" srcOrd="2" destOrd="0" presId="urn:microsoft.com/office/officeart/2005/8/layout/orgChart1"/>
    <dgm:cxn modelId="{129166CA-5ABC-464C-B0E8-9A73AE204C4F}" type="presParOf" srcId="{7D009CBE-7A5C-4F9A-A418-780DC90EAB1D}" destId="{CD47B745-8A28-43D1-A573-A0D451758F81}" srcOrd="2" destOrd="0" presId="urn:microsoft.com/office/officeart/2005/8/layout/orgChart1"/>
    <dgm:cxn modelId="{4F280056-7B21-41CD-B006-C162E1CE59F5}" type="presParOf" srcId="{B064F59B-7ACD-4B1D-A89B-889D79F3DA65}" destId="{0F93EABC-ABE9-488B-B592-40B08FDF3858}" srcOrd="2" destOrd="0" presId="urn:microsoft.com/office/officeart/2005/8/layout/orgChart1"/>
    <dgm:cxn modelId="{F7215ACD-15BD-41DE-B5A5-839AA7F61467}" type="presParOf" srcId="{0F93EABC-ABE9-488B-B592-40B08FDF3858}" destId="{379AE73F-A7B5-4C17-BA13-DA85B062E249}" srcOrd="0" destOrd="0" presId="urn:microsoft.com/office/officeart/2005/8/layout/orgChart1"/>
    <dgm:cxn modelId="{C96100DF-4B89-4DD2-A820-A61178257ED5}" type="presParOf" srcId="{379AE73F-A7B5-4C17-BA13-DA85B062E249}" destId="{7D155F82-E346-47E9-96A3-69358EA642DE}" srcOrd="0" destOrd="0" presId="urn:microsoft.com/office/officeart/2005/8/layout/orgChart1"/>
    <dgm:cxn modelId="{E7464169-1D79-4FA7-8ABA-A71F2BBDCED4}" type="presParOf" srcId="{379AE73F-A7B5-4C17-BA13-DA85B062E249}" destId="{E07B791C-284C-4A59-BF0D-EB2F876AF798}" srcOrd="1" destOrd="0" presId="urn:microsoft.com/office/officeart/2005/8/layout/orgChart1"/>
    <dgm:cxn modelId="{C7C66F31-5EFF-47B1-A0CA-612ABD1AA271}" type="presParOf" srcId="{0F93EABC-ABE9-488B-B592-40B08FDF3858}" destId="{828DFF15-0AC2-46B7-9B61-68864C5EA97D}" srcOrd="1" destOrd="0" presId="urn:microsoft.com/office/officeart/2005/8/layout/orgChart1"/>
    <dgm:cxn modelId="{BD4358FA-B01E-4850-A7C3-7EF63C466855}" type="presParOf" srcId="{828DFF15-0AC2-46B7-9B61-68864C5EA97D}" destId="{5B39C376-768E-4FD2-9311-93D920DCBA5A}" srcOrd="0" destOrd="0" presId="urn:microsoft.com/office/officeart/2005/8/layout/orgChart1"/>
    <dgm:cxn modelId="{AC1D2C25-4904-4444-A1B3-08F1278B2F08}" type="presParOf" srcId="{828DFF15-0AC2-46B7-9B61-68864C5EA97D}" destId="{21F7F383-9569-4C24-8781-E1C174948160}" srcOrd="1" destOrd="0" presId="urn:microsoft.com/office/officeart/2005/8/layout/orgChart1"/>
    <dgm:cxn modelId="{DF9D3D1D-A536-4EA7-8F54-CA0464EE3842}" type="presParOf" srcId="{21F7F383-9569-4C24-8781-E1C174948160}" destId="{400B3EA8-7576-4266-A9BD-E3FC18E03364}" srcOrd="0" destOrd="0" presId="urn:microsoft.com/office/officeart/2005/8/layout/orgChart1"/>
    <dgm:cxn modelId="{442D7557-C0FF-47AC-A1B2-7033495FF0FA}" type="presParOf" srcId="{400B3EA8-7576-4266-A9BD-E3FC18E03364}" destId="{AB08BF89-1357-4B78-963C-573BE246513B}" srcOrd="0" destOrd="0" presId="urn:microsoft.com/office/officeart/2005/8/layout/orgChart1"/>
    <dgm:cxn modelId="{14FF07AB-9F25-48FE-B058-EDB7075321A9}" type="presParOf" srcId="{400B3EA8-7576-4266-A9BD-E3FC18E03364}" destId="{03208127-29EC-4726-BD8A-F409BD4C6541}" srcOrd="1" destOrd="0" presId="urn:microsoft.com/office/officeart/2005/8/layout/orgChart1"/>
    <dgm:cxn modelId="{9B1EDDE5-A3AF-4C87-9F0D-3EF37FF1AAAF}" type="presParOf" srcId="{21F7F383-9569-4C24-8781-E1C174948160}" destId="{923FC3B3-9216-4C9E-ABAB-6817E7CC75B2}" srcOrd="1" destOrd="0" presId="urn:microsoft.com/office/officeart/2005/8/layout/orgChart1"/>
    <dgm:cxn modelId="{BFC1E3E3-67AC-4098-B631-595C5D8E92EC}" type="presParOf" srcId="{21F7F383-9569-4C24-8781-E1C174948160}" destId="{BAE45247-5AC4-4AA8-BDC6-176C47E1958E}" srcOrd="2" destOrd="0" presId="urn:microsoft.com/office/officeart/2005/8/layout/orgChart1"/>
    <dgm:cxn modelId="{376E9899-93E2-4A0A-8D97-4B2BC186676B}" type="presParOf" srcId="{828DFF15-0AC2-46B7-9B61-68864C5EA97D}" destId="{7C37661F-2341-40B9-87DE-1A2E69BE474D}" srcOrd="2" destOrd="0" presId="urn:microsoft.com/office/officeart/2005/8/layout/orgChart1"/>
    <dgm:cxn modelId="{B8C2A89D-7EE5-4993-A296-47DDD3728BF7}" type="presParOf" srcId="{828DFF15-0AC2-46B7-9B61-68864C5EA97D}" destId="{3FE90713-11FC-48C5-873B-9E3E8858B357}" srcOrd="3" destOrd="0" presId="urn:microsoft.com/office/officeart/2005/8/layout/orgChart1"/>
    <dgm:cxn modelId="{29A02F46-AB43-45EB-B39F-924473CFBA27}" type="presParOf" srcId="{3FE90713-11FC-48C5-873B-9E3E8858B357}" destId="{45682679-9FFD-4492-B00A-A37AC57183D5}" srcOrd="0" destOrd="0" presId="urn:microsoft.com/office/officeart/2005/8/layout/orgChart1"/>
    <dgm:cxn modelId="{19C19DC8-3EAE-4C42-A474-CE9F2697AB68}" type="presParOf" srcId="{45682679-9FFD-4492-B00A-A37AC57183D5}" destId="{0DAD24E6-608D-4A33-96C0-3F7AE07EA350}" srcOrd="0" destOrd="0" presId="urn:microsoft.com/office/officeart/2005/8/layout/orgChart1"/>
    <dgm:cxn modelId="{6193E405-21CF-46C7-900F-BE7EA7627813}" type="presParOf" srcId="{45682679-9FFD-4492-B00A-A37AC57183D5}" destId="{8C79FD34-12AE-4B29-A9A4-FE7F766A115A}" srcOrd="1" destOrd="0" presId="urn:microsoft.com/office/officeart/2005/8/layout/orgChart1"/>
    <dgm:cxn modelId="{9ADF068B-365F-41F2-8C10-BCE3DE74FAB3}" type="presParOf" srcId="{3FE90713-11FC-48C5-873B-9E3E8858B357}" destId="{986546BF-5C8B-4B4A-BDF8-08AA3FD94859}" srcOrd="1" destOrd="0" presId="urn:microsoft.com/office/officeart/2005/8/layout/orgChart1"/>
    <dgm:cxn modelId="{5161CF85-DAE1-41C8-850F-392143A48723}" type="presParOf" srcId="{3FE90713-11FC-48C5-873B-9E3E8858B357}" destId="{03D0A742-1B57-422D-8D74-87ADD726057F}" srcOrd="2" destOrd="0" presId="urn:microsoft.com/office/officeart/2005/8/layout/orgChart1"/>
    <dgm:cxn modelId="{74F566BF-53F0-4C50-9990-EE61752EF653}" type="presParOf" srcId="{0F93EABC-ABE9-488B-B592-40B08FDF3858}" destId="{C50D50C5-34D1-4FFD-8C0D-8AAB9CB57D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D8C106-AB6B-4315-9D52-511FA52375E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C7766B-DE5C-43C0-8D0C-9669FC20A41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123441FF-A604-4232-8C87-D8A668FA704E}" type="parTrans" cxnId="{F9036422-8328-465F-9803-889E26F3CF79}">
      <dgm:prSet/>
      <dgm:spPr/>
      <dgm:t>
        <a:bodyPr/>
        <a:lstStyle/>
        <a:p>
          <a:endParaRPr lang="en-US" sz="1400"/>
        </a:p>
      </dgm:t>
    </dgm:pt>
    <dgm:pt modelId="{F6C24BAF-26F2-4AEA-AE48-D0829896368A}" type="sibTrans" cxnId="{F9036422-8328-465F-9803-889E26F3CF79}">
      <dgm:prSet/>
      <dgm:spPr/>
      <dgm:t>
        <a:bodyPr/>
        <a:lstStyle/>
        <a:p>
          <a:endParaRPr lang="en-US" sz="1400"/>
        </a:p>
      </dgm:t>
    </dgm:pt>
    <dgm:pt modelId="{EA2EDD3D-839A-4AB2-B667-2FA8C6ECB7FF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954346A7-C751-4604-B681-C10B879AC867}" type="parTrans" cxnId="{2B202ECC-A583-441A-87D5-C71FB0EE88F0}">
      <dgm:prSet/>
      <dgm:spPr/>
      <dgm:t>
        <a:bodyPr/>
        <a:lstStyle/>
        <a:p>
          <a:endParaRPr lang="en-US" sz="1400"/>
        </a:p>
      </dgm:t>
    </dgm:pt>
    <dgm:pt modelId="{9E0A3E72-F863-4689-B11D-A2C909B8FE14}" type="sibTrans" cxnId="{2B202ECC-A583-441A-87D5-C71FB0EE88F0}">
      <dgm:prSet/>
      <dgm:spPr/>
      <dgm:t>
        <a:bodyPr/>
        <a:lstStyle/>
        <a:p>
          <a:endParaRPr lang="en-US" sz="1400"/>
        </a:p>
      </dgm:t>
    </dgm:pt>
    <dgm:pt modelId="{80319487-3F8A-4643-B090-016C24A393D4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BAE4AA8E-02FF-4A1B-8385-CC5248F24E47}" type="parTrans" cxnId="{006DB855-F869-4B40-AECF-CF4A1F1B14FC}">
      <dgm:prSet/>
      <dgm:spPr/>
      <dgm:t>
        <a:bodyPr/>
        <a:lstStyle/>
        <a:p>
          <a:endParaRPr lang="en-US"/>
        </a:p>
      </dgm:t>
    </dgm:pt>
    <dgm:pt modelId="{2FB021AC-1A1A-4308-8ECB-6F59A18D8C1A}" type="sibTrans" cxnId="{006DB855-F869-4B40-AECF-CF4A1F1B14FC}">
      <dgm:prSet/>
      <dgm:spPr/>
      <dgm:t>
        <a:bodyPr/>
        <a:lstStyle/>
        <a:p>
          <a:endParaRPr lang="en-US"/>
        </a:p>
      </dgm:t>
    </dgm:pt>
    <dgm:pt modelId="{4BBF9883-A03A-4B2F-896F-8EF302347EE2}">
      <dgm:prSet custT="1"/>
      <dgm:spPr>
        <a:solidFill>
          <a:srgbClr val="0096D6"/>
        </a:solidFill>
      </dgm:spPr>
      <dgm:t>
        <a:bodyPr/>
        <a:lstStyle/>
        <a:p>
          <a:r>
            <a:rPr lang="zh-CN" altLang="en-US" sz="1400" dirty="0" smtClean="0"/>
            <a:t>企业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63397CDC-D118-41C3-BD7A-D5C5FFF3C4AB}" type="parTrans" cxnId="{0B2D917E-B108-42F0-A69F-BDD377F94BB1}">
      <dgm:prSet/>
      <dgm:spPr/>
      <dgm:t>
        <a:bodyPr/>
        <a:lstStyle/>
        <a:p>
          <a:endParaRPr lang="en-US"/>
        </a:p>
      </dgm:t>
    </dgm:pt>
    <dgm:pt modelId="{FFC83707-EF80-4315-8882-6BB9FAD5DE45}" type="sibTrans" cxnId="{0B2D917E-B108-42F0-A69F-BDD377F94BB1}">
      <dgm:prSet/>
      <dgm:spPr/>
      <dgm:t>
        <a:bodyPr/>
        <a:lstStyle/>
        <a:p>
          <a:endParaRPr lang="en-US"/>
        </a:p>
      </dgm:t>
    </dgm:pt>
    <dgm:pt modelId="{D95619CE-CA05-4AA4-AB6E-85A81E61E732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3</a:t>
          </a:r>
          <a:endParaRPr lang="en-US" sz="1400" dirty="0"/>
        </a:p>
      </dgm:t>
    </dgm:pt>
    <dgm:pt modelId="{86D67BA0-2260-4961-8019-BEADBB878736}" type="parTrans" cxnId="{6DCE81A9-0323-442D-AF72-5ED26E47D355}">
      <dgm:prSet/>
      <dgm:spPr/>
      <dgm:t>
        <a:bodyPr/>
        <a:lstStyle/>
        <a:p>
          <a:endParaRPr lang="en-US"/>
        </a:p>
      </dgm:t>
    </dgm:pt>
    <dgm:pt modelId="{F1CABD5D-BA59-4DD8-9E2C-FB6F548A0455}" type="sibTrans" cxnId="{6DCE81A9-0323-442D-AF72-5ED26E47D355}">
      <dgm:prSet/>
      <dgm:spPr/>
      <dgm:t>
        <a:bodyPr/>
        <a:lstStyle/>
        <a:p>
          <a:endParaRPr lang="en-US"/>
        </a:p>
      </dgm:t>
    </dgm:pt>
    <dgm:pt modelId="{A2F6C2B1-4728-436A-AA09-DF35CEDDF063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50AD1393-705D-42B9-B034-116C147DEFA6}" type="parTrans" cxnId="{6876F650-756F-4995-B2B9-262FFAEEA7D0}">
      <dgm:prSet/>
      <dgm:spPr/>
      <dgm:t>
        <a:bodyPr/>
        <a:lstStyle/>
        <a:p>
          <a:endParaRPr lang="en-US"/>
        </a:p>
      </dgm:t>
    </dgm:pt>
    <dgm:pt modelId="{2E67BBBF-ABD2-4316-8E3F-3E3DE7ADBAE8}" type="sibTrans" cxnId="{6876F650-756F-4995-B2B9-262FFAEEA7D0}">
      <dgm:prSet/>
      <dgm:spPr/>
      <dgm:t>
        <a:bodyPr/>
        <a:lstStyle/>
        <a:p>
          <a:endParaRPr lang="en-US"/>
        </a:p>
      </dgm:t>
    </dgm:pt>
    <dgm:pt modelId="{F8D5DCD2-C8A0-4169-BCB4-95A25D7AB841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1</a:t>
          </a:r>
          <a:endParaRPr lang="en-US" sz="1400" dirty="0"/>
        </a:p>
      </dgm:t>
    </dgm:pt>
    <dgm:pt modelId="{696B9418-6357-4470-BF00-86C539565EA4}" type="parTrans" cxnId="{9CAEFA66-DB32-4883-8942-DFC69B62C999}">
      <dgm:prSet/>
      <dgm:spPr/>
      <dgm:t>
        <a:bodyPr/>
        <a:lstStyle/>
        <a:p>
          <a:endParaRPr lang="en-US"/>
        </a:p>
      </dgm:t>
    </dgm:pt>
    <dgm:pt modelId="{89842DD7-EFCD-49AE-AEDD-A4AB5BD3CB1A}" type="sibTrans" cxnId="{9CAEFA66-DB32-4883-8942-DFC69B62C999}">
      <dgm:prSet/>
      <dgm:spPr/>
      <dgm:t>
        <a:bodyPr/>
        <a:lstStyle/>
        <a:p>
          <a:endParaRPr lang="en-US"/>
        </a:p>
      </dgm:t>
    </dgm:pt>
    <dgm:pt modelId="{09A171D0-361A-4E98-A69F-8E5DC33A2BEF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2</a:t>
          </a:r>
          <a:endParaRPr lang="en-US" sz="1400" dirty="0"/>
        </a:p>
      </dgm:t>
    </dgm:pt>
    <dgm:pt modelId="{CEEBA5D9-4602-4435-B1B0-A32AAC0B72BA}" type="parTrans" cxnId="{18AC5101-7D11-4E52-B732-86181673F987}">
      <dgm:prSet/>
      <dgm:spPr/>
      <dgm:t>
        <a:bodyPr/>
        <a:lstStyle/>
        <a:p>
          <a:endParaRPr lang="en-US"/>
        </a:p>
      </dgm:t>
    </dgm:pt>
    <dgm:pt modelId="{D0D6A8BD-F3B1-45D0-8E6A-C7300C9CCAB7}" type="sibTrans" cxnId="{18AC5101-7D11-4E52-B732-86181673F987}">
      <dgm:prSet/>
      <dgm:spPr/>
      <dgm:t>
        <a:bodyPr/>
        <a:lstStyle/>
        <a:p>
          <a:endParaRPr lang="en-US"/>
        </a:p>
      </dgm:t>
    </dgm:pt>
    <dgm:pt modelId="{33909C68-E22A-4431-A0BF-1AED2614934A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4</a:t>
          </a:r>
          <a:endParaRPr lang="en-US" sz="1400" dirty="0"/>
        </a:p>
      </dgm:t>
    </dgm:pt>
    <dgm:pt modelId="{92B30F6F-283D-4164-AFF1-3B5F29A4332B}" type="parTrans" cxnId="{ECAEAF44-A46B-482D-AA84-DF718AF68C1E}">
      <dgm:prSet/>
      <dgm:spPr/>
      <dgm:t>
        <a:bodyPr/>
        <a:lstStyle/>
        <a:p>
          <a:endParaRPr lang="en-US"/>
        </a:p>
      </dgm:t>
    </dgm:pt>
    <dgm:pt modelId="{7D3FBA6F-FCD3-4C50-8D8D-D69EFD5F79E5}" type="sibTrans" cxnId="{ECAEAF44-A46B-482D-AA84-DF718AF68C1E}">
      <dgm:prSet/>
      <dgm:spPr/>
      <dgm:t>
        <a:bodyPr/>
        <a:lstStyle/>
        <a:p>
          <a:endParaRPr lang="en-US"/>
        </a:p>
      </dgm:t>
    </dgm:pt>
    <dgm:pt modelId="{FB9AB97A-BCEA-42B2-B490-EFABD6698FFE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5</a:t>
          </a:r>
          <a:endParaRPr lang="en-US" sz="1400" dirty="0"/>
        </a:p>
      </dgm:t>
    </dgm:pt>
    <dgm:pt modelId="{0CD5A59B-290A-43CD-9C73-CF2DD0EF1FD7}" type="parTrans" cxnId="{7CA6D946-1858-4335-964B-D8AAB8050F95}">
      <dgm:prSet/>
      <dgm:spPr/>
      <dgm:t>
        <a:bodyPr/>
        <a:lstStyle/>
        <a:p>
          <a:endParaRPr lang="en-US"/>
        </a:p>
      </dgm:t>
    </dgm:pt>
    <dgm:pt modelId="{9DA154DC-0F89-4357-83EA-ADF30A945C7D}" type="sibTrans" cxnId="{7CA6D946-1858-4335-964B-D8AAB8050F95}">
      <dgm:prSet/>
      <dgm:spPr/>
      <dgm:t>
        <a:bodyPr/>
        <a:lstStyle/>
        <a:p>
          <a:endParaRPr lang="en-US"/>
        </a:p>
      </dgm:t>
    </dgm:pt>
    <dgm:pt modelId="{C10B23D8-6874-4B3E-A8D4-DD6D724B3D04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3</a:t>
          </a:r>
          <a:endParaRPr lang="en-US" sz="1400" dirty="0"/>
        </a:p>
      </dgm:t>
    </dgm:pt>
    <dgm:pt modelId="{C5E6E8A1-68AC-439D-98AF-79CBC8653171}" type="parTrans" cxnId="{1FA94DD5-3818-4133-A9AB-CE68D066AA54}">
      <dgm:prSet/>
      <dgm:spPr/>
      <dgm:t>
        <a:bodyPr/>
        <a:lstStyle/>
        <a:p>
          <a:endParaRPr lang="en-US"/>
        </a:p>
      </dgm:t>
    </dgm:pt>
    <dgm:pt modelId="{2EB290D4-104C-4A28-81A2-C494817C01D4}" type="sibTrans" cxnId="{1FA94DD5-3818-4133-A9AB-CE68D066AA54}">
      <dgm:prSet/>
      <dgm:spPr/>
      <dgm:t>
        <a:bodyPr/>
        <a:lstStyle/>
        <a:p>
          <a:endParaRPr lang="en-US"/>
        </a:p>
      </dgm:t>
    </dgm:pt>
    <dgm:pt modelId="{288B22EC-1B4B-4736-9F51-0D4D4112DFF3}">
      <dgm:prSet custT="1"/>
      <dgm:spPr/>
      <dgm:t>
        <a:bodyPr/>
        <a:lstStyle/>
        <a:p>
          <a:r>
            <a:rPr lang="zh-CN" altLang="en-US" sz="1400" dirty="0" smtClean="0"/>
            <a:t>部门</a:t>
          </a:r>
          <a:r>
            <a:rPr lang="en-US" altLang="zh-CN" sz="1400" dirty="0" smtClean="0"/>
            <a:t>4</a:t>
          </a:r>
          <a:endParaRPr lang="en-US" sz="1400" dirty="0"/>
        </a:p>
      </dgm:t>
    </dgm:pt>
    <dgm:pt modelId="{72BF6303-EDD3-4D26-B5C4-7AA1BB3B32B9}" type="parTrans" cxnId="{200208EF-4364-4713-88DB-368414B95629}">
      <dgm:prSet/>
      <dgm:spPr/>
      <dgm:t>
        <a:bodyPr/>
        <a:lstStyle/>
        <a:p>
          <a:endParaRPr lang="en-US"/>
        </a:p>
      </dgm:t>
    </dgm:pt>
    <dgm:pt modelId="{A13DED77-1642-4522-BD28-58465836228A}" type="sibTrans" cxnId="{200208EF-4364-4713-88DB-368414B95629}">
      <dgm:prSet/>
      <dgm:spPr/>
      <dgm:t>
        <a:bodyPr/>
        <a:lstStyle/>
        <a:p>
          <a:endParaRPr lang="en-US"/>
        </a:p>
      </dgm:t>
    </dgm:pt>
    <dgm:pt modelId="{31E2090D-7416-4634-B143-7192C5D563DF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6</a:t>
          </a:r>
          <a:endParaRPr lang="en-US" sz="1400" dirty="0"/>
        </a:p>
      </dgm:t>
    </dgm:pt>
    <dgm:pt modelId="{246ED72D-9044-4797-82A7-9CEE561E4CD8}" type="parTrans" cxnId="{A0155A16-A318-4645-AAB4-7907CDF59735}">
      <dgm:prSet/>
      <dgm:spPr/>
      <dgm:t>
        <a:bodyPr/>
        <a:lstStyle/>
        <a:p>
          <a:endParaRPr lang="en-US"/>
        </a:p>
      </dgm:t>
    </dgm:pt>
    <dgm:pt modelId="{2952FFB4-21CF-4125-9D2F-9AB1CBCA18E9}" type="sibTrans" cxnId="{A0155A16-A318-4645-AAB4-7907CDF59735}">
      <dgm:prSet/>
      <dgm:spPr/>
      <dgm:t>
        <a:bodyPr/>
        <a:lstStyle/>
        <a:p>
          <a:endParaRPr lang="en-US"/>
        </a:p>
      </dgm:t>
    </dgm:pt>
    <dgm:pt modelId="{BE31E8BA-E606-4162-AEA9-498B8A22F489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7</a:t>
          </a:r>
        </a:p>
      </dgm:t>
    </dgm:pt>
    <dgm:pt modelId="{FE61D55F-6ECD-4A16-A4F0-7979161B1676}" type="parTrans" cxnId="{078EAE5E-9C49-4B56-B2B0-18B6E921E9C6}">
      <dgm:prSet/>
      <dgm:spPr/>
      <dgm:t>
        <a:bodyPr/>
        <a:lstStyle/>
        <a:p>
          <a:endParaRPr lang="en-US"/>
        </a:p>
      </dgm:t>
    </dgm:pt>
    <dgm:pt modelId="{5997BC98-B83F-48C2-ABA0-DCA914154D94}" type="sibTrans" cxnId="{078EAE5E-9C49-4B56-B2B0-18B6E921E9C6}">
      <dgm:prSet/>
      <dgm:spPr/>
      <dgm:t>
        <a:bodyPr/>
        <a:lstStyle/>
        <a:p>
          <a:endParaRPr lang="en-US"/>
        </a:p>
      </dgm:t>
    </dgm:pt>
    <dgm:pt modelId="{1154C638-A262-4DCC-9B1E-E5CD237A6B67}">
      <dgm:prSet custT="1"/>
      <dgm:spPr/>
      <dgm:t>
        <a:bodyPr/>
        <a:lstStyle/>
        <a:p>
          <a:r>
            <a:rPr lang="zh-CN" altLang="en-US" sz="1400" dirty="0" smtClean="0"/>
            <a:t>人员</a:t>
          </a:r>
          <a:r>
            <a:rPr lang="en-US" altLang="zh-CN" sz="1400" dirty="0" smtClean="0"/>
            <a:t>8</a:t>
          </a:r>
        </a:p>
      </dgm:t>
    </dgm:pt>
    <dgm:pt modelId="{FF1B9477-2BFA-4D19-8639-862830B74E27}" type="parTrans" cxnId="{F71CF5AB-2B82-4519-A061-F14AB089E459}">
      <dgm:prSet/>
      <dgm:spPr/>
      <dgm:t>
        <a:bodyPr/>
        <a:lstStyle/>
        <a:p>
          <a:endParaRPr lang="en-US"/>
        </a:p>
      </dgm:t>
    </dgm:pt>
    <dgm:pt modelId="{2382C440-8695-4530-B8B2-412362BAE744}" type="sibTrans" cxnId="{F71CF5AB-2B82-4519-A061-F14AB089E459}">
      <dgm:prSet/>
      <dgm:spPr/>
      <dgm:t>
        <a:bodyPr/>
        <a:lstStyle/>
        <a:p>
          <a:endParaRPr lang="en-US"/>
        </a:p>
      </dgm:t>
    </dgm:pt>
    <dgm:pt modelId="{FADAB365-B1AE-4B71-B33D-4C967901A95A}">
      <dgm:prSet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F0CE6E07-BB41-43C2-AEB8-DFB23203DD86}" type="sibTrans" cxnId="{2E1F4CD6-1747-4E3A-B3C5-ED523D5E87FD}">
      <dgm:prSet/>
      <dgm:spPr/>
      <dgm:t>
        <a:bodyPr/>
        <a:lstStyle/>
        <a:p>
          <a:endParaRPr lang="en-US"/>
        </a:p>
      </dgm:t>
    </dgm:pt>
    <dgm:pt modelId="{B9452EDC-4955-4537-8D64-501830AFED22}" type="parTrans" cxnId="{2E1F4CD6-1747-4E3A-B3C5-ED523D5E87FD}">
      <dgm:prSet/>
      <dgm:spPr/>
      <dgm:t>
        <a:bodyPr/>
        <a:lstStyle/>
        <a:p>
          <a:endParaRPr lang="en-US"/>
        </a:p>
      </dgm:t>
    </dgm:pt>
    <dgm:pt modelId="{B064F59B-7ACD-4B1D-A89B-889D79F3DA65}" type="pres">
      <dgm:prSet presAssocID="{84D8C106-AB6B-4315-9D52-511FA52375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31C301-4D9B-480A-B1BA-AF21600BC51C}" type="pres">
      <dgm:prSet presAssocID="{CAC7766B-DE5C-43C0-8D0C-9669FC20A417}" presName="hierRoot1" presStyleCnt="0">
        <dgm:presLayoutVars>
          <dgm:hierBranch val="init"/>
        </dgm:presLayoutVars>
      </dgm:prSet>
      <dgm:spPr/>
    </dgm:pt>
    <dgm:pt modelId="{B3464EDE-C03B-4F3F-9162-4000190ADDB0}" type="pres">
      <dgm:prSet presAssocID="{CAC7766B-DE5C-43C0-8D0C-9669FC20A417}" presName="rootComposite1" presStyleCnt="0"/>
      <dgm:spPr/>
    </dgm:pt>
    <dgm:pt modelId="{668F5963-2D79-4176-9C0E-288E4E3476DD}" type="pres">
      <dgm:prSet presAssocID="{CAC7766B-DE5C-43C0-8D0C-9669FC20A417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4FE19-3A5A-4257-8991-5FCC55FD3DCC}" type="pres">
      <dgm:prSet presAssocID="{CAC7766B-DE5C-43C0-8D0C-9669FC20A4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3FFCEEF-365D-406B-B8DC-6CE4F52AA080}" type="pres">
      <dgm:prSet presAssocID="{CAC7766B-DE5C-43C0-8D0C-9669FC20A417}" presName="hierChild2" presStyleCnt="0"/>
      <dgm:spPr/>
    </dgm:pt>
    <dgm:pt modelId="{9E05DCDC-8F07-4639-984A-EEFE567B8926}" type="pres">
      <dgm:prSet presAssocID="{954346A7-C751-4604-B681-C10B879AC867}" presName="Name37" presStyleLbl="parChTrans1D2" presStyleIdx="0" presStyleCnt="6"/>
      <dgm:spPr/>
      <dgm:t>
        <a:bodyPr/>
        <a:lstStyle/>
        <a:p>
          <a:endParaRPr lang="en-US"/>
        </a:p>
      </dgm:t>
    </dgm:pt>
    <dgm:pt modelId="{24308C7A-C26E-4D2B-B025-8AF68248B235}" type="pres">
      <dgm:prSet presAssocID="{EA2EDD3D-839A-4AB2-B667-2FA8C6ECB7FF}" presName="hierRoot2" presStyleCnt="0">
        <dgm:presLayoutVars>
          <dgm:hierBranch val="init"/>
        </dgm:presLayoutVars>
      </dgm:prSet>
      <dgm:spPr/>
    </dgm:pt>
    <dgm:pt modelId="{6FC66C67-EAE8-47B4-90BC-CFC8BA534B2D}" type="pres">
      <dgm:prSet presAssocID="{EA2EDD3D-839A-4AB2-B667-2FA8C6ECB7FF}" presName="rootComposite" presStyleCnt="0"/>
      <dgm:spPr/>
    </dgm:pt>
    <dgm:pt modelId="{FA2ED04F-3A88-41BC-965F-30027E0B1DBF}" type="pres">
      <dgm:prSet presAssocID="{EA2EDD3D-839A-4AB2-B667-2FA8C6ECB7FF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DAE71-17F2-470C-86EC-C15340F30DC6}" type="pres">
      <dgm:prSet presAssocID="{EA2EDD3D-839A-4AB2-B667-2FA8C6ECB7FF}" presName="rootConnector" presStyleLbl="node2" presStyleIdx="0" presStyleCnt="6"/>
      <dgm:spPr/>
      <dgm:t>
        <a:bodyPr/>
        <a:lstStyle/>
        <a:p>
          <a:endParaRPr lang="en-US"/>
        </a:p>
      </dgm:t>
    </dgm:pt>
    <dgm:pt modelId="{47720B0A-2CDE-487E-B702-1CFCB8A7DAA4}" type="pres">
      <dgm:prSet presAssocID="{EA2EDD3D-839A-4AB2-B667-2FA8C6ECB7FF}" presName="hierChild4" presStyleCnt="0"/>
      <dgm:spPr/>
    </dgm:pt>
    <dgm:pt modelId="{309DEBE7-0352-4C53-BCD7-E867DDC092D2}" type="pres">
      <dgm:prSet presAssocID="{696B9418-6357-4470-BF00-86C539565EA4}" presName="Name37" presStyleLbl="parChTrans1D3" presStyleIdx="0" presStyleCnt="8"/>
      <dgm:spPr/>
      <dgm:t>
        <a:bodyPr/>
        <a:lstStyle/>
        <a:p>
          <a:endParaRPr lang="en-US"/>
        </a:p>
      </dgm:t>
    </dgm:pt>
    <dgm:pt modelId="{20640C98-7EF0-42F7-A64D-8492CA24CF8C}" type="pres">
      <dgm:prSet presAssocID="{F8D5DCD2-C8A0-4169-BCB4-95A25D7AB841}" presName="hierRoot2" presStyleCnt="0">
        <dgm:presLayoutVars>
          <dgm:hierBranch val="init"/>
        </dgm:presLayoutVars>
      </dgm:prSet>
      <dgm:spPr/>
    </dgm:pt>
    <dgm:pt modelId="{E67E420A-8BB5-43ED-8083-0125CD92E195}" type="pres">
      <dgm:prSet presAssocID="{F8D5DCD2-C8A0-4169-BCB4-95A25D7AB841}" presName="rootComposite" presStyleCnt="0"/>
      <dgm:spPr/>
    </dgm:pt>
    <dgm:pt modelId="{73DD9FBD-4679-4F4F-8070-92FF7E362AEA}" type="pres">
      <dgm:prSet presAssocID="{F8D5DCD2-C8A0-4169-BCB4-95A25D7AB841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2729E-BA4C-4262-90A0-216FA73206CF}" type="pres">
      <dgm:prSet presAssocID="{F8D5DCD2-C8A0-4169-BCB4-95A25D7AB841}" presName="rootConnector" presStyleLbl="node3" presStyleIdx="0" presStyleCnt="8"/>
      <dgm:spPr/>
      <dgm:t>
        <a:bodyPr/>
        <a:lstStyle/>
        <a:p>
          <a:endParaRPr lang="en-US"/>
        </a:p>
      </dgm:t>
    </dgm:pt>
    <dgm:pt modelId="{722D6A35-C86B-4F16-B996-EE642DE748D4}" type="pres">
      <dgm:prSet presAssocID="{F8D5DCD2-C8A0-4169-BCB4-95A25D7AB841}" presName="hierChild4" presStyleCnt="0"/>
      <dgm:spPr/>
    </dgm:pt>
    <dgm:pt modelId="{173F0E0C-9FF5-48E8-9FE3-03C5A0944FA0}" type="pres">
      <dgm:prSet presAssocID="{F8D5DCD2-C8A0-4169-BCB4-95A25D7AB841}" presName="hierChild5" presStyleCnt="0"/>
      <dgm:spPr/>
    </dgm:pt>
    <dgm:pt modelId="{2AD8EF61-BDF6-4487-BA85-2D6E8F4E6875}" type="pres">
      <dgm:prSet presAssocID="{CEEBA5D9-4602-4435-B1B0-A32AAC0B72BA}" presName="Name37" presStyleLbl="parChTrans1D3" presStyleIdx="1" presStyleCnt="8"/>
      <dgm:spPr/>
      <dgm:t>
        <a:bodyPr/>
        <a:lstStyle/>
        <a:p>
          <a:endParaRPr lang="en-US"/>
        </a:p>
      </dgm:t>
    </dgm:pt>
    <dgm:pt modelId="{BE41EAAF-DC9F-465E-877E-76C11FABE50E}" type="pres">
      <dgm:prSet presAssocID="{09A171D0-361A-4E98-A69F-8E5DC33A2BEF}" presName="hierRoot2" presStyleCnt="0">
        <dgm:presLayoutVars>
          <dgm:hierBranch val="init"/>
        </dgm:presLayoutVars>
      </dgm:prSet>
      <dgm:spPr/>
    </dgm:pt>
    <dgm:pt modelId="{5278CD86-498C-45D7-95D1-88DF49767D1E}" type="pres">
      <dgm:prSet presAssocID="{09A171D0-361A-4E98-A69F-8E5DC33A2BEF}" presName="rootComposite" presStyleCnt="0"/>
      <dgm:spPr/>
    </dgm:pt>
    <dgm:pt modelId="{32C04E23-A690-4B22-911C-8F04069E436F}" type="pres">
      <dgm:prSet presAssocID="{09A171D0-361A-4E98-A69F-8E5DC33A2BEF}" presName="rootText" presStyleLbl="node3" presStyleIdx="1" presStyleCnt="8" custScaleY="1172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ADB383-827F-4C9C-975A-A49F2520B0DB}" type="pres">
      <dgm:prSet presAssocID="{09A171D0-361A-4E98-A69F-8E5DC33A2BEF}" presName="rootConnector" presStyleLbl="node3" presStyleIdx="1" presStyleCnt="8"/>
      <dgm:spPr/>
      <dgm:t>
        <a:bodyPr/>
        <a:lstStyle/>
        <a:p>
          <a:endParaRPr lang="en-US"/>
        </a:p>
      </dgm:t>
    </dgm:pt>
    <dgm:pt modelId="{CF6EEA71-1801-42BA-9D8E-A004C3911DD5}" type="pres">
      <dgm:prSet presAssocID="{09A171D0-361A-4E98-A69F-8E5DC33A2BEF}" presName="hierChild4" presStyleCnt="0"/>
      <dgm:spPr/>
    </dgm:pt>
    <dgm:pt modelId="{0716141A-51EF-4B23-88A3-9C236AB5A60F}" type="pres">
      <dgm:prSet presAssocID="{09A171D0-361A-4E98-A69F-8E5DC33A2BEF}" presName="hierChild5" presStyleCnt="0"/>
      <dgm:spPr/>
    </dgm:pt>
    <dgm:pt modelId="{A9927983-713D-4FBC-8D63-EF51634264EE}" type="pres">
      <dgm:prSet presAssocID="{C5E6E8A1-68AC-439D-98AF-79CBC8653171}" presName="Name37" presStyleLbl="parChTrans1D3" presStyleIdx="2" presStyleCnt="8"/>
      <dgm:spPr/>
      <dgm:t>
        <a:bodyPr/>
        <a:lstStyle/>
        <a:p>
          <a:endParaRPr lang="en-US"/>
        </a:p>
      </dgm:t>
    </dgm:pt>
    <dgm:pt modelId="{A3BFF94F-76FD-4A5B-82D6-4D4510EB2190}" type="pres">
      <dgm:prSet presAssocID="{C10B23D8-6874-4B3E-A8D4-DD6D724B3D04}" presName="hierRoot2" presStyleCnt="0">
        <dgm:presLayoutVars>
          <dgm:hierBranch val="init"/>
        </dgm:presLayoutVars>
      </dgm:prSet>
      <dgm:spPr/>
    </dgm:pt>
    <dgm:pt modelId="{13D1BE2D-EF5C-4916-94B9-8A990F96F063}" type="pres">
      <dgm:prSet presAssocID="{C10B23D8-6874-4B3E-A8D4-DD6D724B3D04}" presName="rootComposite" presStyleCnt="0"/>
      <dgm:spPr/>
    </dgm:pt>
    <dgm:pt modelId="{35EDB984-FAB7-4060-96FB-0401BFF2F586}" type="pres">
      <dgm:prSet presAssocID="{C10B23D8-6874-4B3E-A8D4-DD6D724B3D04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214409-6D49-407D-8EDB-D72D7C6A2936}" type="pres">
      <dgm:prSet presAssocID="{C10B23D8-6874-4B3E-A8D4-DD6D724B3D04}" presName="rootConnector" presStyleLbl="node3" presStyleIdx="2" presStyleCnt="8"/>
      <dgm:spPr/>
      <dgm:t>
        <a:bodyPr/>
        <a:lstStyle/>
        <a:p>
          <a:endParaRPr lang="en-US"/>
        </a:p>
      </dgm:t>
    </dgm:pt>
    <dgm:pt modelId="{36779CFE-DE08-40CC-AAFE-F0FCD2B4FB6B}" type="pres">
      <dgm:prSet presAssocID="{C10B23D8-6874-4B3E-A8D4-DD6D724B3D04}" presName="hierChild4" presStyleCnt="0"/>
      <dgm:spPr/>
    </dgm:pt>
    <dgm:pt modelId="{E1D44687-9833-474F-BBA9-C0CB91320663}" type="pres">
      <dgm:prSet presAssocID="{C10B23D8-6874-4B3E-A8D4-DD6D724B3D04}" presName="hierChild5" presStyleCnt="0"/>
      <dgm:spPr/>
    </dgm:pt>
    <dgm:pt modelId="{DB14663E-3F9B-49BD-A2FD-19269A3E0971}" type="pres">
      <dgm:prSet presAssocID="{EA2EDD3D-839A-4AB2-B667-2FA8C6ECB7FF}" presName="hierChild5" presStyleCnt="0"/>
      <dgm:spPr/>
    </dgm:pt>
    <dgm:pt modelId="{1D03697B-413B-4C09-BFFC-6CD696D2EEE9}" type="pres">
      <dgm:prSet presAssocID="{BAE4AA8E-02FF-4A1B-8385-CC5248F24E47}" presName="Name37" presStyleLbl="parChTrans1D2" presStyleIdx="1" presStyleCnt="6"/>
      <dgm:spPr/>
      <dgm:t>
        <a:bodyPr/>
        <a:lstStyle/>
        <a:p>
          <a:endParaRPr lang="en-US"/>
        </a:p>
      </dgm:t>
    </dgm:pt>
    <dgm:pt modelId="{CF7AF967-238B-462E-B7F9-90BEB9BE4FA1}" type="pres">
      <dgm:prSet presAssocID="{80319487-3F8A-4643-B090-016C24A393D4}" presName="hierRoot2" presStyleCnt="0">
        <dgm:presLayoutVars>
          <dgm:hierBranch val="init"/>
        </dgm:presLayoutVars>
      </dgm:prSet>
      <dgm:spPr/>
    </dgm:pt>
    <dgm:pt modelId="{26963596-805D-4FBA-96D7-971E9941602D}" type="pres">
      <dgm:prSet presAssocID="{80319487-3F8A-4643-B090-016C24A393D4}" presName="rootComposite" presStyleCnt="0"/>
      <dgm:spPr/>
    </dgm:pt>
    <dgm:pt modelId="{71B14C46-B503-440A-9BD2-335467A3B04F}" type="pres">
      <dgm:prSet presAssocID="{80319487-3F8A-4643-B090-016C24A393D4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A1F2C4-3154-45FF-B223-3784B6DC3DE6}" type="pres">
      <dgm:prSet presAssocID="{80319487-3F8A-4643-B090-016C24A393D4}" presName="rootConnector" presStyleLbl="node2" presStyleIdx="1" presStyleCnt="6"/>
      <dgm:spPr/>
      <dgm:t>
        <a:bodyPr/>
        <a:lstStyle/>
        <a:p>
          <a:endParaRPr lang="en-US"/>
        </a:p>
      </dgm:t>
    </dgm:pt>
    <dgm:pt modelId="{A818E1BA-39D4-49CE-B23D-A36BD3D2097C}" type="pres">
      <dgm:prSet presAssocID="{80319487-3F8A-4643-B090-016C24A393D4}" presName="hierChild4" presStyleCnt="0"/>
      <dgm:spPr/>
    </dgm:pt>
    <dgm:pt modelId="{EE394713-F6B0-43A1-A0A6-B5FE3E98EAD7}" type="pres">
      <dgm:prSet presAssocID="{92B30F6F-283D-4164-AFF1-3B5F29A4332B}" presName="Name37" presStyleLbl="parChTrans1D3" presStyleIdx="3" presStyleCnt="8"/>
      <dgm:spPr/>
      <dgm:t>
        <a:bodyPr/>
        <a:lstStyle/>
        <a:p>
          <a:endParaRPr lang="en-US"/>
        </a:p>
      </dgm:t>
    </dgm:pt>
    <dgm:pt modelId="{18A07D2B-C83A-4EA2-9EDE-5AD837B530AD}" type="pres">
      <dgm:prSet presAssocID="{33909C68-E22A-4431-A0BF-1AED2614934A}" presName="hierRoot2" presStyleCnt="0">
        <dgm:presLayoutVars>
          <dgm:hierBranch val="init"/>
        </dgm:presLayoutVars>
      </dgm:prSet>
      <dgm:spPr/>
    </dgm:pt>
    <dgm:pt modelId="{30974C4A-28AA-45C9-97E6-96EDCBB17E94}" type="pres">
      <dgm:prSet presAssocID="{33909C68-E22A-4431-A0BF-1AED2614934A}" presName="rootComposite" presStyleCnt="0"/>
      <dgm:spPr/>
    </dgm:pt>
    <dgm:pt modelId="{AB407D3B-7395-4E20-AE2B-542303413286}" type="pres">
      <dgm:prSet presAssocID="{33909C68-E22A-4431-A0BF-1AED2614934A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412C0B-AA06-4D2F-9BED-CA97AC3D6699}" type="pres">
      <dgm:prSet presAssocID="{33909C68-E22A-4431-A0BF-1AED2614934A}" presName="rootConnector" presStyleLbl="node3" presStyleIdx="3" presStyleCnt="8"/>
      <dgm:spPr/>
      <dgm:t>
        <a:bodyPr/>
        <a:lstStyle/>
        <a:p>
          <a:endParaRPr lang="en-US"/>
        </a:p>
      </dgm:t>
    </dgm:pt>
    <dgm:pt modelId="{91BB0661-34EC-4DCF-9875-4C5B46FD671F}" type="pres">
      <dgm:prSet presAssocID="{33909C68-E22A-4431-A0BF-1AED2614934A}" presName="hierChild4" presStyleCnt="0"/>
      <dgm:spPr/>
    </dgm:pt>
    <dgm:pt modelId="{D1A38E2A-164B-47AD-9709-B9E78723359E}" type="pres">
      <dgm:prSet presAssocID="{33909C68-E22A-4431-A0BF-1AED2614934A}" presName="hierChild5" presStyleCnt="0"/>
      <dgm:spPr/>
    </dgm:pt>
    <dgm:pt modelId="{92697F3F-C695-4444-A9A0-CEF3A438363A}" type="pres">
      <dgm:prSet presAssocID="{0CD5A59B-290A-43CD-9C73-CF2DD0EF1FD7}" presName="Name37" presStyleLbl="parChTrans1D3" presStyleIdx="4" presStyleCnt="8"/>
      <dgm:spPr/>
      <dgm:t>
        <a:bodyPr/>
        <a:lstStyle/>
        <a:p>
          <a:endParaRPr lang="en-US"/>
        </a:p>
      </dgm:t>
    </dgm:pt>
    <dgm:pt modelId="{CF37A77C-B3E4-4367-AED7-DBF3CCCBFACA}" type="pres">
      <dgm:prSet presAssocID="{FB9AB97A-BCEA-42B2-B490-EFABD6698FFE}" presName="hierRoot2" presStyleCnt="0">
        <dgm:presLayoutVars>
          <dgm:hierBranch val="init"/>
        </dgm:presLayoutVars>
      </dgm:prSet>
      <dgm:spPr/>
    </dgm:pt>
    <dgm:pt modelId="{AEFFE9A3-5B94-4925-9811-2C29CE19BFD1}" type="pres">
      <dgm:prSet presAssocID="{FB9AB97A-BCEA-42B2-B490-EFABD6698FFE}" presName="rootComposite" presStyleCnt="0"/>
      <dgm:spPr/>
    </dgm:pt>
    <dgm:pt modelId="{27C3B5E4-E52C-479D-BF24-730FF0940293}" type="pres">
      <dgm:prSet presAssocID="{FB9AB97A-BCEA-42B2-B490-EFABD6698FFE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D026E-D5E9-4302-A46D-B7E4FBD47E42}" type="pres">
      <dgm:prSet presAssocID="{FB9AB97A-BCEA-42B2-B490-EFABD6698FFE}" presName="rootConnector" presStyleLbl="node3" presStyleIdx="4" presStyleCnt="8"/>
      <dgm:spPr/>
      <dgm:t>
        <a:bodyPr/>
        <a:lstStyle/>
        <a:p>
          <a:endParaRPr lang="en-US"/>
        </a:p>
      </dgm:t>
    </dgm:pt>
    <dgm:pt modelId="{5CB219DA-668F-42A5-9BBF-EDDED252D188}" type="pres">
      <dgm:prSet presAssocID="{FB9AB97A-BCEA-42B2-B490-EFABD6698FFE}" presName="hierChild4" presStyleCnt="0"/>
      <dgm:spPr/>
    </dgm:pt>
    <dgm:pt modelId="{516A1EE0-C5B6-4D0C-98C8-17D7A77F7E33}" type="pres">
      <dgm:prSet presAssocID="{FB9AB97A-BCEA-42B2-B490-EFABD6698FFE}" presName="hierChild5" presStyleCnt="0"/>
      <dgm:spPr/>
    </dgm:pt>
    <dgm:pt modelId="{C33F6519-7570-48F7-854E-C81405A25062}" type="pres">
      <dgm:prSet presAssocID="{80319487-3F8A-4643-B090-016C24A393D4}" presName="hierChild5" presStyleCnt="0"/>
      <dgm:spPr/>
    </dgm:pt>
    <dgm:pt modelId="{4486D05F-0AB2-44D1-A8D2-7A1BA8C5112C}" type="pres">
      <dgm:prSet presAssocID="{50AD1393-705D-42B9-B034-116C147DEFA6}" presName="Name37" presStyleLbl="parChTrans1D2" presStyleIdx="2" presStyleCnt="6"/>
      <dgm:spPr/>
      <dgm:t>
        <a:bodyPr/>
        <a:lstStyle/>
        <a:p>
          <a:endParaRPr lang="en-US"/>
        </a:p>
      </dgm:t>
    </dgm:pt>
    <dgm:pt modelId="{FA39F522-2F62-4B4D-813A-912F834F72A4}" type="pres">
      <dgm:prSet presAssocID="{A2F6C2B1-4728-436A-AA09-DF35CEDDF063}" presName="hierRoot2" presStyleCnt="0">
        <dgm:presLayoutVars>
          <dgm:hierBranch val="init"/>
        </dgm:presLayoutVars>
      </dgm:prSet>
      <dgm:spPr/>
    </dgm:pt>
    <dgm:pt modelId="{5875BC31-3E2C-4054-AD45-BE7D052A97C3}" type="pres">
      <dgm:prSet presAssocID="{A2F6C2B1-4728-436A-AA09-DF35CEDDF063}" presName="rootComposite" presStyleCnt="0"/>
      <dgm:spPr/>
    </dgm:pt>
    <dgm:pt modelId="{0203676D-5E42-4B1D-BCF0-0823A8474019}" type="pres">
      <dgm:prSet presAssocID="{A2F6C2B1-4728-436A-AA09-DF35CEDDF063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C34C1-92C3-4B0A-86C2-BA614F1B67BF}" type="pres">
      <dgm:prSet presAssocID="{A2F6C2B1-4728-436A-AA09-DF35CEDDF063}" presName="rootConnector" presStyleLbl="node2" presStyleIdx="2" presStyleCnt="6"/>
      <dgm:spPr/>
      <dgm:t>
        <a:bodyPr/>
        <a:lstStyle/>
        <a:p>
          <a:endParaRPr lang="en-US"/>
        </a:p>
      </dgm:t>
    </dgm:pt>
    <dgm:pt modelId="{BEE6C5FD-699F-4DBA-A2DB-EB8A7B2C09E0}" type="pres">
      <dgm:prSet presAssocID="{A2F6C2B1-4728-436A-AA09-DF35CEDDF063}" presName="hierChild4" presStyleCnt="0"/>
      <dgm:spPr/>
    </dgm:pt>
    <dgm:pt modelId="{CE7E5214-CE9B-454A-BB9B-7DF781288271}" type="pres">
      <dgm:prSet presAssocID="{A2F6C2B1-4728-436A-AA09-DF35CEDDF063}" presName="hierChild5" presStyleCnt="0"/>
      <dgm:spPr/>
    </dgm:pt>
    <dgm:pt modelId="{D8BB1A81-803D-4018-9343-9FA4C3CFD4E2}" type="pres">
      <dgm:prSet presAssocID="{CAC7766B-DE5C-43C0-8D0C-9669FC20A417}" presName="hierChild3" presStyleCnt="0"/>
      <dgm:spPr/>
    </dgm:pt>
    <dgm:pt modelId="{7D009CBE-7A5C-4F9A-A418-780DC90EAB1D}" type="pres">
      <dgm:prSet presAssocID="{4BBF9883-A03A-4B2F-896F-8EF302347EE2}" presName="hierRoot1" presStyleCnt="0">
        <dgm:presLayoutVars>
          <dgm:hierBranch val="init"/>
        </dgm:presLayoutVars>
      </dgm:prSet>
      <dgm:spPr/>
    </dgm:pt>
    <dgm:pt modelId="{97CDEC42-01A8-4087-A334-4D50E45E13AE}" type="pres">
      <dgm:prSet presAssocID="{4BBF9883-A03A-4B2F-896F-8EF302347EE2}" presName="rootComposite1" presStyleCnt="0"/>
      <dgm:spPr/>
    </dgm:pt>
    <dgm:pt modelId="{6D8D8C4E-9B9B-463C-921F-DBDE1D461FC9}" type="pres">
      <dgm:prSet presAssocID="{4BBF9883-A03A-4B2F-896F-8EF302347EE2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8A075E-33AC-4FF9-8CB3-440C817B2CB1}" type="pres">
      <dgm:prSet presAssocID="{4BBF9883-A03A-4B2F-896F-8EF302347E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EFA9C-1289-4A57-B6DC-89D697314DD7}" type="pres">
      <dgm:prSet presAssocID="{4BBF9883-A03A-4B2F-896F-8EF302347EE2}" presName="hierChild2" presStyleCnt="0"/>
      <dgm:spPr/>
    </dgm:pt>
    <dgm:pt modelId="{0799BBCF-F320-49D0-9DBF-FA491F8C123B}" type="pres">
      <dgm:prSet presAssocID="{86D67BA0-2260-4961-8019-BEADBB878736}" presName="Name37" presStyleLbl="parChTrans1D2" presStyleIdx="3" presStyleCnt="6"/>
      <dgm:spPr/>
      <dgm:t>
        <a:bodyPr/>
        <a:lstStyle/>
        <a:p>
          <a:endParaRPr lang="en-US"/>
        </a:p>
      </dgm:t>
    </dgm:pt>
    <dgm:pt modelId="{FEBDE2D0-EA98-48A4-8D40-556B9787BCCD}" type="pres">
      <dgm:prSet presAssocID="{D95619CE-CA05-4AA4-AB6E-85A81E61E732}" presName="hierRoot2" presStyleCnt="0">
        <dgm:presLayoutVars>
          <dgm:hierBranch val="init"/>
        </dgm:presLayoutVars>
      </dgm:prSet>
      <dgm:spPr/>
    </dgm:pt>
    <dgm:pt modelId="{9AB25C30-6651-4B2C-88ED-92606E69CF6C}" type="pres">
      <dgm:prSet presAssocID="{D95619CE-CA05-4AA4-AB6E-85A81E61E732}" presName="rootComposite" presStyleCnt="0"/>
      <dgm:spPr/>
    </dgm:pt>
    <dgm:pt modelId="{9A26AB44-D30B-4FDD-AAFE-A65071F2085C}" type="pres">
      <dgm:prSet presAssocID="{D95619CE-CA05-4AA4-AB6E-85A81E61E73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27592-F5BC-40F7-B8B9-32A43A09C761}" type="pres">
      <dgm:prSet presAssocID="{D95619CE-CA05-4AA4-AB6E-85A81E61E732}" presName="rootConnector" presStyleLbl="node2" presStyleIdx="3" presStyleCnt="6"/>
      <dgm:spPr/>
      <dgm:t>
        <a:bodyPr/>
        <a:lstStyle/>
        <a:p>
          <a:endParaRPr lang="en-US"/>
        </a:p>
      </dgm:t>
    </dgm:pt>
    <dgm:pt modelId="{4BAD853B-5FFB-4C59-81D4-067CE42B38A9}" type="pres">
      <dgm:prSet presAssocID="{D95619CE-CA05-4AA4-AB6E-85A81E61E732}" presName="hierChild4" presStyleCnt="0"/>
      <dgm:spPr/>
    </dgm:pt>
    <dgm:pt modelId="{E2D411D5-437E-4897-8A97-80488E3A8FAD}" type="pres">
      <dgm:prSet presAssocID="{D95619CE-CA05-4AA4-AB6E-85A81E61E732}" presName="hierChild5" presStyleCnt="0"/>
      <dgm:spPr/>
    </dgm:pt>
    <dgm:pt modelId="{EFAA0918-A25A-412B-8522-1C3053311808}" type="pres">
      <dgm:prSet presAssocID="{72BF6303-EDD3-4D26-B5C4-7AA1BB3B32B9}" presName="Name37" presStyleLbl="parChTrans1D2" presStyleIdx="4" presStyleCnt="6"/>
      <dgm:spPr/>
      <dgm:t>
        <a:bodyPr/>
        <a:lstStyle/>
        <a:p>
          <a:endParaRPr lang="en-US"/>
        </a:p>
      </dgm:t>
    </dgm:pt>
    <dgm:pt modelId="{C00F7101-8396-45C7-B126-6EBE3B73E05F}" type="pres">
      <dgm:prSet presAssocID="{288B22EC-1B4B-4736-9F51-0D4D4112DFF3}" presName="hierRoot2" presStyleCnt="0">
        <dgm:presLayoutVars>
          <dgm:hierBranch val="init"/>
        </dgm:presLayoutVars>
      </dgm:prSet>
      <dgm:spPr/>
    </dgm:pt>
    <dgm:pt modelId="{9A960AE1-3F65-4A13-A10A-F140E146637E}" type="pres">
      <dgm:prSet presAssocID="{288B22EC-1B4B-4736-9F51-0D4D4112DFF3}" presName="rootComposite" presStyleCnt="0"/>
      <dgm:spPr/>
    </dgm:pt>
    <dgm:pt modelId="{3AA247C4-E7E3-4F61-9E5A-F4636DCF6AC6}" type="pres">
      <dgm:prSet presAssocID="{288B22EC-1B4B-4736-9F51-0D4D4112DFF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8645A-7C7F-4A6C-B183-7E9D9F5DE766}" type="pres">
      <dgm:prSet presAssocID="{288B22EC-1B4B-4736-9F51-0D4D4112DFF3}" presName="rootConnector" presStyleLbl="node2" presStyleIdx="4" presStyleCnt="6"/>
      <dgm:spPr/>
      <dgm:t>
        <a:bodyPr/>
        <a:lstStyle/>
        <a:p>
          <a:endParaRPr lang="en-US"/>
        </a:p>
      </dgm:t>
    </dgm:pt>
    <dgm:pt modelId="{309DDFE1-8534-4A5C-A67F-2D7D3DFB8845}" type="pres">
      <dgm:prSet presAssocID="{288B22EC-1B4B-4736-9F51-0D4D4112DFF3}" presName="hierChild4" presStyleCnt="0"/>
      <dgm:spPr/>
    </dgm:pt>
    <dgm:pt modelId="{72CC35F3-C4EC-4E25-94BE-6D5665141A92}" type="pres">
      <dgm:prSet presAssocID="{246ED72D-9044-4797-82A7-9CEE561E4CD8}" presName="Name37" presStyleLbl="parChTrans1D3" presStyleIdx="5" presStyleCnt="8"/>
      <dgm:spPr/>
      <dgm:t>
        <a:bodyPr/>
        <a:lstStyle/>
        <a:p>
          <a:endParaRPr lang="en-US"/>
        </a:p>
      </dgm:t>
    </dgm:pt>
    <dgm:pt modelId="{B595D8BC-F773-4D38-A2CE-66C00B8E0D78}" type="pres">
      <dgm:prSet presAssocID="{31E2090D-7416-4634-B143-7192C5D563DF}" presName="hierRoot2" presStyleCnt="0">
        <dgm:presLayoutVars>
          <dgm:hierBranch val="init"/>
        </dgm:presLayoutVars>
      </dgm:prSet>
      <dgm:spPr/>
    </dgm:pt>
    <dgm:pt modelId="{4EFAA6AC-39A3-469E-89A1-F938CA73B794}" type="pres">
      <dgm:prSet presAssocID="{31E2090D-7416-4634-B143-7192C5D563DF}" presName="rootComposite" presStyleCnt="0"/>
      <dgm:spPr/>
    </dgm:pt>
    <dgm:pt modelId="{134D5989-9A23-4075-B17B-E6AFC5C7F5E8}" type="pres">
      <dgm:prSet presAssocID="{31E2090D-7416-4634-B143-7192C5D563DF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0BAEC-AF31-4D58-B619-F06D38AA6826}" type="pres">
      <dgm:prSet presAssocID="{31E2090D-7416-4634-B143-7192C5D563DF}" presName="rootConnector" presStyleLbl="node3" presStyleIdx="5" presStyleCnt="8"/>
      <dgm:spPr/>
      <dgm:t>
        <a:bodyPr/>
        <a:lstStyle/>
        <a:p>
          <a:endParaRPr lang="en-US"/>
        </a:p>
      </dgm:t>
    </dgm:pt>
    <dgm:pt modelId="{E5626ACC-7668-4BBF-8F4E-CA3A1BFB61EB}" type="pres">
      <dgm:prSet presAssocID="{31E2090D-7416-4634-B143-7192C5D563DF}" presName="hierChild4" presStyleCnt="0"/>
      <dgm:spPr/>
    </dgm:pt>
    <dgm:pt modelId="{3768AC1D-BC51-452F-9D11-0DF7FEBA3B62}" type="pres">
      <dgm:prSet presAssocID="{31E2090D-7416-4634-B143-7192C5D563DF}" presName="hierChild5" presStyleCnt="0"/>
      <dgm:spPr/>
    </dgm:pt>
    <dgm:pt modelId="{80D3ADB2-EF95-424A-8607-B6823A22ACBF}" type="pres">
      <dgm:prSet presAssocID="{FE61D55F-6ECD-4A16-A4F0-7979161B1676}" presName="Name37" presStyleLbl="parChTrans1D3" presStyleIdx="6" presStyleCnt="8"/>
      <dgm:spPr/>
      <dgm:t>
        <a:bodyPr/>
        <a:lstStyle/>
        <a:p>
          <a:endParaRPr lang="en-US"/>
        </a:p>
      </dgm:t>
    </dgm:pt>
    <dgm:pt modelId="{46591A53-F441-4C2C-B764-4CF2E6054405}" type="pres">
      <dgm:prSet presAssocID="{BE31E8BA-E606-4162-AEA9-498B8A22F489}" presName="hierRoot2" presStyleCnt="0">
        <dgm:presLayoutVars>
          <dgm:hierBranch val="init"/>
        </dgm:presLayoutVars>
      </dgm:prSet>
      <dgm:spPr/>
    </dgm:pt>
    <dgm:pt modelId="{1B26F628-D525-4BCC-90B7-FDEC1B96430B}" type="pres">
      <dgm:prSet presAssocID="{BE31E8BA-E606-4162-AEA9-498B8A22F489}" presName="rootComposite" presStyleCnt="0"/>
      <dgm:spPr/>
    </dgm:pt>
    <dgm:pt modelId="{07D02D61-E784-4EB5-B74E-9DC1C47C69B0}" type="pres">
      <dgm:prSet presAssocID="{BE31E8BA-E606-4162-AEA9-498B8A22F489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3B429F-DF52-4297-BA67-78D9CC29E600}" type="pres">
      <dgm:prSet presAssocID="{BE31E8BA-E606-4162-AEA9-498B8A22F489}" presName="rootConnector" presStyleLbl="node3" presStyleIdx="6" presStyleCnt="8"/>
      <dgm:spPr/>
      <dgm:t>
        <a:bodyPr/>
        <a:lstStyle/>
        <a:p>
          <a:endParaRPr lang="en-US"/>
        </a:p>
      </dgm:t>
    </dgm:pt>
    <dgm:pt modelId="{78B7B52C-D07F-4F7E-811E-467AE6D48348}" type="pres">
      <dgm:prSet presAssocID="{BE31E8BA-E606-4162-AEA9-498B8A22F489}" presName="hierChild4" presStyleCnt="0"/>
      <dgm:spPr/>
    </dgm:pt>
    <dgm:pt modelId="{30D3F4A7-6FB1-4556-A19E-B52A615FB031}" type="pres">
      <dgm:prSet presAssocID="{BE31E8BA-E606-4162-AEA9-498B8A22F489}" presName="hierChild5" presStyleCnt="0"/>
      <dgm:spPr/>
    </dgm:pt>
    <dgm:pt modelId="{5157C067-3706-4F1E-999D-AFDCEB2E12D6}" type="pres">
      <dgm:prSet presAssocID="{FF1B9477-2BFA-4D19-8639-862830B74E27}" presName="Name37" presStyleLbl="parChTrans1D3" presStyleIdx="7" presStyleCnt="8"/>
      <dgm:spPr/>
      <dgm:t>
        <a:bodyPr/>
        <a:lstStyle/>
        <a:p>
          <a:endParaRPr lang="en-US"/>
        </a:p>
      </dgm:t>
    </dgm:pt>
    <dgm:pt modelId="{31316C83-1FEE-473F-A00D-2C9E3907EB93}" type="pres">
      <dgm:prSet presAssocID="{1154C638-A262-4DCC-9B1E-E5CD237A6B67}" presName="hierRoot2" presStyleCnt="0">
        <dgm:presLayoutVars>
          <dgm:hierBranch val="init"/>
        </dgm:presLayoutVars>
      </dgm:prSet>
      <dgm:spPr/>
    </dgm:pt>
    <dgm:pt modelId="{5DDE3223-4F8E-4821-83B6-E7CE1E0787A2}" type="pres">
      <dgm:prSet presAssocID="{1154C638-A262-4DCC-9B1E-E5CD237A6B67}" presName="rootComposite" presStyleCnt="0"/>
      <dgm:spPr/>
    </dgm:pt>
    <dgm:pt modelId="{BC02126C-6386-4484-AF83-78661AB1D6F8}" type="pres">
      <dgm:prSet presAssocID="{1154C638-A262-4DCC-9B1E-E5CD237A6B67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51FDA3-83B2-4161-BDB6-BF0471823FC3}" type="pres">
      <dgm:prSet presAssocID="{1154C638-A262-4DCC-9B1E-E5CD237A6B67}" presName="rootConnector" presStyleLbl="node3" presStyleIdx="7" presStyleCnt="8"/>
      <dgm:spPr/>
      <dgm:t>
        <a:bodyPr/>
        <a:lstStyle/>
        <a:p>
          <a:endParaRPr lang="en-US"/>
        </a:p>
      </dgm:t>
    </dgm:pt>
    <dgm:pt modelId="{DD8BF8A6-BB74-4396-84DC-F94B47B6DC57}" type="pres">
      <dgm:prSet presAssocID="{1154C638-A262-4DCC-9B1E-E5CD237A6B67}" presName="hierChild4" presStyleCnt="0"/>
      <dgm:spPr/>
    </dgm:pt>
    <dgm:pt modelId="{BBEB4730-A426-43F3-BEA3-1F173D36AC0B}" type="pres">
      <dgm:prSet presAssocID="{1154C638-A262-4DCC-9B1E-E5CD237A6B67}" presName="hierChild5" presStyleCnt="0"/>
      <dgm:spPr/>
    </dgm:pt>
    <dgm:pt modelId="{A94CC723-4B66-47D4-9792-9498B7CBF924}" type="pres">
      <dgm:prSet presAssocID="{288B22EC-1B4B-4736-9F51-0D4D4112DFF3}" presName="hierChild5" presStyleCnt="0"/>
      <dgm:spPr/>
    </dgm:pt>
    <dgm:pt modelId="{DEB32A22-E7FA-495B-83DE-6FA6ECE735F0}" type="pres">
      <dgm:prSet presAssocID="{B9452EDC-4955-4537-8D64-501830AFED22}" presName="Name37" presStyleLbl="parChTrans1D2" presStyleIdx="5" presStyleCnt="6"/>
      <dgm:spPr/>
      <dgm:t>
        <a:bodyPr/>
        <a:lstStyle/>
        <a:p>
          <a:endParaRPr lang="en-US"/>
        </a:p>
      </dgm:t>
    </dgm:pt>
    <dgm:pt modelId="{16776657-E634-4D0F-AB5D-917D0D86851F}" type="pres">
      <dgm:prSet presAssocID="{FADAB365-B1AE-4B71-B33D-4C967901A95A}" presName="hierRoot2" presStyleCnt="0">
        <dgm:presLayoutVars>
          <dgm:hierBranch val="init"/>
        </dgm:presLayoutVars>
      </dgm:prSet>
      <dgm:spPr/>
    </dgm:pt>
    <dgm:pt modelId="{16E652AF-F7DB-4463-9484-F0E7873E2668}" type="pres">
      <dgm:prSet presAssocID="{FADAB365-B1AE-4B71-B33D-4C967901A95A}" presName="rootComposite" presStyleCnt="0"/>
      <dgm:spPr/>
    </dgm:pt>
    <dgm:pt modelId="{81A124A1-EA90-4150-A4E6-8129EF377CD5}" type="pres">
      <dgm:prSet presAssocID="{FADAB365-B1AE-4B71-B33D-4C967901A95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2819E5-5314-47D9-A0AF-FC7EA29833BF}" type="pres">
      <dgm:prSet presAssocID="{FADAB365-B1AE-4B71-B33D-4C967901A95A}" presName="rootConnector" presStyleLbl="node2" presStyleIdx="5" presStyleCnt="6"/>
      <dgm:spPr/>
      <dgm:t>
        <a:bodyPr/>
        <a:lstStyle/>
        <a:p>
          <a:endParaRPr lang="en-US"/>
        </a:p>
      </dgm:t>
    </dgm:pt>
    <dgm:pt modelId="{6CDC64D0-F86C-4E93-9405-9BF58E640BC3}" type="pres">
      <dgm:prSet presAssocID="{FADAB365-B1AE-4B71-B33D-4C967901A95A}" presName="hierChild4" presStyleCnt="0"/>
      <dgm:spPr/>
    </dgm:pt>
    <dgm:pt modelId="{C1105F6F-4A73-4878-ABE7-A244E04C9BA8}" type="pres">
      <dgm:prSet presAssocID="{FADAB365-B1AE-4B71-B33D-4C967901A95A}" presName="hierChild5" presStyleCnt="0"/>
      <dgm:spPr/>
    </dgm:pt>
    <dgm:pt modelId="{CD47B745-8A28-43D1-A573-A0D451758F81}" type="pres">
      <dgm:prSet presAssocID="{4BBF9883-A03A-4B2F-896F-8EF302347EE2}" presName="hierChild3" presStyleCnt="0"/>
      <dgm:spPr/>
    </dgm:pt>
  </dgm:ptLst>
  <dgm:cxnLst>
    <dgm:cxn modelId="{CFED61A2-69C5-494E-82A5-3E32CE728057}" type="presOf" srcId="{50AD1393-705D-42B9-B034-116C147DEFA6}" destId="{4486D05F-0AB2-44D1-A8D2-7A1BA8C5112C}" srcOrd="0" destOrd="0" presId="urn:microsoft.com/office/officeart/2005/8/layout/orgChart1"/>
    <dgm:cxn modelId="{179464D7-A8A8-4B6B-9BDF-650A9CD67E6D}" type="presOf" srcId="{A2F6C2B1-4728-436A-AA09-DF35CEDDF063}" destId="{0203676D-5E42-4B1D-BCF0-0823A8474019}" srcOrd="0" destOrd="0" presId="urn:microsoft.com/office/officeart/2005/8/layout/orgChart1"/>
    <dgm:cxn modelId="{B10F34F3-098D-4E19-A354-0CF263ECA157}" type="presOf" srcId="{FB9AB97A-BCEA-42B2-B490-EFABD6698FFE}" destId="{27C3B5E4-E52C-479D-BF24-730FF0940293}" srcOrd="0" destOrd="0" presId="urn:microsoft.com/office/officeart/2005/8/layout/orgChart1"/>
    <dgm:cxn modelId="{CC25151F-96AF-4215-9C08-DC59605A5700}" type="presOf" srcId="{FADAB365-B1AE-4B71-B33D-4C967901A95A}" destId="{282819E5-5314-47D9-A0AF-FC7EA29833BF}" srcOrd="1" destOrd="0" presId="urn:microsoft.com/office/officeart/2005/8/layout/orgChart1"/>
    <dgm:cxn modelId="{8B919069-50A3-4619-B7F7-E85E5C8DD0BF}" type="presOf" srcId="{EA2EDD3D-839A-4AB2-B667-2FA8C6ECB7FF}" destId="{FA2ED04F-3A88-41BC-965F-30027E0B1DBF}" srcOrd="0" destOrd="0" presId="urn:microsoft.com/office/officeart/2005/8/layout/orgChart1"/>
    <dgm:cxn modelId="{6C9213BA-7E5F-4EB5-A16C-D85C73781138}" type="presOf" srcId="{954346A7-C751-4604-B681-C10B879AC867}" destId="{9E05DCDC-8F07-4639-984A-EEFE567B8926}" srcOrd="0" destOrd="0" presId="urn:microsoft.com/office/officeart/2005/8/layout/orgChart1"/>
    <dgm:cxn modelId="{62D2A454-22CC-4DDD-BCDB-69D09E36CD0D}" type="presOf" srcId="{FADAB365-B1AE-4B71-B33D-4C967901A95A}" destId="{81A124A1-EA90-4150-A4E6-8129EF377CD5}" srcOrd="0" destOrd="0" presId="urn:microsoft.com/office/officeart/2005/8/layout/orgChart1"/>
    <dgm:cxn modelId="{CECAC7B2-D2D5-476F-B953-1F1591816D48}" type="presOf" srcId="{FE61D55F-6ECD-4A16-A4F0-7979161B1676}" destId="{80D3ADB2-EF95-424A-8607-B6823A22ACBF}" srcOrd="0" destOrd="0" presId="urn:microsoft.com/office/officeart/2005/8/layout/orgChart1"/>
    <dgm:cxn modelId="{A45A41DD-4642-4588-88B7-BDEBB345C7F8}" type="presOf" srcId="{D95619CE-CA05-4AA4-AB6E-85A81E61E732}" destId="{83527592-F5BC-40F7-B8B9-32A43A09C761}" srcOrd="1" destOrd="0" presId="urn:microsoft.com/office/officeart/2005/8/layout/orgChart1"/>
    <dgm:cxn modelId="{01EDE226-1C16-4BC9-90D4-DE589E4A0B54}" type="presOf" srcId="{84D8C106-AB6B-4315-9D52-511FA52375E2}" destId="{B064F59B-7ACD-4B1D-A89B-889D79F3DA65}" srcOrd="0" destOrd="0" presId="urn:microsoft.com/office/officeart/2005/8/layout/orgChart1"/>
    <dgm:cxn modelId="{C68A30D9-6E57-4A94-B94C-97082651393F}" type="presOf" srcId="{FB9AB97A-BCEA-42B2-B490-EFABD6698FFE}" destId="{F52D026E-D5E9-4302-A46D-B7E4FBD47E42}" srcOrd="1" destOrd="0" presId="urn:microsoft.com/office/officeart/2005/8/layout/orgChart1"/>
    <dgm:cxn modelId="{8F4906E5-AC80-479B-8E8E-12B45849D93C}" type="presOf" srcId="{EA2EDD3D-839A-4AB2-B667-2FA8C6ECB7FF}" destId="{448DAE71-17F2-470C-86EC-C15340F30DC6}" srcOrd="1" destOrd="0" presId="urn:microsoft.com/office/officeart/2005/8/layout/orgChart1"/>
    <dgm:cxn modelId="{B8D6ABB5-4CEE-4A3C-816C-C64213870E6E}" type="presOf" srcId="{CAC7766B-DE5C-43C0-8D0C-9669FC20A417}" destId="{668F5963-2D79-4176-9C0E-288E4E3476DD}" srcOrd="0" destOrd="0" presId="urn:microsoft.com/office/officeart/2005/8/layout/orgChart1"/>
    <dgm:cxn modelId="{362C6C1E-0743-4568-A8BA-84007A542039}" type="presOf" srcId="{BAE4AA8E-02FF-4A1B-8385-CC5248F24E47}" destId="{1D03697B-413B-4C09-BFFC-6CD696D2EEE9}" srcOrd="0" destOrd="0" presId="urn:microsoft.com/office/officeart/2005/8/layout/orgChart1"/>
    <dgm:cxn modelId="{B9B86D52-2805-4CEE-B3B8-63C6809CB821}" type="presOf" srcId="{288B22EC-1B4B-4736-9F51-0D4D4112DFF3}" destId="{13B8645A-7C7F-4A6C-B183-7E9D9F5DE766}" srcOrd="1" destOrd="0" presId="urn:microsoft.com/office/officeart/2005/8/layout/orgChart1"/>
    <dgm:cxn modelId="{3341408B-142E-43DD-BA10-DD50148479B9}" type="presOf" srcId="{288B22EC-1B4B-4736-9F51-0D4D4112DFF3}" destId="{3AA247C4-E7E3-4F61-9E5A-F4636DCF6AC6}" srcOrd="0" destOrd="0" presId="urn:microsoft.com/office/officeart/2005/8/layout/orgChart1"/>
    <dgm:cxn modelId="{0AD527BD-8663-4FB4-B2DB-896A2A430A00}" type="presOf" srcId="{B9452EDC-4955-4537-8D64-501830AFED22}" destId="{DEB32A22-E7FA-495B-83DE-6FA6ECE735F0}" srcOrd="0" destOrd="0" presId="urn:microsoft.com/office/officeart/2005/8/layout/orgChart1"/>
    <dgm:cxn modelId="{2271CDD9-E8CD-4B48-BFAA-EDC6405DA26D}" type="presOf" srcId="{246ED72D-9044-4797-82A7-9CEE561E4CD8}" destId="{72CC35F3-C4EC-4E25-94BE-6D5665141A92}" srcOrd="0" destOrd="0" presId="urn:microsoft.com/office/officeart/2005/8/layout/orgChart1"/>
    <dgm:cxn modelId="{BC61F066-F00F-4745-86B3-D02918961099}" type="presOf" srcId="{86D67BA0-2260-4961-8019-BEADBB878736}" destId="{0799BBCF-F320-49D0-9DBF-FA491F8C123B}" srcOrd="0" destOrd="0" presId="urn:microsoft.com/office/officeart/2005/8/layout/orgChart1"/>
    <dgm:cxn modelId="{E722863D-664C-4EC9-A9B8-0D16286F12C1}" type="presOf" srcId="{09A171D0-361A-4E98-A69F-8E5DC33A2BEF}" destId="{51ADB383-827F-4C9C-975A-A49F2520B0DB}" srcOrd="1" destOrd="0" presId="urn:microsoft.com/office/officeart/2005/8/layout/orgChart1"/>
    <dgm:cxn modelId="{3E7AAC97-8256-4634-BE83-279725929FB7}" type="presOf" srcId="{4BBF9883-A03A-4B2F-896F-8EF302347EE2}" destId="{928A075E-33AC-4FF9-8CB3-440C817B2CB1}" srcOrd="1" destOrd="0" presId="urn:microsoft.com/office/officeart/2005/8/layout/orgChart1"/>
    <dgm:cxn modelId="{A0155A16-A318-4645-AAB4-7907CDF59735}" srcId="{288B22EC-1B4B-4736-9F51-0D4D4112DFF3}" destId="{31E2090D-7416-4634-B143-7192C5D563DF}" srcOrd="0" destOrd="0" parTransId="{246ED72D-9044-4797-82A7-9CEE561E4CD8}" sibTransId="{2952FFB4-21CF-4125-9D2F-9AB1CBCA18E9}"/>
    <dgm:cxn modelId="{1FA94DD5-3818-4133-A9AB-CE68D066AA54}" srcId="{EA2EDD3D-839A-4AB2-B667-2FA8C6ECB7FF}" destId="{C10B23D8-6874-4B3E-A8D4-DD6D724B3D04}" srcOrd="2" destOrd="0" parTransId="{C5E6E8A1-68AC-439D-98AF-79CBC8653171}" sibTransId="{2EB290D4-104C-4A28-81A2-C494817C01D4}"/>
    <dgm:cxn modelId="{763D499C-1499-4809-A550-788EE671AC22}" type="presOf" srcId="{33909C68-E22A-4431-A0BF-1AED2614934A}" destId="{AB407D3B-7395-4E20-AE2B-542303413286}" srcOrd="0" destOrd="0" presId="urn:microsoft.com/office/officeart/2005/8/layout/orgChart1"/>
    <dgm:cxn modelId="{F71CF5AB-2B82-4519-A061-F14AB089E459}" srcId="{288B22EC-1B4B-4736-9F51-0D4D4112DFF3}" destId="{1154C638-A262-4DCC-9B1E-E5CD237A6B67}" srcOrd="2" destOrd="0" parTransId="{FF1B9477-2BFA-4D19-8639-862830B74E27}" sibTransId="{2382C440-8695-4530-B8B2-412362BAE744}"/>
    <dgm:cxn modelId="{2BC4AC3D-7789-4DFD-9BF2-7AA1FE48D17C}" type="presOf" srcId="{C10B23D8-6874-4B3E-A8D4-DD6D724B3D04}" destId="{35EDB984-FAB7-4060-96FB-0401BFF2F586}" srcOrd="0" destOrd="0" presId="urn:microsoft.com/office/officeart/2005/8/layout/orgChart1"/>
    <dgm:cxn modelId="{D43698CB-4D7F-4C3E-8246-73485117A8F5}" type="presOf" srcId="{C5E6E8A1-68AC-439D-98AF-79CBC8653171}" destId="{A9927983-713D-4FBC-8D63-EF51634264EE}" srcOrd="0" destOrd="0" presId="urn:microsoft.com/office/officeart/2005/8/layout/orgChart1"/>
    <dgm:cxn modelId="{6DCE81A9-0323-442D-AF72-5ED26E47D355}" srcId="{4BBF9883-A03A-4B2F-896F-8EF302347EE2}" destId="{D95619CE-CA05-4AA4-AB6E-85A81E61E732}" srcOrd="0" destOrd="0" parTransId="{86D67BA0-2260-4961-8019-BEADBB878736}" sibTransId="{F1CABD5D-BA59-4DD8-9E2C-FB6F548A0455}"/>
    <dgm:cxn modelId="{0B2D917E-B108-42F0-A69F-BDD377F94BB1}" srcId="{84D8C106-AB6B-4315-9D52-511FA52375E2}" destId="{4BBF9883-A03A-4B2F-896F-8EF302347EE2}" srcOrd="1" destOrd="0" parTransId="{63397CDC-D118-41C3-BD7A-D5C5FFF3C4AB}" sibTransId="{FFC83707-EF80-4315-8882-6BB9FAD5DE45}"/>
    <dgm:cxn modelId="{D5829A4E-131D-4EC3-A4A1-291110C29067}" type="presOf" srcId="{A2F6C2B1-4728-436A-AA09-DF35CEDDF063}" destId="{D9DC34C1-92C3-4B0A-86C2-BA614F1B67BF}" srcOrd="1" destOrd="0" presId="urn:microsoft.com/office/officeart/2005/8/layout/orgChart1"/>
    <dgm:cxn modelId="{593969E6-10E0-4257-BD3A-6B52A19B0130}" type="presOf" srcId="{1154C638-A262-4DCC-9B1E-E5CD237A6B67}" destId="{BC02126C-6386-4484-AF83-78661AB1D6F8}" srcOrd="0" destOrd="0" presId="urn:microsoft.com/office/officeart/2005/8/layout/orgChart1"/>
    <dgm:cxn modelId="{4DBDA01B-42E9-40BE-B3E2-8A5CE227DA2B}" type="presOf" srcId="{72BF6303-EDD3-4D26-B5C4-7AA1BB3B32B9}" destId="{EFAA0918-A25A-412B-8522-1C3053311808}" srcOrd="0" destOrd="0" presId="urn:microsoft.com/office/officeart/2005/8/layout/orgChart1"/>
    <dgm:cxn modelId="{EAFF2B2F-8BE3-4DFF-AFFB-82BE8E6955D1}" type="presOf" srcId="{C10B23D8-6874-4B3E-A8D4-DD6D724B3D04}" destId="{1D214409-6D49-407D-8EDB-D72D7C6A2936}" srcOrd="1" destOrd="0" presId="urn:microsoft.com/office/officeart/2005/8/layout/orgChart1"/>
    <dgm:cxn modelId="{D6F6D194-F859-41A0-8782-92A499F4E4AE}" type="presOf" srcId="{FF1B9477-2BFA-4D19-8639-862830B74E27}" destId="{5157C067-3706-4F1E-999D-AFDCEB2E12D6}" srcOrd="0" destOrd="0" presId="urn:microsoft.com/office/officeart/2005/8/layout/orgChart1"/>
    <dgm:cxn modelId="{2B202ECC-A583-441A-87D5-C71FB0EE88F0}" srcId="{CAC7766B-DE5C-43C0-8D0C-9669FC20A417}" destId="{EA2EDD3D-839A-4AB2-B667-2FA8C6ECB7FF}" srcOrd="0" destOrd="0" parTransId="{954346A7-C751-4604-B681-C10B879AC867}" sibTransId="{9E0A3E72-F863-4689-B11D-A2C909B8FE14}"/>
    <dgm:cxn modelId="{F9036422-8328-465F-9803-889E26F3CF79}" srcId="{84D8C106-AB6B-4315-9D52-511FA52375E2}" destId="{CAC7766B-DE5C-43C0-8D0C-9669FC20A417}" srcOrd="0" destOrd="0" parTransId="{123441FF-A604-4232-8C87-D8A668FA704E}" sibTransId="{F6C24BAF-26F2-4AEA-AE48-D0829896368A}"/>
    <dgm:cxn modelId="{18AC5101-7D11-4E52-B732-86181673F987}" srcId="{EA2EDD3D-839A-4AB2-B667-2FA8C6ECB7FF}" destId="{09A171D0-361A-4E98-A69F-8E5DC33A2BEF}" srcOrd="1" destOrd="0" parTransId="{CEEBA5D9-4602-4435-B1B0-A32AAC0B72BA}" sibTransId="{D0D6A8BD-F3B1-45D0-8E6A-C7300C9CCAB7}"/>
    <dgm:cxn modelId="{B05A9D07-6D70-4B80-8215-D573662097ED}" type="presOf" srcId="{BE31E8BA-E606-4162-AEA9-498B8A22F489}" destId="{C93B429F-DF52-4297-BA67-78D9CC29E600}" srcOrd="1" destOrd="0" presId="urn:microsoft.com/office/officeart/2005/8/layout/orgChart1"/>
    <dgm:cxn modelId="{2E1F4CD6-1747-4E3A-B3C5-ED523D5E87FD}" srcId="{4BBF9883-A03A-4B2F-896F-8EF302347EE2}" destId="{FADAB365-B1AE-4B71-B33D-4C967901A95A}" srcOrd="2" destOrd="0" parTransId="{B9452EDC-4955-4537-8D64-501830AFED22}" sibTransId="{F0CE6E07-BB41-43C2-AEB8-DFB23203DD86}"/>
    <dgm:cxn modelId="{3BB8B7DD-690F-4048-8AC3-159238ECE9E0}" type="presOf" srcId="{31E2090D-7416-4634-B143-7192C5D563DF}" destId="{134D5989-9A23-4075-B17B-E6AFC5C7F5E8}" srcOrd="0" destOrd="0" presId="urn:microsoft.com/office/officeart/2005/8/layout/orgChart1"/>
    <dgm:cxn modelId="{B50F6938-6489-43FF-A448-96FC3624E910}" type="presOf" srcId="{0CD5A59B-290A-43CD-9C73-CF2DD0EF1FD7}" destId="{92697F3F-C695-4444-A9A0-CEF3A438363A}" srcOrd="0" destOrd="0" presId="urn:microsoft.com/office/officeart/2005/8/layout/orgChart1"/>
    <dgm:cxn modelId="{4991D944-7EE9-417F-ACD1-503DFD1D2761}" type="presOf" srcId="{4BBF9883-A03A-4B2F-896F-8EF302347EE2}" destId="{6D8D8C4E-9B9B-463C-921F-DBDE1D461FC9}" srcOrd="0" destOrd="0" presId="urn:microsoft.com/office/officeart/2005/8/layout/orgChart1"/>
    <dgm:cxn modelId="{822B51C1-6B71-482F-BCE5-5946AD0B7020}" type="presOf" srcId="{33909C68-E22A-4431-A0BF-1AED2614934A}" destId="{39412C0B-AA06-4D2F-9BED-CA97AC3D6699}" srcOrd="1" destOrd="0" presId="urn:microsoft.com/office/officeart/2005/8/layout/orgChart1"/>
    <dgm:cxn modelId="{078EAE5E-9C49-4B56-B2B0-18B6E921E9C6}" srcId="{288B22EC-1B4B-4736-9F51-0D4D4112DFF3}" destId="{BE31E8BA-E606-4162-AEA9-498B8A22F489}" srcOrd="1" destOrd="0" parTransId="{FE61D55F-6ECD-4A16-A4F0-7979161B1676}" sibTransId="{5997BC98-B83F-48C2-ABA0-DCA914154D94}"/>
    <dgm:cxn modelId="{21630B81-D712-40C3-AB72-364898DCAF5E}" type="presOf" srcId="{D95619CE-CA05-4AA4-AB6E-85A81E61E732}" destId="{9A26AB44-D30B-4FDD-AAFE-A65071F2085C}" srcOrd="0" destOrd="0" presId="urn:microsoft.com/office/officeart/2005/8/layout/orgChart1"/>
    <dgm:cxn modelId="{6DAF517A-0E27-4210-89DD-979506D7D44F}" type="presOf" srcId="{F8D5DCD2-C8A0-4169-BCB4-95A25D7AB841}" destId="{73DD9FBD-4679-4F4F-8070-92FF7E362AEA}" srcOrd="0" destOrd="0" presId="urn:microsoft.com/office/officeart/2005/8/layout/orgChart1"/>
    <dgm:cxn modelId="{415FFAD6-B42C-4514-9FD8-5E514206B8D0}" type="presOf" srcId="{80319487-3F8A-4643-B090-016C24A393D4}" destId="{6FA1F2C4-3154-45FF-B223-3784B6DC3DE6}" srcOrd="1" destOrd="0" presId="urn:microsoft.com/office/officeart/2005/8/layout/orgChart1"/>
    <dgm:cxn modelId="{0DC7A3C9-BF8D-4380-BDCE-A7388F45A01D}" type="presOf" srcId="{1154C638-A262-4DCC-9B1E-E5CD237A6B67}" destId="{0B51FDA3-83B2-4161-BDB6-BF0471823FC3}" srcOrd="1" destOrd="0" presId="urn:microsoft.com/office/officeart/2005/8/layout/orgChart1"/>
    <dgm:cxn modelId="{78B6B415-C5C7-4C77-A2DD-64E00BC7DDB7}" type="presOf" srcId="{F8D5DCD2-C8A0-4169-BCB4-95A25D7AB841}" destId="{90F2729E-BA4C-4262-90A0-216FA73206CF}" srcOrd="1" destOrd="0" presId="urn:microsoft.com/office/officeart/2005/8/layout/orgChart1"/>
    <dgm:cxn modelId="{AD2AE02D-6953-43F4-8E9A-BD399C70B065}" type="presOf" srcId="{09A171D0-361A-4E98-A69F-8E5DC33A2BEF}" destId="{32C04E23-A690-4B22-911C-8F04069E436F}" srcOrd="0" destOrd="0" presId="urn:microsoft.com/office/officeart/2005/8/layout/orgChart1"/>
    <dgm:cxn modelId="{31354629-23D7-44F7-85D5-4B8576D9718D}" type="presOf" srcId="{BE31E8BA-E606-4162-AEA9-498B8A22F489}" destId="{07D02D61-E784-4EB5-B74E-9DC1C47C69B0}" srcOrd="0" destOrd="0" presId="urn:microsoft.com/office/officeart/2005/8/layout/orgChart1"/>
    <dgm:cxn modelId="{0B7F861F-3856-4CE2-BF48-847567528B35}" type="presOf" srcId="{CAC7766B-DE5C-43C0-8D0C-9669FC20A417}" destId="{71F4FE19-3A5A-4257-8991-5FCC55FD3DCC}" srcOrd="1" destOrd="0" presId="urn:microsoft.com/office/officeart/2005/8/layout/orgChart1"/>
    <dgm:cxn modelId="{1538D831-D2B3-4B66-AE91-251DE2294BF0}" type="presOf" srcId="{31E2090D-7416-4634-B143-7192C5D563DF}" destId="{92A0BAEC-AF31-4D58-B619-F06D38AA6826}" srcOrd="1" destOrd="0" presId="urn:microsoft.com/office/officeart/2005/8/layout/orgChart1"/>
    <dgm:cxn modelId="{6876F650-756F-4995-B2B9-262FFAEEA7D0}" srcId="{CAC7766B-DE5C-43C0-8D0C-9669FC20A417}" destId="{A2F6C2B1-4728-436A-AA09-DF35CEDDF063}" srcOrd="2" destOrd="0" parTransId="{50AD1393-705D-42B9-B034-116C147DEFA6}" sibTransId="{2E67BBBF-ABD2-4316-8E3F-3E3DE7ADBAE8}"/>
    <dgm:cxn modelId="{943CB574-EF51-4C0C-9589-85990960AAF2}" type="presOf" srcId="{696B9418-6357-4470-BF00-86C539565EA4}" destId="{309DEBE7-0352-4C53-BCD7-E867DDC092D2}" srcOrd="0" destOrd="0" presId="urn:microsoft.com/office/officeart/2005/8/layout/orgChart1"/>
    <dgm:cxn modelId="{ECAEAF44-A46B-482D-AA84-DF718AF68C1E}" srcId="{80319487-3F8A-4643-B090-016C24A393D4}" destId="{33909C68-E22A-4431-A0BF-1AED2614934A}" srcOrd="0" destOrd="0" parTransId="{92B30F6F-283D-4164-AFF1-3B5F29A4332B}" sibTransId="{7D3FBA6F-FCD3-4C50-8D8D-D69EFD5F79E5}"/>
    <dgm:cxn modelId="{200208EF-4364-4713-88DB-368414B95629}" srcId="{4BBF9883-A03A-4B2F-896F-8EF302347EE2}" destId="{288B22EC-1B4B-4736-9F51-0D4D4112DFF3}" srcOrd="1" destOrd="0" parTransId="{72BF6303-EDD3-4D26-B5C4-7AA1BB3B32B9}" sibTransId="{A13DED77-1642-4522-BD28-58465836228A}"/>
    <dgm:cxn modelId="{006DB855-F869-4B40-AECF-CF4A1F1B14FC}" srcId="{CAC7766B-DE5C-43C0-8D0C-9669FC20A417}" destId="{80319487-3F8A-4643-B090-016C24A393D4}" srcOrd="1" destOrd="0" parTransId="{BAE4AA8E-02FF-4A1B-8385-CC5248F24E47}" sibTransId="{2FB021AC-1A1A-4308-8ECB-6F59A18D8C1A}"/>
    <dgm:cxn modelId="{DBBBB739-D99A-4858-B942-EB040E0ABCD4}" type="presOf" srcId="{80319487-3F8A-4643-B090-016C24A393D4}" destId="{71B14C46-B503-440A-9BD2-335467A3B04F}" srcOrd="0" destOrd="0" presId="urn:microsoft.com/office/officeart/2005/8/layout/orgChart1"/>
    <dgm:cxn modelId="{9CAEFA66-DB32-4883-8942-DFC69B62C999}" srcId="{EA2EDD3D-839A-4AB2-B667-2FA8C6ECB7FF}" destId="{F8D5DCD2-C8A0-4169-BCB4-95A25D7AB841}" srcOrd="0" destOrd="0" parTransId="{696B9418-6357-4470-BF00-86C539565EA4}" sibTransId="{89842DD7-EFCD-49AE-AEDD-A4AB5BD3CB1A}"/>
    <dgm:cxn modelId="{FC8AC8E4-3903-402E-9E91-0DF3111827F5}" type="presOf" srcId="{92B30F6F-283D-4164-AFF1-3B5F29A4332B}" destId="{EE394713-F6B0-43A1-A0A6-B5FE3E98EAD7}" srcOrd="0" destOrd="0" presId="urn:microsoft.com/office/officeart/2005/8/layout/orgChart1"/>
    <dgm:cxn modelId="{7CA6D946-1858-4335-964B-D8AAB8050F95}" srcId="{80319487-3F8A-4643-B090-016C24A393D4}" destId="{FB9AB97A-BCEA-42B2-B490-EFABD6698FFE}" srcOrd="1" destOrd="0" parTransId="{0CD5A59B-290A-43CD-9C73-CF2DD0EF1FD7}" sibTransId="{9DA154DC-0F89-4357-83EA-ADF30A945C7D}"/>
    <dgm:cxn modelId="{5FF65F1B-F485-43A7-B7A4-E2D2FBACD4E2}" type="presOf" srcId="{CEEBA5D9-4602-4435-B1B0-A32AAC0B72BA}" destId="{2AD8EF61-BDF6-4487-BA85-2D6E8F4E6875}" srcOrd="0" destOrd="0" presId="urn:microsoft.com/office/officeart/2005/8/layout/orgChart1"/>
    <dgm:cxn modelId="{F4A89830-BA6C-431B-930F-84086EF7C5AB}" type="presParOf" srcId="{B064F59B-7ACD-4B1D-A89B-889D79F3DA65}" destId="{0131C301-4D9B-480A-B1BA-AF21600BC51C}" srcOrd="0" destOrd="0" presId="urn:microsoft.com/office/officeart/2005/8/layout/orgChart1"/>
    <dgm:cxn modelId="{BF0D0D08-D5B6-415E-A04D-A9AD2C5781D7}" type="presParOf" srcId="{0131C301-4D9B-480A-B1BA-AF21600BC51C}" destId="{B3464EDE-C03B-4F3F-9162-4000190ADDB0}" srcOrd="0" destOrd="0" presId="urn:microsoft.com/office/officeart/2005/8/layout/orgChart1"/>
    <dgm:cxn modelId="{8230D5A8-479A-4455-ABA2-39609B3BA551}" type="presParOf" srcId="{B3464EDE-C03B-4F3F-9162-4000190ADDB0}" destId="{668F5963-2D79-4176-9C0E-288E4E3476DD}" srcOrd="0" destOrd="0" presId="urn:microsoft.com/office/officeart/2005/8/layout/orgChart1"/>
    <dgm:cxn modelId="{F29C140E-9B97-40FE-BAC9-B089E2CFA1EF}" type="presParOf" srcId="{B3464EDE-C03B-4F3F-9162-4000190ADDB0}" destId="{71F4FE19-3A5A-4257-8991-5FCC55FD3DCC}" srcOrd="1" destOrd="0" presId="urn:microsoft.com/office/officeart/2005/8/layout/orgChart1"/>
    <dgm:cxn modelId="{B512A777-C6AA-4C67-92D2-A125D20F5E90}" type="presParOf" srcId="{0131C301-4D9B-480A-B1BA-AF21600BC51C}" destId="{B3FFCEEF-365D-406B-B8DC-6CE4F52AA080}" srcOrd="1" destOrd="0" presId="urn:microsoft.com/office/officeart/2005/8/layout/orgChart1"/>
    <dgm:cxn modelId="{A071B3E8-6581-4055-AD8C-5D67CFE1F6D3}" type="presParOf" srcId="{B3FFCEEF-365D-406B-B8DC-6CE4F52AA080}" destId="{9E05DCDC-8F07-4639-984A-EEFE567B8926}" srcOrd="0" destOrd="0" presId="urn:microsoft.com/office/officeart/2005/8/layout/orgChart1"/>
    <dgm:cxn modelId="{A0BD750C-E009-4534-97A2-9EC56D15F297}" type="presParOf" srcId="{B3FFCEEF-365D-406B-B8DC-6CE4F52AA080}" destId="{24308C7A-C26E-4D2B-B025-8AF68248B235}" srcOrd="1" destOrd="0" presId="urn:microsoft.com/office/officeart/2005/8/layout/orgChart1"/>
    <dgm:cxn modelId="{53ECE1C9-24FD-47F7-A0DF-38D5211B588D}" type="presParOf" srcId="{24308C7A-C26E-4D2B-B025-8AF68248B235}" destId="{6FC66C67-EAE8-47B4-90BC-CFC8BA534B2D}" srcOrd="0" destOrd="0" presId="urn:microsoft.com/office/officeart/2005/8/layout/orgChart1"/>
    <dgm:cxn modelId="{D20DE1D9-5B28-4D37-940B-136EE0D10639}" type="presParOf" srcId="{6FC66C67-EAE8-47B4-90BC-CFC8BA534B2D}" destId="{FA2ED04F-3A88-41BC-965F-30027E0B1DBF}" srcOrd="0" destOrd="0" presId="urn:microsoft.com/office/officeart/2005/8/layout/orgChart1"/>
    <dgm:cxn modelId="{3F44B084-42B3-436A-B2FB-A84C456A12BA}" type="presParOf" srcId="{6FC66C67-EAE8-47B4-90BC-CFC8BA534B2D}" destId="{448DAE71-17F2-470C-86EC-C15340F30DC6}" srcOrd="1" destOrd="0" presId="urn:microsoft.com/office/officeart/2005/8/layout/orgChart1"/>
    <dgm:cxn modelId="{028D4741-C23A-4212-B32F-48991DDCC773}" type="presParOf" srcId="{24308C7A-C26E-4D2B-B025-8AF68248B235}" destId="{47720B0A-2CDE-487E-B702-1CFCB8A7DAA4}" srcOrd="1" destOrd="0" presId="urn:microsoft.com/office/officeart/2005/8/layout/orgChart1"/>
    <dgm:cxn modelId="{A69D2B44-A206-4225-82BA-AFFE86A72984}" type="presParOf" srcId="{47720B0A-2CDE-487E-B702-1CFCB8A7DAA4}" destId="{309DEBE7-0352-4C53-BCD7-E867DDC092D2}" srcOrd="0" destOrd="0" presId="urn:microsoft.com/office/officeart/2005/8/layout/orgChart1"/>
    <dgm:cxn modelId="{2AEACBC0-EC46-4753-AA2D-A179A285ADF4}" type="presParOf" srcId="{47720B0A-2CDE-487E-B702-1CFCB8A7DAA4}" destId="{20640C98-7EF0-42F7-A64D-8492CA24CF8C}" srcOrd="1" destOrd="0" presId="urn:microsoft.com/office/officeart/2005/8/layout/orgChart1"/>
    <dgm:cxn modelId="{373B014F-4CCB-401C-807B-1FD58A7024B3}" type="presParOf" srcId="{20640C98-7EF0-42F7-A64D-8492CA24CF8C}" destId="{E67E420A-8BB5-43ED-8083-0125CD92E195}" srcOrd="0" destOrd="0" presId="urn:microsoft.com/office/officeart/2005/8/layout/orgChart1"/>
    <dgm:cxn modelId="{808A9CC7-7079-474E-8E6F-179FC203E573}" type="presParOf" srcId="{E67E420A-8BB5-43ED-8083-0125CD92E195}" destId="{73DD9FBD-4679-4F4F-8070-92FF7E362AEA}" srcOrd="0" destOrd="0" presId="urn:microsoft.com/office/officeart/2005/8/layout/orgChart1"/>
    <dgm:cxn modelId="{0E47AC59-627D-43EC-8052-26EB22B15139}" type="presParOf" srcId="{E67E420A-8BB5-43ED-8083-0125CD92E195}" destId="{90F2729E-BA4C-4262-90A0-216FA73206CF}" srcOrd="1" destOrd="0" presId="urn:microsoft.com/office/officeart/2005/8/layout/orgChart1"/>
    <dgm:cxn modelId="{B9B0B5BD-33B5-4F33-87BC-187BE922407F}" type="presParOf" srcId="{20640C98-7EF0-42F7-A64D-8492CA24CF8C}" destId="{722D6A35-C86B-4F16-B996-EE642DE748D4}" srcOrd="1" destOrd="0" presId="urn:microsoft.com/office/officeart/2005/8/layout/orgChart1"/>
    <dgm:cxn modelId="{90EE8E43-F981-48E2-AAA5-1D19BD60D737}" type="presParOf" srcId="{20640C98-7EF0-42F7-A64D-8492CA24CF8C}" destId="{173F0E0C-9FF5-48E8-9FE3-03C5A0944FA0}" srcOrd="2" destOrd="0" presId="urn:microsoft.com/office/officeart/2005/8/layout/orgChart1"/>
    <dgm:cxn modelId="{EF717695-EE36-47DC-BD36-870B0E820AC6}" type="presParOf" srcId="{47720B0A-2CDE-487E-B702-1CFCB8A7DAA4}" destId="{2AD8EF61-BDF6-4487-BA85-2D6E8F4E6875}" srcOrd="2" destOrd="0" presId="urn:microsoft.com/office/officeart/2005/8/layout/orgChart1"/>
    <dgm:cxn modelId="{4B2E918C-725A-4893-BA96-CF6E30C8A625}" type="presParOf" srcId="{47720B0A-2CDE-487E-B702-1CFCB8A7DAA4}" destId="{BE41EAAF-DC9F-465E-877E-76C11FABE50E}" srcOrd="3" destOrd="0" presId="urn:microsoft.com/office/officeart/2005/8/layout/orgChart1"/>
    <dgm:cxn modelId="{C047639C-1A83-4358-8FFF-64E2C66F83B4}" type="presParOf" srcId="{BE41EAAF-DC9F-465E-877E-76C11FABE50E}" destId="{5278CD86-498C-45D7-95D1-88DF49767D1E}" srcOrd="0" destOrd="0" presId="urn:microsoft.com/office/officeart/2005/8/layout/orgChart1"/>
    <dgm:cxn modelId="{DC58979C-1AE6-437D-99B0-7C3CC7F7C37D}" type="presParOf" srcId="{5278CD86-498C-45D7-95D1-88DF49767D1E}" destId="{32C04E23-A690-4B22-911C-8F04069E436F}" srcOrd="0" destOrd="0" presId="urn:microsoft.com/office/officeart/2005/8/layout/orgChart1"/>
    <dgm:cxn modelId="{09E19F70-9C51-423F-B892-2D47AEAA7E6C}" type="presParOf" srcId="{5278CD86-498C-45D7-95D1-88DF49767D1E}" destId="{51ADB383-827F-4C9C-975A-A49F2520B0DB}" srcOrd="1" destOrd="0" presId="urn:microsoft.com/office/officeart/2005/8/layout/orgChart1"/>
    <dgm:cxn modelId="{B77EC573-901D-441F-9B20-470D6FCA3A14}" type="presParOf" srcId="{BE41EAAF-DC9F-465E-877E-76C11FABE50E}" destId="{CF6EEA71-1801-42BA-9D8E-A004C3911DD5}" srcOrd="1" destOrd="0" presId="urn:microsoft.com/office/officeart/2005/8/layout/orgChart1"/>
    <dgm:cxn modelId="{1F92C256-60E4-4E2B-A5AD-21F5DEABA23A}" type="presParOf" srcId="{BE41EAAF-DC9F-465E-877E-76C11FABE50E}" destId="{0716141A-51EF-4B23-88A3-9C236AB5A60F}" srcOrd="2" destOrd="0" presId="urn:microsoft.com/office/officeart/2005/8/layout/orgChart1"/>
    <dgm:cxn modelId="{75D95E63-F0ED-42D1-A4F3-0112EB45E269}" type="presParOf" srcId="{47720B0A-2CDE-487E-B702-1CFCB8A7DAA4}" destId="{A9927983-713D-4FBC-8D63-EF51634264EE}" srcOrd="4" destOrd="0" presId="urn:microsoft.com/office/officeart/2005/8/layout/orgChart1"/>
    <dgm:cxn modelId="{F51462B9-1952-462C-A3DC-D36B46B79B6C}" type="presParOf" srcId="{47720B0A-2CDE-487E-B702-1CFCB8A7DAA4}" destId="{A3BFF94F-76FD-4A5B-82D6-4D4510EB2190}" srcOrd="5" destOrd="0" presId="urn:microsoft.com/office/officeart/2005/8/layout/orgChart1"/>
    <dgm:cxn modelId="{E40EF862-0D36-46D9-A164-2B6689A3E86F}" type="presParOf" srcId="{A3BFF94F-76FD-4A5B-82D6-4D4510EB2190}" destId="{13D1BE2D-EF5C-4916-94B9-8A990F96F063}" srcOrd="0" destOrd="0" presId="urn:microsoft.com/office/officeart/2005/8/layout/orgChart1"/>
    <dgm:cxn modelId="{54282BB5-0EE3-4385-B532-E007A25420DD}" type="presParOf" srcId="{13D1BE2D-EF5C-4916-94B9-8A990F96F063}" destId="{35EDB984-FAB7-4060-96FB-0401BFF2F586}" srcOrd="0" destOrd="0" presId="urn:microsoft.com/office/officeart/2005/8/layout/orgChart1"/>
    <dgm:cxn modelId="{575F5645-31A6-4DAC-9BDF-9147E1A8433B}" type="presParOf" srcId="{13D1BE2D-EF5C-4916-94B9-8A990F96F063}" destId="{1D214409-6D49-407D-8EDB-D72D7C6A2936}" srcOrd="1" destOrd="0" presId="urn:microsoft.com/office/officeart/2005/8/layout/orgChart1"/>
    <dgm:cxn modelId="{F10347A2-4A52-446E-8CC1-66BA39FA7757}" type="presParOf" srcId="{A3BFF94F-76FD-4A5B-82D6-4D4510EB2190}" destId="{36779CFE-DE08-40CC-AAFE-F0FCD2B4FB6B}" srcOrd="1" destOrd="0" presId="urn:microsoft.com/office/officeart/2005/8/layout/orgChart1"/>
    <dgm:cxn modelId="{7E0C1E79-CDB4-41A9-B26B-893DB2C0DCED}" type="presParOf" srcId="{A3BFF94F-76FD-4A5B-82D6-4D4510EB2190}" destId="{E1D44687-9833-474F-BBA9-C0CB91320663}" srcOrd="2" destOrd="0" presId="urn:microsoft.com/office/officeart/2005/8/layout/orgChart1"/>
    <dgm:cxn modelId="{764AB4B9-0010-4F41-AF0C-D4305C866EC8}" type="presParOf" srcId="{24308C7A-C26E-4D2B-B025-8AF68248B235}" destId="{DB14663E-3F9B-49BD-A2FD-19269A3E0971}" srcOrd="2" destOrd="0" presId="urn:microsoft.com/office/officeart/2005/8/layout/orgChart1"/>
    <dgm:cxn modelId="{AAB7CBBB-92BB-4BC6-B1BD-481525C09A71}" type="presParOf" srcId="{B3FFCEEF-365D-406B-B8DC-6CE4F52AA080}" destId="{1D03697B-413B-4C09-BFFC-6CD696D2EEE9}" srcOrd="2" destOrd="0" presId="urn:microsoft.com/office/officeart/2005/8/layout/orgChart1"/>
    <dgm:cxn modelId="{F855BA14-EA18-43E5-A8A2-FC544AEC64EB}" type="presParOf" srcId="{B3FFCEEF-365D-406B-B8DC-6CE4F52AA080}" destId="{CF7AF967-238B-462E-B7F9-90BEB9BE4FA1}" srcOrd="3" destOrd="0" presId="urn:microsoft.com/office/officeart/2005/8/layout/orgChart1"/>
    <dgm:cxn modelId="{F89F1A9D-3556-47EC-9302-C01CD50C11F9}" type="presParOf" srcId="{CF7AF967-238B-462E-B7F9-90BEB9BE4FA1}" destId="{26963596-805D-4FBA-96D7-971E9941602D}" srcOrd="0" destOrd="0" presId="urn:microsoft.com/office/officeart/2005/8/layout/orgChart1"/>
    <dgm:cxn modelId="{DA3F12B7-5228-4F32-9E3D-CB6B2967CBAF}" type="presParOf" srcId="{26963596-805D-4FBA-96D7-971E9941602D}" destId="{71B14C46-B503-440A-9BD2-335467A3B04F}" srcOrd="0" destOrd="0" presId="urn:microsoft.com/office/officeart/2005/8/layout/orgChart1"/>
    <dgm:cxn modelId="{99134B51-613A-4947-8EA0-16468B765D65}" type="presParOf" srcId="{26963596-805D-4FBA-96D7-971E9941602D}" destId="{6FA1F2C4-3154-45FF-B223-3784B6DC3DE6}" srcOrd="1" destOrd="0" presId="urn:microsoft.com/office/officeart/2005/8/layout/orgChart1"/>
    <dgm:cxn modelId="{B24C5BCD-F962-44E6-8F77-4075D274806F}" type="presParOf" srcId="{CF7AF967-238B-462E-B7F9-90BEB9BE4FA1}" destId="{A818E1BA-39D4-49CE-B23D-A36BD3D2097C}" srcOrd="1" destOrd="0" presId="urn:microsoft.com/office/officeart/2005/8/layout/orgChart1"/>
    <dgm:cxn modelId="{248A373F-D925-42D8-BBFC-9C28F23090D7}" type="presParOf" srcId="{A818E1BA-39D4-49CE-B23D-A36BD3D2097C}" destId="{EE394713-F6B0-43A1-A0A6-B5FE3E98EAD7}" srcOrd="0" destOrd="0" presId="urn:microsoft.com/office/officeart/2005/8/layout/orgChart1"/>
    <dgm:cxn modelId="{8A1A3E4E-83E5-4EB7-85F8-1AEB63297C28}" type="presParOf" srcId="{A818E1BA-39D4-49CE-B23D-A36BD3D2097C}" destId="{18A07D2B-C83A-4EA2-9EDE-5AD837B530AD}" srcOrd="1" destOrd="0" presId="urn:microsoft.com/office/officeart/2005/8/layout/orgChart1"/>
    <dgm:cxn modelId="{8D7DD7DA-C25C-47F8-AC2F-EA5D00DDB86D}" type="presParOf" srcId="{18A07D2B-C83A-4EA2-9EDE-5AD837B530AD}" destId="{30974C4A-28AA-45C9-97E6-96EDCBB17E94}" srcOrd="0" destOrd="0" presId="urn:microsoft.com/office/officeart/2005/8/layout/orgChart1"/>
    <dgm:cxn modelId="{7CC4733D-0DA0-4031-82E6-640792BA1F58}" type="presParOf" srcId="{30974C4A-28AA-45C9-97E6-96EDCBB17E94}" destId="{AB407D3B-7395-4E20-AE2B-542303413286}" srcOrd="0" destOrd="0" presId="urn:microsoft.com/office/officeart/2005/8/layout/orgChart1"/>
    <dgm:cxn modelId="{28349B23-9B37-48D4-ADEC-3AA41F358CCF}" type="presParOf" srcId="{30974C4A-28AA-45C9-97E6-96EDCBB17E94}" destId="{39412C0B-AA06-4D2F-9BED-CA97AC3D6699}" srcOrd="1" destOrd="0" presId="urn:microsoft.com/office/officeart/2005/8/layout/orgChart1"/>
    <dgm:cxn modelId="{9A8FA411-4782-48D6-836F-074B278B60B7}" type="presParOf" srcId="{18A07D2B-C83A-4EA2-9EDE-5AD837B530AD}" destId="{91BB0661-34EC-4DCF-9875-4C5B46FD671F}" srcOrd="1" destOrd="0" presId="urn:microsoft.com/office/officeart/2005/8/layout/orgChart1"/>
    <dgm:cxn modelId="{43D2D5CF-F2F7-4919-904B-FD8A0F3EE50A}" type="presParOf" srcId="{18A07D2B-C83A-4EA2-9EDE-5AD837B530AD}" destId="{D1A38E2A-164B-47AD-9709-B9E78723359E}" srcOrd="2" destOrd="0" presId="urn:microsoft.com/office/officeart/2005/8/layout/orgChart1"/>
    <dgm:cxn modelId="{27CFCCE5-2416-438B-B4C0-BF617A4AD9A1}" type="presParOf" srcId="{A818E1BA-39D4-49CE-B23D-A36BD3D2097C}" destId="{92697F3F-C695-4444-A9A0-CEF3A438363A}" srcOrd="2" destOrd="0" presId="urn:microsoft.com/office/officeart/2005/8/layout/orgChart1"/>
    <dgm:cxn modelId="{AD377666-EF81-42D8-A372-8CD425A0EB36}" type="presParOf" srcId="{A818E1BA-39D4-49CE-B23D-A36BD3D2097C}" destId="{CF37A77C-B3E4-4367-AED7-DBF3CCCBFACA}" srcOrd="3" destOrd="0" presId="urn:microsoft.com/office/officeart/2005/8/layout/orgChart1"/>
    <dgm:cxn modelId="{F6714FCF-1919-4AF8-830A-D04A2FA59887}" type="presParOf" srcId="{CF37A77C-B3E4-4367-AED7-DBF3CCCBFACA}" destId="{AEFFE9A3-5B94-4925-9811-2C29CE19BFD1}" srcOrd="0" destOrd="0" presId="urn:microsoft.com/office/officeart/2005/8/layout/orgChart1"/>
    <dgm:cxn modelId="{462E4648-058B-421E-8CEC-4DDBC405F385}" type="presParOf" srcId="{AEFFE9A3-5B94-4925-9811-2C29CE19BFD1}" destId="{27C3B5E4-E52C-479D-BF24-730FF0940293}" srcOrd="0" destOrd="0" presId="urn:microsoft.com/office/officeart/2005/8/layout/orgChart1"/>
    <dgm:cxn modelId="{986FCEA7-6A4D-4669-B9FE-ABBCADF58CEA}" type="presParOf" srcId="{AEFFE9A3-5B94-4925-9811-2C29CE19BFD1}" destId="{F52D026E-D5E9-4302-A46D-B7E4FBD47E42}" srcOrd="1" destOrd="0" presId="urn:microsoft.com/office/officeart/2005/8/layout/orgChart1"/>
    <dgm:cxn modelId="{1F1368C7-9BCE-4EBE-9B86-1D75B4551E02}" type="presParOf" srcId="{CF37A77C-B3E4-4367-AED7-DBF3CCCBFACA}" destId="{5CB219DA-668F-42A5-9BBF-EDDED252D188}" srcOrd="1" destOrd="0" presId="urn:microsoft.com/office/officeart/2005/8/layout/orgChart1"/>
    <dgm:cxn modelId="{F2F24273-46C0-4B40-8CF2-949F64D36AD3}" type="presParOf" srcId="{CF37A77C-B3E4-4367-AED7-DBF3CCCBFACA}" destId="{516A1EE0-C5B6-4D0C-98C8-17D7A77F7E33}" srcOrd="2" destOrd="0" presId="urn:microsoft.com/office/officeart/2005/8/layout/orgChart1"/>
    <dgm:cxn modelId="{D6BD0F8E-2D0D-4D66-A517-5F53AABE7163}" type="presParOf" srcId="{CF7AF967-238B-462E-B7F9-90BEB9BE4FA1}" destId="{C33F6519-7570-48F7-854E-C81405A25062}" srcOrd="2" destOrd="0" presId="urn:microsoft.com/office/officeart/2005/8/layout/orgChart1"/>
    <dgm:cxn modelId="{A0F3D471-4CF6-45FD-8966-4024AFC2DE93}" type="presParOf" srcId="{B3FFCEEF-365D-406B-B8DC-6CE4F52AA080}" destId="{4486D05F-0AB2-44D1-A8D2-7A1BA8C5112C}" srcOrd="4" destOrd="0" presId="urn:microsoft.com/office/officeart/2005/8/layout/orgChart1"/>
    <dgm:cxn modelId="{43015EF6-111C-4138-99CB-BFB2487B3672}" type="presParOf" srcId="{B3FFCEEF-365D-406B-B8DC-6CE4F52AA080}" destId="{FA39F522-2F62-4B4D-813A-912F834F72A4}" srcOrd="5" destOrd="0" presId="urn:microsoft.com/office/officeart/2005/8/layout/orgChart1"/>
    <dgm:cxn modelId="{1A7790AA-4CE3-4E82-AA38-3B5981B180F1}" type="presParOf" srcId="{FA39F522-2F62-4B4D-813A-912F834F72A4}" destId="{5875BC31-3E2C-4054-AD45-BE7D052A97C3}" srcOrd="0" destOrd="0" presId="urn:microsoft.com/office/officeart/2005/8/layout/orgChart1"/>
    <dgm:cxn modelId="{DB463680-4E43-4E32-A1F5-838E44022BEF}" type="presParOf" srcId="{5875BC31-3E2C-4054-AD45-BE7D052A97C3}" destId="{0203676D-5E42-4B1D-BCF0-0823A8474019}" srcOrd="0" destOrd="0" presId="urn:microsoft.com/office/officeart/2005/8/layout/orgChart1"/>
    <dgm:cxn modelId="{A486EE66-A9F9-4FDA-B35F-FA98016EC55C}" type="presParOf" srcId="{5875BC31-3E2C-4054-AD45-BE7D052A97C3}" destId="{D9DC34C1-92C3-4B0A-86C2-BA614F1B67BF}" srcOrd="1" destOrd="0" presId="urn:microsoft.com/office/officeart/2005/8/layout/orgChart1"/>
    <dgm:cxn modelId="{8BDE6729-7756-4D43-A0DE-48D4DFDBD520}" type="presParOf" srcId="{FA39F522-2F62-4B4D-813A-912F834F72A4}" destId="{BEE6C5FD-699F-4DBA-A2DB-EB8A7B2C09E0}" srcOrd="1" destOrd="0" presId="urn:microsoft.com/office/officeart/2005/8/layout/orgChart1"/>
    <dgm:cxn modelId="{CABB79F9-4A7B-44CA-91DC-9DBF606BC2D9}" type="presParOf" srcId="{FA39F522-2F62-4B4D-813A-912F834F72A4}" destId="{CE7E5214-CE9B-454A-BB9B-7DF781288271}" srcOrd="2" destOrd="0" presId="urn:microsoft.com/office/officeart/2005/8/layout/orgChart1"/>
    <dgm:cxn modelId="{81892F72-9183-4AC4-84AB-D94D19ACBDF7}" type="presParOf" srcId="{0131C301-4D9B-480A-B1BA-AF21600BC51C}" destId="{D8BB1A81-803D-4018-9343-9FA4C3CFD4E2}" srcOrd="2" destOrd="0" presId="urn:microsoft.com/office/officeart/2005/8/layout/orgChart1"/>
    <dgm:cxn modelId="{56F88AAA-0561-4E6F-9932-DD29328334DC}" type="presParOf" srcId="{B064F59B-7ACD-4B1D-A89B-889D79F3DA65}" destId="{7D009CBE-7A5C-4F9A-A418-780DC90EAB1D}" srcOrd="1" destOrd="0" presId="urn:microsoft.com/office/officeart/2005/8/layout/orgChart1"/>
    <dgm:cxn modelId="{47030541-9F3E-46A9-95A6-48B93882539F}" type="presParOf" srcId="{7D009CBE-7A5C-4F9A-A418-780DC90EAB1D}" destId="{97CDEC42-01A8-4087-A334-4D50E45E13AE}" srcOrd="0" destOrd="0" presId="urn:microsoft.com/office/officeart/2005/8/layout/orgChart1"/>
    <dgm:cxn modelId="{76A5B99C-7C28-4655-BABA-6450C452DE64}" type="presParOf" srcId="{97CDEC42-01A8-4087-A334-4D50E45E13AE}" destId="{6D8D8C4E-9B9B-463C-921F-DBDE1D461FC9}" srcOrd="0" destOrd="0" presId="urn:microsoft.com/office/officeart/2005/8/layout/orgChart1"/>
    <dgm:cxn modelId="{908F3CD6-220C-419F-945F-987CB6B7F0A2}" type="presParOf" srcId="{97CDEC42-01A8-4087-A334-4D50E45E13AE}" destId="{928A075E-33AC-4FF9-8CB3-440C817B2CB1}" srcOrd="1" destOrd="0" presId="urn:microsoft.com/office/officeart/2005/8/layout/orgChart1"/>
    <dgm:cxn modelId="{09C88A67-45AE-4974-B87A-E7FE563B61B2}" type="presParOf" srcId="{7D009CBE-7A5C-4F9A-A418-780DC90EAB1D}" destId="{183EFA9C-1289-4A57-B6DC-89D697314DD7}" srcOrd="1" destOrd="0" presId="urn:microsoft.com/office/officeart/2005/8/layout/orgChart1"/>
    <dgm:cxn modelId="{2B5AF9BC-356F-467A-91B0-35417DCC7D13}" type="presParOf" srcId="{183EFA9C-1289-4A57-B6DC-89D697314DD7}" destId="{0799BBCF-F320-49D0-9DBF-FA491F8C123B}" srcOrd="0" destOrd="0" presId="urn:microsoft.com/office/officeart/2005/8/layout/orgChart1"/>
    <dgm:cxn modelId="{B827DAF6-8C8D-4694-8C1E-BB1943BA0922}" type="presParOf" srcId="{183EFA9C-1289-4A57-B6DC-89D697314DD7}" destId="{FEBDE2D0-EA98-48A4-8D40-556B9787BCCD}" srcOrd="1" destOrd="0" presId="urn:microsoft.com/office/officeart/2005/8/layout/orgChart1"/>
    <dgm:cxn modelId="{BDA27DFE-B344-4877-933B-E8C554178B4F}" type="presParOf" srcId="{FEBDE2D0-EA98-48A4-8D40-556B9787BCCD}" destId="{9AB25C30-6651-4B2C-88ED-92606E69CF6C}" srcOrd="0" destOrd="0" presId="urn:microsoft.com/office/officeart/2005/8/layout/orgChart1"/>
    <dgm:cxn modelId="{F8AE3901-DD66-439F-B8EA-504FAB719693}" type="presParOf" srcId="{9AB25C30-6651-4B2C-88ED-92606E69CF6C}" destId="{9A26AB44-D30B-4FDD-AAFE-A65071F2085C}" srcOrd="0" destOrd="0" presId="urn:microsoft.com/office/officeart/2005/8/layout/orgChart1"/>
    <dgm:cxn modelId="{6C5AFC84-C791-45E6-B196-F09FF76D9E1E}" type="presParOf" srcId="{9AB25C30-6651-4B2C-88ED-92606E69CF6C}" destId="{83527592-F5BC-40F7-B8B9-32A43A09C761}" srcOrd="1" destOrd="0" presId="urn:microsoft.com/office/officeart/2005/8/layout/orgChart1"/>
    <dgm:cxn modelId="{765215F5-A9F8-406B-A409-82D5F55494E1}" type="presParOf" srcId="{FEBDE2D0-EA98-48A4-8D40-556B9787BCCD}" destId="{4BAD853B-5FFB-4C59-81D4-067CE42B38A9}" srcOrd="1" destOrd="0" presId="urn:microsoft.com/office/officeart/2005/8/layout/orgChart1"/>
    <dgm:cxn modelId="{9DA0287C-BBF3-46EA-A8CA-64F88AF5C083}" type="presParOf" srcId="{FEBDE2D0-EA98-48A4-8D40-556B9787BCCD}" destId="{E2D411D5-437E-4897-8A97-80488E3A8FAD}" srcOrd="2" destOrd="0" presId="urn:microsoft.com/office/officeart/2005/8/layout/orgChart1"/>
    <dgm:cxn modelId="{D88B4042-42EC-460F-88F0-A40EE66B6352}" type="presParOf" srcId="{183EFA9C-1289-4A57-B6DC-89D697314DD7}" destId="{EFAA0918-A25A-412B-8522-1C3053311808}" srcOrd="2" destOrd="0" presId="urn:microsoft.com/office/officeart/2005/8/layout/orgChart1"/>
    <dgm:cxn modelId="{710C5F85-42CF-401D-926C-920A9EC68632}" type="presParOf" srcId="{183EFA9C-1289-4A57-B6DC-89D697314DD7}" destId="{C00F7101-8396-45C7-B126-6EBE3B73E05F}" srcOrd="3" destOrd="0" presId="urn:microsoft.com/office/officeart/2005/8/layout/orgChart1"/>
    <dgm:cxn modelId="{3BEF353A-DE18-4EC9-B3DB-D78536D7BA64}" type="presParOf" srcId="{C00F7101-8396-45C7-B126-6EBE3B73E05F}" destId="{9A960AE1-3F65-4A13-A10A-F140E146637E}" srcOrd="0" destOrd="0" presId="urn:microsoft.com/office/officeart/2005/8/layout/orgChart1"/>
    <dgm:cxn modelId="{E906087E-C3F8-402C-8C67-DBE1C60AA5BA}" type="presParOf" srcId="{9A960AE1-3F65-4A13-A10A-F140E146637E}" destId="{3AA247C4-E7E3-4F61-9E5A-F4636DCF6AC6}" srcOrd="0" destOrd="0" presId="urn:microsoft.com/office/officeart/2005/8/layout/orgChart1"/>
    <dgm:cxn modelId="{756F116D-4AC9-4841-862D-647FB807F70B}" type="presParOf" srcId="{9A960AE1-3F65-4A13-A10A-F140E146637E}" destId="{13B8645A-7C7F-4A6C-B183-7E9D9F5DE766}" srcOrd="1" destOrd="0" presId="urn:microsoft.com/office/officeart/2005/8/layout/orgChart1"/>
    <dgm:cxn modelId="{948F7107-7B90-42F3-83BF-DD4CC795830D}" type="presParOf" srcId="{C00F7101-8396-45C7-B126-6EBE3B73E05F}" destId="{309DDFE1-8534-4A5C-A67F-2D7D3DFB8845}" srcOrd="1" destOrd="0" presId="urn:microsoft.com/office/officeart/2005/8/layout/orgChart1"/>
    <dgm:cxn modelId="{C5D5AE12-CDB2-4628-B946-9B194AD4B31B}" type="presParOf" srcId="{309DDFE1-8534-4A5C-A67F-2D7D3DFB8845}" destId="{72CC35F3-C4EC-4E25-94BE-6D5665141A92}" srcOrd="0" destOrd="0" presId="urn:microsoft.com/office/officeart/2005/8/layout/orgChart1"/>
    <dgm:cxn modelId="{899C7F7C-5B87-4F0A-BB8D-B84C7BDA9E2C}" type="presParOf" srcId="{309DDFE1-8534-4A5C-A67F-2D7D3DFB8845}" destId="{B595D8BC-F773-4D38-A2CE-66C00B8E0D78}" srcOrd="1" destOrd="0" presId="urn:microsoft.com/office/officeart/2005/8/layout/orgChart1"/>
    <dgm:cxn modelId="{0421FCCF-35B1-4B36-884E-18946BA3FEE7}" type="presParOf" srcId="{B595D8BC-F773-4D38-A2CE-66C00B8E0D78}" destId="{4EFAA6AC-39A3-469E-89A1-F938CA73B794}" srcOrd="0" destOrd="0" presId="urn:microsoft.com/office/officeart/2005/8/layout/orgChart1"/>
    <dgm:cxn modelId="{5F742B09-FDBC-4D04-94AF-C310884AFD60}" type="presParOf" srcId="{4EFAA6AC-39A3-469E-89A1-F938CA73B794}" destId="{134D5989-9A23-4075-B17B-E6AFC5C7F5E8}" srcOrd="0" destOrd="0" presId="urn:microsoft.com/office/officeart/2005/8/layout/orgChart1"/>
    <dgm:cxn modelId="{CF8793DD-B269-4E35-9BA8-01F2D0BF0A85}" type="presParOf" srcId="{4EFAA6AC-39A3-469E-89A1-F938CA73B794}" destId="{92A0BAEC-AF31-4D58-B619-F06D38AA6826}" srcOrd="1" destOrd="0" presId="urn:microsoft.com/office/officeart/2005/8/layout/orgChart1"/>
    <dgm:cxn modelId="{DC5FA395-72A3-46BF-9A38-D78B66506D9E}" type="presParOf" srcId="{B595D8BC-F773-4D38-A2CE-66C00B8E0D78}" destId="{E5626ACC-7668-4BBF-8F4E-CA3A1BFB61EB}" srcOrd="1" destOrd="0" presId="urn:microsoft.com/office/officeart/2005/8/layout/orgChart1"/>
    <dgm:cxn modelId="{90D40CEA-8EB0-4938-B9A7-EAC4E1EBCCA5}" type="presParOf" srcId="{B595D8BC-F773-4D38-A2CE-66C00B8E0D78}" destId="{3768AC1D-BC51-452F-9D11-0DF7FEBA3B62}" srcOrd="2" destOrd="0" presId="urn:microsoft.com/office/officeart/2005/8/layout/orgChart1"/>
    <dgm:cxn modelId="{2470B919-E854-4A10-B5B2-55AF70F9607F}" type="presParOf" srcId="{309DDFE1-8534-4A5C-A67F-2D7D3DFB8845}" destId="{80D3ADB2-EF95-424A-8607-B6823A22ACBF}" srcOrd="2" destOrd="0" presId="urn:microsoft.com/office/officeart/2005/8/layout/orgChart1"/>
    <dgm:cxn modelId="{DF7F44E7-489A-4D96-B111-1DAABEE0CA69}" type="presParOf" srcId="{309DDFE1-8534-4A5C-A67F-2D7D3DFB8845}" destId="{46591A53-F441-4C2C-B764-4CF2E6054405}" srcOrd="3" destOrd="0" presId="urn:microsoft.com/office/officeart/2005/8/layout/orgChart1"/>
    <dgm:cxn modelId="{F93ED443-4729-4112-A7B4-59B62B983D7D}" type="presParOf" srcId="{46591A53-F441-4C2C-B764-4CF2E6054405}" destId="{1B26F628-D525-4BCC-90B7-FDEC1B96430B}" srcOrd="0" destOrd="0" presId="urn:microsoft.com/office/officeart/2005/8/layout/orgChart1"/>
    <dgm:cxn modelId="{5183E247-83A5-4563-9D7F-E9C2D2D3DAA5}" type="presParOf" srcId="{1B26F628-D525-4BCC-90B7-FDEC1B96430B}" destId="{07D02D61-E784-4EB5-B74E-9DC1C47C69B0}" srcOrd="0" destOrd="0" presId="urn:microsoft.com/office/officeart/2005/8/layout/orgChart1"/>
    <dgm:cxn modelId="{FE9B7B03-53B6-456F-A987-69FC719B86A4}" type="presParOf" srcId="{1B26F628-D525-4BCC-90B7-FDEC1B96430B}" destId="{C93B429F-DF52-4297-BA67-78D9CC29E600}" srcOrd="1" destOrd="0" presId="urn:microsoft.com/office/officeart/2005/8/layout/orgChart1"/>
    <dgm:cxn modelId="{C6B81548-D922-439C-9215-BEA80F232469}" type="presParOf" srcId="{46591A53-F441-4C2C-B764-4CF2E6054405}" destId="{78B7B52C-D07F-4F7E-811E-467AE6D48348}" srcOrd="1" destOrd="0" presId="urn:microsoft.com/office/officeart/2005/8/layout/orgChart1"/>
    <dgm:cxn modelId="{14809C77-A03E-4E2C-9AE0-BA84976A12C4}" type="presParOf" srcId="{46591A53-F441-4C2C-B764-4CF2E6054405}" destId="{30D3F4A7-6FB1-4556-A19E-B52A615FB031}" srcOrd="2" destOrd="0" presId="urn:microsoft.com/office/officeart/2005/8/layout/orgChart1"/>
    <dgm:cxn modelId="{1965B57B-2D98-4591-BA1B-70560A3C36EA}" type="presParOf" srcId="{309DDFE1-8534-4A5C-A67F-2D7D3DFB8845}" destId="{5157C067-3706-4F1E-999D-AFDCEB2E12D6}" srcOrd="4" destOrd="0" presId="urn:microsoft.com/office/officeart/2005/8/layout/orgChart1"/>
    <dgm:cxn modelId="{A97EF13B-9B07-4F12-B77D-01EA3A157E83}" type="presParOf" srcId="{309DDFE1-8534-4A5C-A67F-2D7D3DFB8845}" destId="{31316C83-1FEE-473F-A00D-2C9E3907EB93}" srcOrd="5" destOrd="0" presId="urn:microsoft.com/office/officeart/2005/8/layout/orgChart1"/>
    <dgm:cxn modelId="{EA9CAA14-C87D-494C-88C4-54E057033952}" type="presParOf" srcId="{31316C83-1FEE-473F-A00D-2C9E3907EB93}" destId="{5DDE3223-4F8E-4821-83B6-E7CE1E0787A2}" srcOrd="0" destOrd="0" presId="urn:microsoft.com/office/officeart/2005/8/layout/orgChart1"/>
    <dgm:cxn modelId="{E2D7B290-41D8-49C2-8142-913769D42FA0}" type="presParOf" srcId="{5DDE3223-4F8E-4821-83B6-E7CE1E0787A2}" destId="{BC02126C-6386-4484-AF83-78661AB1D6F8}" srcOrd="0" destOrd="0" presId="urn:microsoft.com/office/officeart/2005/8/layout/orgChart1"/>
    <dgm:cxn modelId="{1EA2D5BF-6629-4A5E-94FE-92468DEDA270}" type="presParOf" srcId="{5DDE3223-4F8E-4821-83B6-E7CE1E0787A2}" destId="{0B51FDA3-83B2-4161-BDB6-BF0471823FC3}" srcOrd="1" destOrd="0" presId="urn:microsoft.com/office/officeart/2005/8/layout/orgChart1"/>
    <dgm:cxn modelId="{926F31F7-A8A0-4AAA-A480-DD19185D1BA6}" type="presParOf" srcId="{31316C83-1FEE-473F-A00D-2C9E3907EB93}" destId="{DD8BF8A6-BB74-4396-84DC-F94B47B6DC57}" srcOrd="1" destOrd="0" presId="urn:microsoft.com/office/officeart/2005/8/layout/orgChart1"/>
    <dgm:cxn modelId="{D2CB3AF1-0617-41AA-AB57-49E11623A92E}" type="presParOf" srcId="{31316C83-1FEE-473F-A00D-2C9E3907EB93}" destId="{BBEB4730-A426-43F3-BEA3-1F173D36AC0B}" srcOrd="2" destOrd="0" presId="urn:microsoft.com/office/officeart/2005/8/layout/orgChart1"/>
    <dgm:cxn modelId="{A2ABB550-91CC-4553-A69C-D6DB882FF83C}" type="presParOf" srcId="{C00F7101-8396-45C7-B126-6EBE3B73E05F}" destId="{A94CC723-4B66-47D4-9792-9498B7CBF924}" srcOrd="2" destOrd="0" presId="urn:microsoft.com/office/officeart/2005/8/layout/orgChart1"/>
    <dgm:cxn modelId="{4E598D31-37C3-4E70-B28B-EE8FE0B9211B}" type="presParOf" srcId="{183EFA9C-1289-4A57-B6DC-89D697314DD7}" destId="{DEB32A22-E7FA-495B-83DE-6FA6ECE735F0}" srcOrd="4" destOrd="0" presId="urn:microsoft.com/office/officeart/2005/8/layout/orgChart1"/>
    <dgm:cxn modelId="{58FE2681-AD66-4E5D-9E69-CD0B389CC028}" type="presParOf" srcId="{183EFA9C-1289-4A57-B6DC-89D697314DD7}" destId="{16776657-E634-4D0F-AB5D-917D0D86851F}" srcOrd="5" destOrd="0" presId="urn:microsoft.com/office/officeart/2005/8/layout/orgChart1"/>
    <dgm:cxn modelId="{ADE05BF2-33D5-4295-BFE7-1F30B9E82F11}" type="presParOf" srcId="{16776657-E634-4D0F-AB5D-917D0D86851F}" destId="{16E652AF-F7DB-4463-9484-F0E7873E2668}" srcOrd="0" destOrd="0" presId="urn:microsoft.com/office/officeart/2005/8/layout/orgChart1"/>
    <dgm:cxn modelId="{55077B78-2053-4070-AE90-F5E84634585A}" type="presParOf" srcId="{16E652AF-F7DB-4463-9484-F0E7873E2668}" destId="{81A124A1-EA90-4150-A4E6-8129EF377CD5}" srcOrd="0" destOrd="0" presId="urn:microsoft.com/office/officeart/2005/8/layout/orgChart1"/>
    <dgm:cxn modelId="{2D182C9E-8C91-44E6-8D8A-30996F41D725}" type="presParOf" srcId="{16E652AF-F7DB-4463-9484-F0E7873E2668}" destId="{282819E5-5314-47D9-A0AF-FC7EA29833BF}" srcOrd="1" destOrd="0" presId="urn:microsoft.com/office/officeart/2005/8/layout/orgChart1"/>
    <dgm:cxn modelId="{9A4DF3AB-6991-4F81-905E-B9CD72D6E3A6}" type="presParOf" srcId="{16776657-E634-4D0F-AB5D-917D0D86851F}" destId="{6CDC64D0-F86C-4E93-9405-9BF58E640BC3}" srcOrd="1" destOrd="0" presId="urn:microsoft.com/office/officeart/2005/8/layout/orgChart1"/>
    <dgm:cxn modelId="{83EB9D5F-8CC9-4033-AEBF-1B2558B09907}" type="presParOf" srcId="{16776657-E634-4D0F-AB5D-917D0D86851F}" destId="{C1105F6F-4A73-4878-ABE7-A244E04C9BA8}" srcOrd="2" destOrd="0" presId="urn:microsoft.com/office/officeart/2005/8/layout/orgChart1"/>
    <dgm:cxn modelId="{D084FA54-CA00-4DEC-A2AF-A3EF0CF5B448}" type="presParOf" srcId="{7D009CBE-7A5C-4F9A-A418-780DC90EAB1D}" destId="{CD47B745-8A28-43D1-A573-A0D451758F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B8DDA-1AA6-4153-8134-5B84E8BE5EDD}">
      <dsp:nvSpPr>
        <dsp:cNvPr id="0" name=""/>
        <dsp:cNvSpPr/>
      </dsp:nvSpPr>
      <dsp:spPr>
        <a:xfrm>
          <a:off x="6321029" y="457351"/>
          <a:ext cx="1103114" cy="19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24"/>
              </a:lnTo>
              <a:lnTo>
                <a:pt x="1103114" y="95724"/>
              </a:lnTo>
              <a:lnTo>
                <a:pt x="1103114" y="19144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06F16-7826-495E-B85E-97F3172FA261}">
      <dsp:nvSpPr>
        <dsp:cNvPr id="0" name=""/>
        <dsp:cNvSpPr/>
      </dsp:nvSpPr>
      <dsp:spPr>
        <a:xfrm>
          <a:off x="6275309" y="457351"/>
          <a:ext cx="91440" cy="191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4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9BBCF-F320-49D0-9DBF-FA491F8C123B}">
      <dsp:nvSpPr>
        <dsp:cNvPr id="0" name=""/>
        <dsp:cNvSpPr/>
      </dsp:nvSpPr>
      <dsp:spPr>
        <a:xfrm>
          <a:off x="5217914" y="457351"/>
          <a:ext cx="1103114" cy="191449"/>
        </a:xfrm>
        <a:custGeom>
          <a:avLst/>
          <a:gdLst/>
          <a:ahLst/>
          <a:cxnLst/>
          <a:rect l="0" t="0" r="0" b="0"/>
          <a:pathLst>
            <a:path>
              <a:moveTo>
                <a:pt x="1103114" y="0"/>
              </a:moveTo>
              <a:lnTo>
                <a:pt x="1103114" y="95724"/>
              </a:lnTo>
              <a:lnTo>
                <a:pt x="0" y="95724"/>
              </a:lnTo>
              <a:lnTo>
                <a:pt x="0" y="19144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6D05F-0AB2-44D1-A8D2-7A1BA8C5112C}">
      <dsp:nvSpPr>
        <dsp:cNvPr id="0" name=""/>
        <dsp:cNvSpPr/>
      </dsp:nvSpPr>
      <dsp:spPr>
        <a:xfrm>
          <a:off x="2460127" y="457351"/>
          <a:ext cx="1654672" cy="19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24"/>
              </a:lnTo>
              <a:lnTo>
                <a:pt x="1654672" y="95724"/>
              </a:lnTo>
              <a:lnTo>
                <a:pt x="1654672" y="19144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C0E98-3B0D-415B-B91A-C7D3F1506B1B}">
      <dsp:nvSpPr>
        <dsp:cNvPr id="0" name=""/>
        <dsp:cNvSpPr/>
      </dsp:nvSpPr>
      <dsp:spPr>
        <a:xfrm>
          <a:off x="2460127" y="457351"/>
          <a:ext cx="551557" cy="19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24"/>
              </a:lnTo>
              <a:lnTo>
                <a:pt x="551557" y="95724"/>
              </a:lnTo>
              <a:lnTo>
                <a:pt x="551557" y="19144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3923D-0A11-4083-8186-9496095575F3}">
      <dsp:nvSpPr>
        <dsp:cNvPr id="0" name=""/>
        <dsp:cNvSpPr/>
      </dsp:nvSpPr>
      <dsp:spPr>
        <a:xfrm>
          <a:off x="1543903" y="1104634"/>
          <a:ext cx="136749" cy="171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930"/>
              </a:lnTo>
              <a:lnTo>
                <a:pt x="136749" y="171393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97F3F-C695-4444-A9A0-CEF3A438363A}">
      <dsp:nvSpPr>
        <dsp:cNvPr id="0" name=""/>
        <dsp:cNvSpPr/>
      </dsp:nvSpPr>
      <dsp:spPr>
        <a:xfrm>
          <a:off x="1543903" y="1104634"/>
          <a:ext cx="136749" cy="1066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648"/>
              </a:lnTo>
              <a:lnTo>
                <a:pt x="136749" y="106664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94713-F6B0-43A1-A0A6-B5FE3E98EAD7}">
      <dsp:nvSpPr>
        <dsp:cNvPr id="0" name=""/>
        <dsp:cNvSpPr/>
      </dsp:nvSpPr>
      <dsp:spPr>
        <a:xfrm>
          <a:off x="1543903" y="1104634"/>
          <a:ext cx="136749" cy="41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65"/>
              </a:lnTo>
              <a:lnTo>
                <a:pt x="136749" y="41936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3697B-413B-4C09-BFFC-6CD696D2EEE9}">
      <dsp:nvSpPr>
        <dsp:cNvPr id="0" name=""/>
        <dsp:cNvSpPr/>
      </dsp:nvSpPr>
      <dsp:spPr>
        <a:xfrm>
          <a:off x="1908569" y="457351"/>
          <a:ext cx="551557" cy="191449"/>
        </a:xfrm>
        <a:custGeom>
          <a:avLst/>
          <a:gdLst/>
          <a:ahLst/>
          <a:cxnLst/>
          <a:rect l="0" t="0" r="0" b="0"/>
          <a:pathLst>
            <a:path>
              <a:moveTo>
                <a:pt x="551557" y="0"/>
              </a:moveTo>
              <a:lnTo>
                <a:pt x="551557" y="95724"/>
              </a:lnTo>
              <a:lnTo>
                <a:pt x="0" y="95724"/>
              </a:lnTo>
              <a:lnTo>
                <a:pt x="0" y="19144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5DCDC-8F07-4639-984A-EEFE567B8926}">
      <dsp:nvSpPr>
        <dsp:cNvPr id="0" name=""/>
        <dsp:cNvSpPr/>
      </dsp:nvSpPr>
      <dsp:spPr>
        <a:xfrm>
          <a:off x="805454" y="457351"/>
          <a:ext cx="1654672" cy="191449"/>
        </a:xfrm>
        <a:custGeom>
          <a:avLst/>
          <a:gdLst/>
          <a:ahLst/>
          <a:cxnLst/>
          <a:rect l="0" t="0" r="0" b="0"/>
          <a:pathLst>
            <a:path>
              <a:moveTo>
                <a:pt x="1654672" y="0"/>
              </a:moveTo>
              <a:lnTo>
                <a:pt x="1654672" y="95724"/>
              </a:lnTo>
              <a:lnTo>
                <a:pt x="0" y="95724"/>
              </a:lnTo>
              <a:lnTo>
                <a:pt x="0" y="19144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F5963-2D79-4176-9C0E-288E4E3476DD}">
      <dsp:nvSpPr>
        <dsp:cNvPr id="0" name=""/>
        <dsp:cNvSpPr/>
      </dsp:nvSpPr>
      <dsp:spPr>
        <a:xfrm>
          <a:off x="2004294" y="1519"/>
          <a:ext cx="911665" cy="45583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企业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2004294" y="1519"/>
        <a:ext cx="911665" cy="455832"/>
      </dsp:txXfrm>
    </dsp:sp>
    <dsp:sp modelId="{FA2ED04F-3A88-41BC-965F-30027E0B1DBF}">
      <dsp:nvSpPr>
        <dsp:cNvPr id="0" name=""/>
        <dsp:cNvSpPr/>
      </dsp:nvSpPr>
      <dsp:spPr>
        <a:xfrm>
          <a:off x="349622" y="648801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域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349622" y="648801"/>
        <a:ext cx="911665" cy="455832"/>
      </dsp:txXfrm>
    </dsp:sp>
    <dsp:sp modelId="{71B14C46-B503-440A-9BD2-335467A3B04F}">
      <dsp:nvSpPr>
        <dsp:cNvPr id="0" name=""/>
        <dsp:cNvSpPr/>
      </dsp:nvSpPr>
      <dsp:spPr>
        <a:xfrm>
          <a:off x="1452737" y="648801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域</a:t>
          </a:r>
          <a:r>
            <a:rPr lang="en-US" altLang="zh-CN" sz="1400" kern="1200" dirty="0" smtClean="0"/>
            <a:t>2</a:t>
          </a:r>
          <a:endParaRPr lang="en-US" sz="1400" kern="1200" dirty="0"/>
        </a:p>
      </dsp:txBody>
      <dsp:txXfrm>
        <a:off x="1452737" y="648801"/>
        <a:ext cx="911665" cy="455832"/>
      </dsp:txXfrm>
    </dsp:sp>
    <dsp:sp modelId="{AB407D3B-7395-4E20-AE2B-542303413286}">
      <dsp:nvSpPr>
        <dsp:cNvPr id="0" name=""/>
        <dsp:cNvSpPr/>
      </dsp:nvSpPr>
      <dsp:spPr>
        <a:xfrm>
          <a:off x="1680653" y="1296083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子域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1680653" y="1296083"/>
        <a:ext cx="911665" cy="455832"/>
      </dsp:txXfrm>
    </dsp:sp>
    <dsp:sp modelId="{27C3B5E4-E52C-479D-BF24-730FF0940293}">
      <dsp:nvSpPr>
        <dsp:cNvPr id="0" name=""/>
        <dsp:cNvSpPr/>
      </dsp:nvSpPr>
      <dsp:spPr>
        <a:xfrm>
          <a:off x="1680653" y="1943365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子域</a:t>
          </a:r>
          <a:r>
            <a:rPr lang="en-US" altLang="zh-CN" sz="1400" kern="1200" dirty="0" smtClean="0"/>
            <a:t>2</a:t>
          </a:r>
        </a:p>
      </dsp:txBody>
      <dsp:txXfrm>
        <a:off x="1680653" y="1943365"/>
        <a:ext cx="911665" cy="455832"/>
      </dsp:txXfrm>
    </dsp:sp>
    <dsp:sp modelId="{5A8EDD3D-A749-42BB-A623-429D05993ABF}">
      <dsp:nvSpPr>
        <dsp:cNvPr id="0" name=""/>
        <dsp:cNvSpPr/>
      </dsp:nvSpPr>
      <dsp:spPr>
        <a:xfrm>
          <a:off x="1680653" y="2590648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子域</a:t>
          </a:r>
          <a:r>
            <a:rPr lang="en-US" altLang="zh-CN" sz="1200" kern="1200" dirty="0" smtClean="0"/>
            <a:t>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（共享）</a:t>
          </a:r>
          <a:endParaRPr lang="en-US" altLang="zh-CN" sz="1200" kern="1200" dirty="0" smtClean="0"/>
        </a:p>
      </dsp:txBody>
      <dsp:txXfrm>
        <a:off x="1680653" y="2590648"/>
        <a:ext cx="911665" cy="455832"/>
      </dsp:txXfrm>
    </dsp:sp>
    <dsp:sp modelId="{95B15593-CE7D-403A-98E2-33057BDDA26A}">
      <dsp:nvSpPr>
        <dsp:cNvPr id="0" name=""/>
        <dsp:cNvSpPr/>
      </dsp:nvSpPr>
      <dsp:spPr>
        <a:xfrm>
          <a:off x="2555852" y="648801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域</a:t>
          </a:r>
          <a:r>
            <a:rPr lang="en-US" altLang="zh-CN" sz="1200" kern="1200" dirty="0" smtClean="0"/>
            <a:t>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（共享）</a:t>
          </a:r>
          <a:endParaRPr lang="en-US" sz="1200" kern="1200" dirty="0"/>
        </a:p>
      </dsp:txBody>
      <dsp:txXfrm>
        <a:off x="2555852" y="648801"/>
        <a:ext cx="911665" cy="455832"/>
      </dsp:txXfrm>
    </dsp:sp>
    <dsp:sp modelId="{0203676D-5E42-4B1D-BCF0-0823A8474019}">
      <dsp:nvSpPr>
        <dsp:cNvPr id="0" name=""/>
        <dsp:cNvSpPr/>
      </dsp:nvSpPr>
      <dsp:spPr>
        <a:xfrm>
          <a:off x="3658966" y="648801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3658966" y="648801"/>
        <a:ext cx="911665" cy="455832"/>
      </dsp:txXfrm>
    </dsp:sp>
    <dsp:sp modelId="{6D8D8C4E-9B9B-463C-921F-DBDE1D461FC9}">
      <dsp:nvSpPr>
        <dsp:cNvPr id="0" name=""/>
        <dsp:cNvSpPr/>
      </dsp:nvSpPr>
      <dsp:spPr>
        <a:xfrm>
          <a:off x="5865196" y="1519"/>
          <a:ext cx="911665" cy="455832"/>
        </a:xfrm>
        <a:prstGeom prst="rect">
          <a:avLst/>
        </a:prstGeom>
        <a:solidFill>
          <a:srgbClr val="0096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企业</a:t>
          </a:r>
          <a:r>
            <a:rPr lang="en-US" altLang="zh-CN" sz="1400" kern="1200" dirty="0" smtClean="0"/>
            <a:t>2</a:t>
          </a:r>
          <a:endParaRPr lang="en-US" sz="1400" kern="1200" dirty="0"/>
        </a:p>
      </dsp:txBody>
      <dsp:txXfrm>
        <a:off x="5865196" y="1519"/>
        <a:ext cx="911665" cy="455832"/>
      </dsp:txXfrm>
    </dsp:sp>
    <dsp:sp modelId="{9A26AB44-D30B-4FDD-AAFE-A65071F2085C}">
      <dsp:nvSpPr>
        <dsp:cNvPr id="0" name=""/>
        <dsp:cNvSpPr/>
      </dsp:nvSpPr>
      <dsp:spPr>
        <a:xfrm>
          <a:off x="4762081" y="648801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域</a:t>
          </a:r>
          <a:r>
            <a:rPr lang="en-US" altLang="zh-CN" sz="1400" kern="1200" dirty="0" smtClean="0"/>
            <a:t>4</a:t>
          </a:r>
          <a:endParaRPr lang="en-US" sz="1400" kern="1200" dirty="0"/>
        </a:p>
      </dsp:txBody>
      <dsp:txXfrm>
        <a:off x="4762081" y="648801"/>
        <a:ext cx="911665" cy="455832"/>
      </dsp:txXfrm>
    </dsp:sp>
    <dsp:sp modelId="{5A839939-7917-492A-86EC-63F99A281FBF}">
      <dsp:nvSpPr>
        <dsp:cNvPr id="0" name=""/>
        <dsp:cNvSpPr/>
      </dsp:nvSpPr>
      <dsp:spPr>
        <a:xfrm>
          <a:off x="5865196" y="648801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域</a:t>
          </a:r>
          <a:r>
            <a:rPr lang="en-US" altLang="zh-CN" sz="1400" kern="1200" dirty="0" smtClean="0"/>
            <a:t>5</a:t>
          </a:r>
          <a:endParaRPr lang="en-US" sz="1400" kern="1200" dirty="0"/>
        </a:p>
      </dsp:txBody>
      <dsp:txXfrm>
        <a:off x="5865196" y="648801"/>
        <a:ext cx="911665" cy="455832"/>
      </dsp:txXfrm>
    </dsp:sp>
    <dsp:sp modelId="{C216F608-BC2A-42A2-8317-9969E3BE8623}">
      <dsp:nvSpPr>
        <dsp:cNvPr id="0" name=""/>
        <dsp:cNvSpPr/>
      </dsp:nvSpPr>
      <dsp:spPr>
        <a:xfrm>
          <a:off x="6968311" y="648801"/>
          <a:ext cx="911665" cy="4558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6968311" y="648801"/>
        <a:ext cx="911665" cy="455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B8DDA-1AA6-4153-8134-5B84E8BE5EDD}">
      <dsp:nvSpPr>
        <dsp:cNvPr id="0" name=""/>
        <dsp:cNvSpPr/>
      </dsp:nvSpPr>
      <dsp:spPr>
        <a:xfrm>
          <a:off x="6216187" y="580401"/>
          <a:ext cx="1400925" cy="243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67"/>
              </a:lnTo>
              <a:lnTo>
                <a:pt x="1400925" y="121567"/>
              </a:lnTo>
              <a:lnTo>
                <a:pt x="1400925" y="24313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06F16-7826-495E-B85E-97F3172FA261}">
      <dsp:nvSpPr>
        <dsp:cNvPr id="0" name=""/>
        <dsp:cNvSpPr/>
      </dsp:nvSpPr>
      <dsp:spPr>
        <a:xfrm>
          <a:off x="6170467" y="580401"/>
          <a:ext cx="91440" cy="243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13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9BBCF-F320-49D0-9DBF-FA491F8C123B}">
      <dsp:nvSpPr>
        <dsp:cNvPr id="0" name=""/>
        <dsp:cNvSpPr/>
      </dsp:nvSpPr>
      <dsp:spPr>
        <a:xfrm>
          <a:off x="4815262" y="580401"/>
          <a:ext cx="1400925" cy="243135"/>
        </a:xfrm>
        <a:custGeom>
          <a:avLst/>
          <a:gdLst/>
          <a:ahLst/>
          <a:cxnLst/>
          <a:rect l="0" t="0" r="0" b="0"/>
          <a:pathLst>
            <a:path>
              <a:moveTo>
                <a:pt x="1400925" y="0"/>
              </a:moveTo>
              <a:lnTo>
                <a:pt x="1400925" y="121567"/>
              </a:lnTo>
              <a:lnTo>
                <a:pt x="0" y="121567"/>
              </a:lnTo>
              <a:lnTo>
                <a:pt x="0" y="24313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6D05F-0AB2-44D1-A8D2-7A1BA8C5112C}">
      <dsp:nvSpPr>
        <dsp:cNvPr id="0" name=""/>
        <dsp:cNvSpPr/>
      </dsp:nvSpPr>
      <dsp:spPr>
        <a:xfrm>
          <a:off x="2013411" y="580401"/>
          <a:ext cx="1400925" cy="243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67"/>
              </a:lnTo>
              <a:lnTo>
                <a:pt x="1400925" y="121567"/>
              </a:lnTo>
              <a:lnTo>
                <a:pt x="1400925" y="24313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97F3F-C695-4444-A9A0-CEF3A438363A}">
      <dsp:nvSpPr>
        <dsp:cNvPr id="0" name=""/>
        <dsp:cNvSpPr/>
      </dsp:nvSpPr>
      <dsp:spPr>
        <a:xfrm>
          <a:off x="1550295" y="1402432"/>
          <a:ext cx="173668" cy="1354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613"/>
              </a:lnTo>
              <a:lnTo>
                <a:pt x="173668" y="135461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94713-F6B0-43A1-A0A6-B5FE3E98EAD7}">
      <dsp:nvSpPr>
        <dsp:cNvPr id="0" name=""/>
        <dsp:cNvSpPr/>
      </dsp:nvSpPr>
      <dsp:spPr>
        <a:xfrm>
          <a:off x="1550295" y="1402432"/>
          <a:ext cx="173668" cy="532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583"/>
              </a:lnTo>
              <a:lnTo>
                <a:pt x="173668" y="53258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3697B-413B-4C09-BFFC-6CD696D2EEE9}">
      <dsp:nvSpPr>
        <dsp:cNvPr id="0" name=""/>
        <dsp:cNvSpPr/>
      </dsp:nvSpPr>
      <dsp:spPr>
        <a:xfrm>
          <a:off x="1967691" y="580401"/>
          <a:ext cx="91440" cy="243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13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8EF61-BDF6-4487-BA85-2D6E8F4E6875}">
      <dsp:nvSpPr>
        <dsp:cNvPr id="0" name=""/>
        <dsp:cNvSpPr/>
      </dsp:nvSpPr>
      <dsp:spPr>
        <a:xfrm>
          <a:off x="149369" y="1402432"/>
          <a:ext cx="173668" cy="1354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613"/>
              </a:lnTo>
              <a:lnTo>
                <a:pt x="173668" y="135461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DEBE7-0352-4C53-BCD7-E867DDC092D2}">
      <dsp:nvSpPr>
        <dsp:cNvPr id="0" name=""/>
        <dsp:cNvSpPr/>
      </dsp:nvSpPr>
      <dsp:spPr>
        <a:xfrm>
          <a:off x="149369" y="1402432"/>
          <a:ext cx="173668" cy="532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583"/>
              </a:lnTo>
              <a:lnTo>
                <a:pt x="173668" y="53258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5DCDC-8F07-4639-984A-EEFE567B8926}">
      <dsp:nvSpPr>
        <dsp:cNvPr id="0" name=""/>
        <dsp:cNvSpPr/>
      </dsp:nvSpPr>
      <dsp:spPr>
        <a:xfrm>
          <a:off x="612485" y="580401"/>
          <a:ext cx="1400925" cy="243135"/>
        </a:xfrm>
        <a:custGeom>
          <a:avLst/>
          <a:gdLst/>
          <a:ahLst/>
          <a:cxnLst/>
          <a:rect l="0" t="0" r="0" b="0"/>
          <a:pathLst>
            <a:path>
              <a:moveTo>
                <a:pt x="1400925" y="0"/>
              </a:moveTo>
              <a:lnTo>
                <a:pt x="1400925" y="121567"/>
              </a:lnTo>
              <a:lnTo>
                <a:pt x="0" y="121567"/>
              </a:lnTo>
              <a:lnTo>
                <a:pt x="0" y="24313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F5963-2D79-4176-9C0E-288E4E3476DD}">
      <dsp:nvSpPr>
        <dsp:cNvPr id="0" name=""/>
        <dsp:cNvSpPr/>
      </dsp:nvSpPr>
      <dsp:spPr>
        <a:xfrm>
          <a:off x="1434516" y="1506"/>
          <a:ext cx="1157789" cy="578894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企业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1434516" y="1506"/>
        <a:ext cx="1157789" cy="578894"/>
      </dsp:txXfrm>
    </dsp:sp>
    <dsp:sp modelId="{FA2ED04F-3A88-41BC-965F-30027E0B1DBF}">
      <dsp:nvSpPr>
        <dsp:cNvPr id="0" name=""/>
        <dsp:cNvSpPr/>
      </dsp:nvSpPr>
      <dsp:spPr>
        <a:xfrm>
          <a:off x="33590" y="823537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部门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33590" y="823537"/>
        <a:ext cx="1157789" cy="578894"/>
      </dsp:txXfrm>
    </dsp:sp>
    <dsp:sp modelId="{73DD9FBD-4679-4F4F-8070-92FF7E362AEA}">
      <dsp:nvSpPr>
        <dsp:cNvPr id="0" name=""/>
        <dsp:cNvSpPr/>
      </dsp:nvSpPr>
      <dsp:spPr>
        <a:xfrm>
          <a:off x="323038" y="1645567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子部门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323038" y="1645567"/>
        <a:ext cx="1157789" cy="578894"/>
      </dsp:txXfrm>
    </dsp:sp>
    <dsp:sp modelId="{32C04E23-A690-4B22-911C-8F04069E436F}">
      <dsp:nvSpPr>
        <dsp:cNvPr id="0" name=""/>
        <dsp:cNvSpPr/>
      </dsp:nvSpPr>
      <dsp:spPr>
        <a:xfrm>
          <a:off x="323038" y="2467598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子部门</a:t>
          </a:r>
          <a:r>
            <a:rPr lang="en-US" altLang="zh-CN" sz="1400" kern="1200" dirty="0" smtClean="0"/>
            <a:t>2</a:t>
          </a:r>
          <a:endParaRPr lang="en-US" sz="1400" kern="1200" dirty="0"/>
        </a:p>
      </dsp:txBody>
      <dsp:txXfrm>
        <a:off x="323038" y="2467598"/>
        <a:ext cx="1157789" cy="578894"/>
      </dsp:txXfrm>
    </dsp:sp>
    <dsp:sp modelId="{71B14C46-B503-440A-9BD2-335467A3B04F}">
      <dsp:nvSpPr>
        <dsp:cNvPr id="0" name=""/>
        <dsp:cNvSpPr/>
      </dsp:nvSpPr>
      <dsp:spPr>
        <a:xfrm>
          <a:off x="1434516" y="823537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部门</a:t>
          </a:r>
          <a:r>
            <a:rPr lang="en-US" altLang="zh-CN" sz="1400" kern="1200" dirty="0" smtClean="0"/>
            <a:t>2</a:t>
          </a:r>
          <a:endParaRPr lang="en-US" sz="1400" kern="1200" dirty="0"/>
        </a:p>
      </dsp:txBody>
      <dsp:txXfrm>
        <a:off x="1434516" y="823537"/>
        <a:ext cx="1157789" cy="578894"/>
      </dsp:txXfrm>
    </dsp:sp>
    <dsp:sp modelId="{AB407D3B-7395-4E20-AE2B-542303413286}">
      <dsp:nvSpPr>
        <dsp:cNvPr id="0" name=""/>
        <dsp:cNvSpPr/>
      </dsp:nvSpPr>
      <dsp:spPr>
        <a:xfrm>
          <a:off x="1723963" y="1645567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子部门</a:t>
          </a:r>
          <a:r>
            <a:rPr lang="en-US" altLang="zh-CN" sz="1400" kern="1200" dirty="0" smtClean="0"/>
            <a:t>3</a:t>
          </a:r>
          <a:endParaRPr lang="en-US" sz="1400" kern="1200" dirty="0"/>
        </a:p>
      </dsp:txBody>
      <dsp:txXfrm>
        <a:off x="1723963" y="1645567"/>
        <a:ext cx="1157789" cy="578894"/>
      </dsp:txXfrm>
    </dsp:sp>
    <dsp:sp modelId="{27C3B5E4-E52C-479D-BF24-730FF0940293}">
      <dsp:nvSpPr>
        <dsp:cNvPr id="0" name=""/>
        <dsp:cNvSpPr/>
      </dsp:nvSpPr>
      <dsp:spPr>
        <a:xfrm>
          <a:off x="1723963" y="2467598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子部门</a:t>
          </a:r>
          <a:r>
            <a:rPr lang="en-US" altLang="zh-CN" sz="1400" kern="1200" dirty="0" smtClean="0"/>
            <a:t>4</a:t>
          </a:r>
          <a:endParaRPr lang="en-US" sz="1400" kern="1200" dirty="0"/>
        </a:p>
      </dsp:txBody>
      <dsp:txXfrm>
        <a:off x="1723963" y="2467598"/>
        <a:ext cx="1157789" cy="578894"/>
      </dsp:txXfrm>
    </dsp:sp>
    <dsp:sp modelId="{0203676D-5E42-4B1D-BCF0-0823A8474019}">
      <dsp:nvSpPr>
        <dsp:cNvPr id="0" name=""/>
        <dsp:cNvSpPr/>
      </dsp:nvSpPr>
      <dsp:spPr>
        <a:xfrm>
          <a:off x="2835441" y="823537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2835441" y="823537"/>
        <a:ext cx="1157789" cy="578894"/>
      </dsp:txXfrm>
    </dsp:sp>
    <dsp:sp modelId="{6D8D8C4E-9B9B-463C-921F-DBDE1D461FC9}">
      <dsp:nvSpPr>
        <dsp:cNvPr id="0" name=""/>
        <dsp:cNvSpPr/>
      </dsp:nvSpPr>
      <dsp:spPr>
        <a:xfrm>
          <a:off x="5637292" y="1506"/>
          <a:ext cx="1157789" cy="578894"/>
        </a:xfrm>
        <a:prstGeom prst="rect">
          <a:avLst/>
        </a:prstGeom>
        <a:solidFill>
          <a:srgbClr val="0096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企业</a:t>
          </a:r>
          <a:r>
            <a:rPr lang="en-US" altLang="zh-CN" sz="1400" kern="1200" dirty="0" smtClean="0"/>
            <a:t>2</a:t>
          </a:r>
          <a:endParaRPr lang="en-US" sz="1400" kern="1200" dirty="0"/>
        </a:p>
      </dsp:txBody>
      <dsp:txXfrm>
        <a:off x="5637292" y="1506"/>
        <a:ext cx="1157789" cy="578894"/>
      </dsp:txXfrm>
    </dsp:sp>
    <dsp:sp modelId="{9A26AB44-D30B-4FDD-AAFE-A65071F2085C}">
      <dsp:nvSpPr>
        <dsp:cNvPr id="0" name=""/>
        <dsp:cNvSpPr/>
      </dsp:nvSpPr>
      <dsp:spPr>
        <a:xfrm>
          <a:off x="4236367" y="823537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部门</a:t>
          </a:r>
          <a:r>
            <a:rPr lang="en-US" altLang="zh-CN" sz="1400" kern="1200" dirty="0" smtClean="0"/>
            <a:t>3</a:t>
          </a:r>
          <a:endParaRPr lang="en-US" sz="1400" kern="1200" dirty="0"/>
        </a:p>
      </dsp:txBody>
      <dsp:txXfrm>
        <a:off x="4236367" y="823537"/>
        <a:ext cx="1157789" cy="578894"/>
      </dsp:txXfrm>
    </dsp:sp>
    <dsp:sp modelId="{5A839939-7917-492A-86EC-63F99A281FBF}">
      <dsp:nvSpPr>
        <dsp:cNvPr id="0" name=""/>
        <dsp:cNvSpPr/>
      </dsp:nvSpPr>
      <dsp:spPr>
        <a:xfrm>
          <a:off x="5637292" y="823537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部门</a:t>
          </a:r>
          <a:r>
            <a:rPr lang="en-US" altLang="zh-CN" sz="1400" kern="1200" dirty="0" smtClean="0"/>
            <a:t>4</a:t>
          </a:r>
          <a:endParaRPr lang="en-US" sz="1400" kern="1200" dirty="0"/>
        </a:p>
      </dsp:txBody>
      <dsp:txXfrm>
        <a:off x="5637292" y="823537"/>
        <a:ext cx="1157789" cy="578894"/>
      </dsp:txXfrm>
    </dsp:sp>
    <dsp:sp modelId="{C216F608-BC2A-42A2-8317-9969E3BE8623}">
      <dsp:nvSpPr>
        <dsp:cNvPr id="0" name=""/>
        <dsp:cNvSpPr/>
      </dsp:nvSpPr>
      <dsp:spPr>
        <a:xfrm>
          <a:off x="7038218" y="823537"/>
          <a:ext cx="1157789" cy="578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7038218" y="823537"/>
        <a:ext cx="1157789" cy="578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32A22-E7FA-495B-83DE-6FA6ECE735F0}">
      <dsp:nvSpPr>
        <dsp:cNvPr id="0" name=""/>
        <dsp:cNvSpPr/>
      </dsp:nvSpPr>
      <dsp:spPr>
        <a:xfrm>
          <a:off x="5728446" y="445567"/>
          <a:ext cx="1613647" cy="186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51"/>
              </a:lnTo>
              <a:lnTo>
                <a:pt x="1613647" y="93351"/>
              </a:lnTo>
              <a:lnTo>
                <a:pt x="1613647" y="18670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562B7-9429-4E7B-8988-D60239681CBC}">
      <dsp:nvSpPr>
        <dsp:cNvPr id="0" name=""/>
        <dsp:cNvSpPr/>
      </dsp:nvSpPr>
      <dsp:spPr>
        <a:xfrm>
          <a:off x="5728446" y="445567"/>
          <a:ext cx="537882" cy="186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51"/>
              </a:lnTo>
              <a:lnTo>
                <a:pt x="537882" y="93351"/>
              </a:lnTo>
              <a:lnTo>
                <a:pt x="537882" y="18670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7C067-3706-4F1E-999D-AFDCEB2E12D6}">
      <dsp:nvSpPr>
        <dsp:cNvPr id="0" name=""/>
        <dsp:cNvSpPr/>
      </dsp:nvSpPr>
      <dsp:spPr>
        <a:xfrm>
          <a:off x="4834939" y="1076801"/>
          <a:ext cx="133359" cy="1671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436"/>
              </a:lnTo>
              <a:lnTo>
                <a:pt x="133359" y="167143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3ADB2-EF95-424A-8607-B6823A22ACBF}">
      <dsp:nvSpPr>
        <dsp:cNvPr id="0" name=""/>
        <dsp:cNvSpPr/>
      </dsp:nvSpPr>
      <dsp:spPr>
        <a:xfrm>
          <a:off x="4834939" y="1076801"/>
          <a:ext cx="133359" cy="1040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202"/>
              </a:lnTo>
              <a:lnTo>
                <a:pt x="133359" y="104020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C35F3-C4EC-4E25-94BE-6D5665141A92}">
      <dsp:nvSpPr>
        <dsp:cNvPr id="0" name=""/>
        <dsp:cNvSpPr/>
      </dsp:nvSpPr>
      <dsp:spPr>
        <a:xfrm>
          <a:off x="4834939" y="1076801"/>
          <a:ext cx="133359" cy="408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968"/>
              </a:lnTo>
              <a:lnTo>
                <a:pt x="133359" y="40896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0918-A25A-412B-8522-1C3053311808}">
      <dsp:nvSpPr>
        <dsp:cNvPr id="0" name=""/>
        <dsp:cNvSpPr/>
      </dsp:nvSpPr>
      <dsp:spPr>
        <a:xfrm>
          <a:off x="5190564" y="445567"/>
          <a:ext cx="537882" cy="186702"/>
        </a:xfrm>
        <a:custGeom>
          <a:avLst/>
          <a:gdLst/>
          <a:ahLst/>
          <a:cxnLst/>
          <a:rect l="0" t="0" r="0" b="0"/>
          <a:pathLst>
            <a:path>
              <a:moveTo>
                <a:pt x="537882" y="0"/>
              </a:moveTo>
              <a:lnTo>
                <a:pt x="537882" y="93351"/>
              </a:lnTo>
              <a:lnTo>
                <a:pt x="0" y="93351"/>
              </a:lnTo>
              <a:lnTo>
                <a:pt x="0" y="18670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9BBCF-F320-49D0-9DBF-FA491F8C123B}">
      <dsp:nvSpPr>
        <dsp:cNvPr id="0" name=""/>
        <dsp:cNvSpPr/>
      </dsp:nvSpPr>
      <dsp:spPr>
        <a:xfrm>
          <a:off x="4114799" y="445567"/>
          <a:ext cx="1613647" cy="186702"/>
        </a:xfrm>
        <a:custGeom>
          <a:avLst/>
          <a:gdLst/>
          <a:ahLst/>
          <a:cxnLst/>
          <a:rect l="0" t="0" r="0" b="0"/>
          <a:pathLst>
            <a:path>
              <a:moveTo>
                <a:pt x="1613647" y="0"/>
              </a:moveTo>
              <a:lnTo>
                <a:pt x="1613647" y="93351"/>
              </a:lnTo>
              <a:lnTo>
                <a:pt x="0" y="93351"/>
              </a:lnTo>
              <a:lnTo>
                <a:pt x="0" y="18670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6D05F-0AB2-44D1-A8D2-7A1BA8C5112C}">
      <dsp:nvSpPr>
        <dsp:cNvPr id="0" name=""/>
        <dsp:cNvSpPr/>
      </dsp:nvSpPr>
      <dsp:spPr>
        <a:xfrm>
          <a:off x="1963269" y="445567"/>
          <a:ext cx="1075764" cy="186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51"/>
              </a:lnTo>
              <a:lnTo>
                <a:pt x="1075764" y="93351"/>
              </a:lnTo>
              <a:lnTo>
                <a:pt x="1075764" y="18670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97F3F-C695-4444-A9A0-CEF3A438363A}">
      <dsp:nvSpPr>
        <dsp:cNvPr id="0" name=""/>
        <dsp:cNvSpPr/>
      </dsp:nvSpPr>
      <dsp:spPr>
        <a:xfrm>
          <a:off x="1607644" y="1076801"/>
          <a:ext cx="133359" cy="1040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202"/>
              </a:lnTo>
              <a:lnTo>
                <a:pt x="133359" y="104020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94713-F6B0-43A1-A0A6-B5FE3E98EAD7}">
      <dsp:nvSpPr>
        <dsp:cNvPr id="0" name=""/>
        <dsp:cNvSpPr/>
      </dsp:nvSpPr>
      <dsp:spPr>
        <a:xfrm>
          <a:off x="1607644" y="1076801"/>
          <a:ext cx="133359" cy="408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968"/>
              </a:lnTo>
              <a:lnTo>
                <a:pt x="133359" y="40896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3697B-413B-4C09-BFFC-6CD696D2EEE9}">
      <dsp:nvSpPr>
        <dsp:cNvPr id="0" name=""/>
        <dsp:cNvSpPr/>
      </dsp:nvSpPr>
      <dsp:spPr>
        <a:xfrm>
          <a:off x="1917549" y="445567"/>
          <a:ext cx="91440" cy="1867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70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7983-713D-4FBC-8D63-EF51634264EE}">
      <dsp:nvSpPr>
        <dsp:cNvPr id="0" name=""/>
        <dsp:cNvSpPr/>
      </dsp:nvSpPr>
      <dsp:spPr>
        <a:xfrm>
          <a:off x="531880" y="1076801"/>
          <a:ext cx="133359" cy="174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895"/>
              </a:lnTo>
              <a:lnTo>
                <a:pt x="133359" y="174789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8EF61-BDF6-4487-BA85-2D6E8F4E6875}">
      <dsp:nvSpPr>
        <dsp:cNvPr id="0" name=""/>
        <dsp:cNvSpPr/>
      </dsp:nvSpPr>
      <dsp:spPr>
        <a:xfrm>
          <a:off x="531880" y="1076801"/>
          <a:ext cx="133359" cy="1078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432"/>
              </a:lnTo>
              <a:lnTo>
                <a:pt x="133359" y="107843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DEBE7-0352-4C53-BCD7-E867DDC092D2}">
      <dsp:nvSpPr>
        <dsp:cNvPr id="0" name=""/>
        <dsp:cNvSpPr/>
      </dsp:nvSpPr>
      <dsp:spPr>
        <a:xfrm>
          <a:off x="531880" y="1076801"/>
          <a:ext cx="133359" cy="408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968"/>
              </a:lnTo>
              <a:lnTo>
                <a:pt x="133359" y="40896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5DCDC-8F07-4639-984A-EEFE567B8926}">
      <dsp:nvSpPr>
        <dsp:cNvPr id="0" name=""/>
        <dsp:cNvSpPr/>
      </dsp:nvSpPr>
      <dsp:spPr>
        <a:xfrm>
          <a:off x="887504" y="445567"/>
          <a:ext cx="1075764" cy="186702"/>
        </a:xfrm>
        <a:custGeom>
          <a:avLst/>
          <a:gdLst/>
          <a:ahLst/>
          <a:cxnLst/>
          <a:rect l="0" t="0" r="0" b="0"/>
          <a:pathLst>
            <a:path>
              <a:moveTo>
                <a:pt x="1075764" y="0"/>
              </a:moveTo>
              <a:lnTo>
                <a:pt x="1075764" y="93351"/>
              </a:lnTo>
              <a:lnTo>
                <a:pt x="0" y="93351"/>
              </a:lnTo>
              <a:lnTo>
                <a:pt x="0" y="18670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F5963-2D79-4176-9C0E-288E4E3476DD}">
      <dsp:nvSpPr>
        <dsp:cNvPr id="0" name=""/>
        <dsp:cNvSpPr/>
      </dsp:nvSpPr>
      <dsp:spPr>
        <a:xfrm>
          <a:off x="1518738" y="1036"/>
          <a:ext cx="889061" cy="444530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企业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1518738" y="1036"/>
        <a:ext cx="889061" cy="444530"/>
      </dsp:txXfrm>
    </dsp:sp>
    <dsp:sp modelId="{FA2ED04F-3A88-41BC-965F-30027E0B1DBF}">
      <dsp:nvSpPr>
        <dsp:cNvPr id="0" name=""/>
        <dsp:cNvSpPr/>
      </dsp:nvSpPr>
      <dsp:spPr>
        <a:xfrm>
          <a:off x="442973" y="632270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部门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442973" y="632270"/>
        <a:ext cx="889061" cy="444530"/>
      </dsp:txXfrm>
    </dsp:sp>
    <dsp:sp modelId="{73DD9FBD-4679-4F4F-8070-92FF7E362AEA}">
      <dsp:nvSpPr>
        <dsp:cNvPr id="0" name=""/>
        <dsp:cNvSpPr/>
      </dsp:nvSpPr>
      <dsp:spPr>
        <a:xfrm>
          <a:off x="665239" y="1263504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人员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665239" y="1263504"/>
        <a:ext cx="889061" cy="444530"/>
      </dsp:txXfrm>
    </dsp:sp>
    <dsp:sp modelId="{32C04E23-A690-4B22-911C-8F04069E436F}">
      <dsp:nvSpPr>
        <dsp:cNvPr id="0" name=""/>
        <dsp:cNvSpPr/>
      </dsp:nvSpPr>
      <dsp:spPr>
        <a:xfrm>
          <a:off x="665239" y="1894738"/>
          <a:ext cx="889061" cy="5209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人员</a:t>
          </a:r>
          <a:r>
            <a:rPr lang="en-US" altLang="zh-CN" sz="900" kern="1200" dirty="0" smtClean="0"/>
            <a:t>2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（直线经理：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人员</a:t>
          </a:r>
          <a:r>
            <a:rPr lang="en-US" altLang="zh-CN" sz="900" kern="1200" dirty="0" smtClean="0"/>
            <a:t>1</a:t>
          </a:r>
          <a:r>
            <a:rPr lang="zh-CN" altLang="en-US" sz="900" kern="1200" dirty="0" smtClean="0"/>
            <a:t>）</a:t>
          </a:r>
          <a:endParaRPr lang="en-US" sz="900" kern="1200" dirty="0"/>
        </a:p>
      </dsp:txBody>
      <dsp:txXfrm>
        <a:off x="665239" y="1894738"/>
        <a:ext cx="889061" cy="520990"/>
      </dsp:txXfrm>
    </dsp:sp>
    <dsp:sp modelId="{35EDB984-FAB7-4060-96FB-0401BFF2F586}">
      <dsp:nvSpPr>
        <dsp:cNvPr id="0" name=""/>
        <dsp:cNvSpPr/>
      </dsp:nvSpPr>
      <dsp:spPr>
        <a:xfrm>
          <a:off x="665239" y="2602432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人员</a:t>
          </a:r>
          <a:r>
            <a:rPr lang="en-US" altLang="zh-CN" sz="900" kern="1200" dirty="0" smtClean="0"/>
            <a:t>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（直线经理：人员</a:t>
          </a:r>
          <a:r>
            <a:rPr lang="en-US" altLang="zh-CN" sz="900" kern="1200" dirty="0" smtClean="0"/>
            <a:t>1</a:t>
          </a:r>
          <a:r>
            <a:rPr lang="zh-CN" altLang="en-US" sz="900" kern="1200" dirty="0" smtClean="0"/>
            <a:t>）</a:t>
          </a:r>
          <a:endParaRPr lang="en-US" sz="900" kern="1200" dirty="0"/>
        </a:p>
      </dsp:txBody>
      <dsp:txXfrm>
        <a:off x="665239" y="2602432"/>
        <a:ext cx="889061" cy="444530"/>
      </dsp:txXfrm>
    </dsp:sp>
    <dsp:sp modelId="{71B14C46-B503-440A-9BD2-335467A3B04F}">
      <dsp:nvSpPr>
        <dsp:cNvPr id="0" name=""/>
        <dsp:cNvSpPr/>
      </dsp:nvSpPr>
      <dsp:spPr>
        <a:xfrm>
          <a:off x="1518738" y="632270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部门</a:t>
          </a:r>
          <a:r>
            <a:rPr lang="en-US" altLang="zh-CN" sz="1400" kern="1200" dirty="0" smtClean="0"/>
            <a:t>2</a:t>
          </a:r>
          <a:endParaRPr lang="en-US" sz="1400" kern="1200" dirty="0"/>
        </a:p>
      </dsp:txBody>
      <dsp:txXfrm>
        <a:off x="1518738" y="632270"/>
        <a:ext cx="889061" cy="444530"/>
      </dsp:txXfrm>
    </dsp:sp>
    <dsp:sp modelId="{AB407D3B-7395-4E20-AE2B-542303413286}">
      <dsp:nvSpPr>
        <dsp:cNvPr id="0" name=""/>
        <dsp:cNvSpPr/>
      </dsp:nvSpPr>
      <dsp:spPr>
        <a:xfrm>
          <a:off x="1741004" y="1263504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人员</a:t>
          </a:r>
          <a:r>
            <a:rPr lang="en-US" altLang="zh-CN" sz="1400" kern="1200" dirty="0" smtClean="0"/>
            <a:t>4</a:t>
          </a:r>
          <a:endParaRPr lang="en-US" sz="1400" kern="1200" dirty="0"/>
        </a:p>
      </dsp:txBody>
      <dsp:txXfrm>
        <a:off x="1741004" y="1263504"/>
        <a:ext cx="889061" cy="444530"/>
      </dsp:txXfrm>
    </dsp:sp>
    <dsp:sp modelId="{27C3B5E4-E52C-479D-BF24-730FF0940293}">
      <dsp:nvSpPr>
        <dsp:cNvPr id="0" name=""/>
        <dsp:cNvSpPr/>
      </dsp:nvSpPr>
      <dsp:spPr>
        <a:xfrm>
          <a:off x="1741004" y="1894738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人员</a:t>
          </a:r>
          <a:r>
            <a:rPr lang="en-US" altLang="zh-CN" sz="1400" kern="1200" dirty="0" smtClean="0"/>
            <a:t>5</a:t>
          </a:r>
          <a:endParaRPr lang="en-US" sz="1400" kern="1200" dirty="0"/>
        </a:p>
      </dsp:txBody>
      <dsp:txXfrm>
        <a:off x="1741004" y="1894738"/>
        <a:ext cx="889061" cy="444530"/>
      </dsp:txXfrm>
    </dsp:sp>
    <dsp:sp modelId="{0203676D-5E42-4B1D-BCF0-0823A8474019}">
      <dsp:nvSpPr>
        <dsp:cNvPr id="0" name=""/>
        <dsp:cNvSpPr/>
      </dsp:nvSpPr>
      <dsp:spPr>
        <a:xfrm>
          <a:off x="2594503" y="632270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2594503" y="632270"/>
        <a:ext cx="889061" cy="444530"/>
      </dsp:txXfrm>
    </dsp:sp>
    <dsp:sp modelId="{6D8D8C4E-9B9B-463C-921F-DBDE1D461FC9}">
      <dsp:nvSpPr>
        <dsp:cNvPr id="0" name=""/>
        <dsp:cNvSpPr/>
      </dsp:nvSpPr>
      <dsp:spPr>
        <a:xfrm>
          <a:off x="5283915" y="1036"/>
          <a:ext cx="889061" cy="444530"/>
        </a:xfrm>
        <a:prstGeom prst="rect">
          <a:avLst/>
        </a:prstGeom>
        <a:solidFill>
          <a:srgbClr val="0096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企业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5283915" y="1036"/>
        <a:ext cx="889061" cy="444530"/>
      </dsp:txXfrm>
    </dsp:sp>
    <dsp:sp modelId="{9A26AB44-D30B-4FDD-AAFE-A65071F2085C}">
      <dsp:nvSpPr>
        <dsp:cNvPr id="0" name=""/>
        <dsp:cNvSpPr/>
      </dsp:nvSpPr>
      <dsp:spPr>
        <a:xfrm>
          <a:off x="3670268" y="632270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域</a:t>
          </a:r>
          <a:r>
            <a:rPr lang="en-US" altLang="zh-CN" sz="1400" kern="1200" smtClean="0"/>
            <a:t>1</a:t>
          </a:r>
          <a:endParaRPr lang="en-US" sz="1400" kern="1200" dirty="0"/>
        </a:p>
      </dsp:txBody>
      <dsp:txXfrm>
        <a:off x="3670268" y="632270"/>
        <a:ext cx="889061" cy="444530"/>
      </dsp:txXfrm>
    </dsp:sp>
    <dsp:sp modelId="{3AA247C4-E7E3-4F61-9E5A-F4636DCF6AC6}">
      <dsp:nvSpPr>
        <dsp:cNvPr id="0" name=""/>
        <dsp:cNvSpPr/>
      </dsp:nvSpPr>
      <dsp:spPr>
        <a:xfrm>
          <a:off x="4746033" y="632270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域</a:t>
          </a:r>
          <a:r>
            <a:rPr lang="en-US" altLang="zh-CN" sz="1300" kern="1200" dirty="0" smtClean="0"/>
            <a:t>2</a:t>
          </a:r>
          <a:endParaRPr lang="en-US" sz="1300" kern="1200" dirty="0"/>
        </a:p>
      </dsp:txBody>
      <dsp:txXfrm>
        <a:off x="4746033" y="632270"/>
        <a:ext cx="889061" cy="444530"/>
      </dsp:txXfrm>
    </dsp:sp>
    <dsp:sp modelId="{134D5989-9A23-4075-B17B-E6AFC5C7F5E8}">
      <dsp:nvSpPr>
        <dsp:cNvPr id="0" name=""/>
        <dsp:cNvSpPr/>
      </dsp:nvSpPr>
      <dsp:spPr>
        <a:xfrm>
          <a:off x="4968298" y="1263504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人员</a:t>
          </a:r>
          <a:r>
            <a:rPr lang="en-US" altLang="zh-CN" sz="1300" kern="1200" smtClean="0"/>
            <a:t>1</a:t>
          </a:r>
          <a:endParaRPr lang="en-US" sz="1300" kern="1200" dirty="0"/>
        </a:p>
      </dsp:txBody>
      <dsp:txXfrm>
        <a:off x="4968298" y="1263504"/>
        <a:ext cx="889061" cy="444530"/>
      </dsp:txXfrm>
    </dsp:sp>
    <dsp:sp modelId="{07D02D61-E784-4EB5-B74E-9DC1C47C69B0}">
      <dsp:nvSpPr>
        <dsp:cNvPr id="0" name=""/>
        <dsp:cNvSpPr/>
      </dsp:nvSpPr>
      <dsp:spPr>
        <a:xfrm>
          <a:off x="4968298" y="1894738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r>
            <a:rPr lang="en-US" altLang="zh-CN" sz="1300" kern="1200" dirty="0" smtClean="0"/>
            <a:t>2</a:t>
          </a:r>
        </a:p>
      </dsp:txBody>
      <dsp:txXfrm>
        <a:off x="4968298" y="1894738"/>
        <a:ext cx="889061" cy="444530"/>
      </dsp:txXfrm>
    </dsp:sp>
    <dsp:sp modelId="{BC02126C-6386-4484-AF83-78661AB1D6F8}">
      <dsp:nvSpPr>
        <dsp:cNvPr id="0" name=""/>
        <dsp:cNvSpPr/>
      </dsp:nvSpPr>
      <dsp:spPr>
        <a:xfrm>
          <a:off x="4968298" y="2525972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r>
            <a:rPr lang="en-US" altLang="zh-CN" sz="1300" kern="1200" dirty="0" smtClean="0"/>
            <a:t>3</a:t>
          </a:r>
        </a:p>
      </dsp:txBody>
      <dsp:txXfrm>
        <a:off x="4968298" y="2525972"/>
        <a:ext cx="889061" cy="444530"/>
      </dsp:txXfrm>
    </dsp:sp>
    <dsp:sp modelId="{093500DC-8AAA-49A0-9A27-5696109A4F60}">
      <dsp:nvSpPr>
        <dsp:cNvPr id="0" name=""/>
        <dsp:cNvSpPr/>
      </dsp:nvSpPr>
      <dsp:spPr>
        <a:xfrm>
          <a:off x="5821798" y="632270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域</a:t>
          </a:r>
          <a:r>
            <a:rPr lang="en-US" altLang="zh-CN" sz="1300" kern="1200" dirty="0" smtClean="0"/>
            <a:t>3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（共享）</a:t>
          </a:r>
          <a:endParaRPr lang="en-US" sz="1300" kern="1200" dirty="0"/>
        </a:p>
      </dsp:txBody>
      <dsp:txXfrm>
        <a:off x="5821798" y="632270"/>
        <a:ext cx="889061" cy="444530"/>
      </dsp:txXfrm>
    </dsp:sp>
    <dsp:sp modelId="{81A124A1-EA90-4150-A4E6-8129EF377CD5}">
      <dsp:nvSpPr>
        <dsp:cNvPr id="0" name=""/>
        <dsp:cNvSpPr/>
      </dsp:nvSpPr>
      <dsp:spPr>
        <a:xfrm>
          <a:off x="6897563" y="632270"/>
          <a:ext cx="889061" cy="4445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…</a:t>
          </a:r>
          <a:endParaRPr lang="en-US" sz="1300" kern="1200"/>
        </a:p>
      </dsp:txBody>
      <dsp:txXfrm>
        <a:off x="6897563" y="632270"/>
        <a:ext cx="889061" cy="4445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7661F-2341-40B9-87DE-1A2E69BE474D}">
      <dsp:nvSpPr>
        <dsp:cNvPr id="0" name=""/>
        <dsp:cNvSpPr/>
      </dsp:nvSpPr>
      <dsp:spPr>
        <a:xfrm>
          <a:off x="7374762" y="623372"/>
          <a:ext cx="465708" cy="16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25"/>
              </a:lnTo>
              <a:lnTo>
                <a:pt x="465708" y="80825"/>
              </a:lnTo>
              <a:lnTo>
                <a:pt x="465708" y="16165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C376-768E-4FD2-9311-93D920DCBA5A}">
      <dsp:nvSpPr>
        <dsp:cNvPr id="0" name=""/>
        <dsp:cNvSpPr/>
      </dsp:nvSpPr>
      <dsp:spPr>
        <a:xfrm>
          <a:off x="6909053" y="623372"/>
          <a:ext cx="465708" cy="161651"/>
        </a:xfrm>
        <a:custGeom>
          <a:avLst/>
          <a:gdLst/>
          <a:ahLst/>
          <a:cxnLst/>
          <a:rect l="0" t="0" r="0" b="0"/>
          <a:pathLst>
            <a:path>
              <a:moveTo>
                <a:pt x="465708" y="0"/>
              </a:moveTo>
              <a:lnTo>
                <a:pt x="465708" y="80825"/>
              </a:lnTo>
              <a:lnTo>
                <a:pt x="0" y="80825"/>
              </a:lnTo>
              <a:lnTo>
                <a:pt x="0" y="16165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D52C7-F407-47AF-9DAD-80547B08A881}">
      <dsp:nvSpPr>
        <dsp:cNvPr id="0" name=""/>
        <dsp:cNvSpPr/>
      </dsp:nvSpPr>
      <dsp:spPr>
        <a:xfrm>
          <a:off x="5046217" y="623372"/>
          <a:ext cx="931417" cy="16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25"/>
              </a:lnTo>
              <a:lnTo>
                <a:pt x="931417" y="80825"/>
              </a:lnTo>
              <a:lnTo>
                <a:pt x="931417" y="16165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97C16-F348-4319-A99F-1DBD7865E546}">
      <dsp:nvSpPr>
        <dsp:cNvPr id="0" name=""/>
        <dsp:cNvSpPr/>
      </dsp:nvSpPr>
      <dsp:spPr>
        <a:xfrm>
          <a:off x="5000497" y="623372"/>
          <a:ext cx="91440" cy="161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65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9BBCF-F320-49D0-9DBF-FA491F8C123B}">
      <dsp:nvSpPr>
        <dsp:cNvPr id="0" name=""/>
        <dsp:cNvSpPr/>
      </dsp:nvSpPr>
      <dsp:spPr>
        <a:xfrm>
          <a:off x="4114799" y="623372"/>
          <a:ext cx="931417" cy="161651"/>
        </a:xfrm>
        <a:custGeom>
          <a:avLst/>
          <a:gdLst/>
          <a:ahLst/>
          <a:cxnLst/>
          <a:rect l="0" t="0" r="0" b="0"/>
          <a:pathLst>
            <a:path>
              <a:moveTo>
                <a:pt x="931417" y="0"/>
              </a:moveTo>
              <a:lnTo>
                <a:pt x="931417" y="80825"/>
              </a:lnTo>
              <a:lnTo>
                <a:pt x="0" y="80825"/>
              </a:lnTo>
              <a:lnTo>
                <a:pt x="0" y="16165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6D05F-0AB2-44D1-A8D2-7A1BA8C5112C}">
      <dsp:nvSpPr>
        <dsp:cNvPr id="0" name=""/>
        <dsp:cNvSpPr/>
      </dsp:nvSpPr>
      <dsp:spPr>
        <a:xfrm>
          <a:off x="2251963" y="623372"/>
          <a:ext cx="931417" cy="16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25"/>
              </a:lnTo>
              <a:lnTo>
                <a:pt x="931417" y="80825"/>
              </a:lnTo>
              <a:lnTo>
                <a:pt x="931417" y="16165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3697B-413B-4C09-BFFC-6CD696D2EEE9}">
      <dsp:nvSpPr>
        <dsp:cNvPr id="0" name=""/>
        <dsp:cNvSpPr/>
      </dsp:nvSpPr>
      <dsp:spPr>
        <a:xfrm>
          <a:off x="2206243" y="623372"/>
          <a:ext cx="91440" cy="161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65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24718-A497-4CA3-A5DD-749631D1EEF1}">
      <dsp:nvSpPr>
        <dsp:cNvPr id="0" name=""/>
        <dsp:cNvSpPr/>
      </dsp:nvSpPr>
      <dsp:spPr>
        <a:xfrm>
          <a:off x="1944056" y="1716441"/>
          <a:ext cx="115465" cy="900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627"/>
              </a:lnTo>
              <a:lnTo>
                <a:pt x="115465" y="90062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E8512-35D5-48D0-95AA-CD3E90FFCEC6}">
      <dsp:nvSpPr>
        <dsp:cNvPr id="0" name=""/>
        <dsp:cNvSpPr/>
      </dsp:nvSpPr>
      <dsp:spPr>
        <a:xfrm>
          <a:off x="1944056" y="1716441"/>
          <a:ext cx="115465" cy="35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092"/>
              </a:lnTo>
              <a:lnTo>
                <a:pt x="115465" y="35409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FF437-F1CE-492E-9297-4A45CCB36474}">
      <dsp:nvSpPr>
        <dsp:cNvPr id="0" name=""/>
        <dsp:cNvSpPr/>
      </dsp:nvSpPr>
      <dsp:spPr>
        <a:xfrm>
          <a:off x="1320545" y="1169907"/>
          <a:ext cx="931417" cy="16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25"/>
              </a:lnTo>
              <a:lnTo>
                <a:pt x="931417" y="80825"/>
              </a:lnTo>
              <a:lnTo>
                <a:pt x="931417" y="16165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2017C-B735-43F0-9CD1-8A0C9764EB72}">
      <dsp:nvSpPr>
        <dsp:cNvPr id="0" name=""/>
        <dsp:cNvSpPr/>
      </dsp:nvSpPr>
      <dsp:spPr>
        <a:xfrm>
          <a:off x="1012638" y="1716441"/>
          <a:ext cx="115465" cy="35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092"/>
              </a:lnTo>
              <a:lnTo>
                <a:pt x="115465" y="35409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325C6-4014-4D24-AAF7-708069A09D79}">
      <dsp:nvSpPr>
        <dsp:cNvPr id="0" name=""/>
        <dsp:cNvSpPr/>
      </dsp:nvSpPr>
      <dsp:spPr>
        <a:xfrm>
          <a:off x="1274825" y="1169907"/>
          <a:ext cx="91440" cy="161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65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1709E-C7DA-420C-B92B-7957BCED4362}">
      <dsp:nvSpPr>
        <dsp:cNvPr id="0" name=""/>
        <dsp:cNvSpPr/>
      </dsp:nvSpPr>
      <dsp:spPr>
        <a:xfrm>
          <a:off x="389127" y="1169907"/>
          <a:ext cx="931417" cy="161651"/>
        </a:xfrm>
        <a:custGeom>
          <a:avLst/>
          <a:gdLst/>
          <a:ahLst/>
          <a:cxnLst/>
          <a:rect l="0" t="0" r="0" b="0"/>
          <a:pathLst>
            <a:path>
              <a:moveTo>
                <a:pt x="931417" y="0"/>
              </a:moveTo>
              <a:lnTo>
                <a:pt x="931417" y="80825"/>
              </a:lnTo>
              <a:lnTo>
                <a:pt x="0" y="80825"/>
              </a:lnTo>
              <a:lnTo>
                <a:pt x="0" y="16165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5DCDC-8F07-4639-984A-EEFE567B8926}">
      <dsp:nvSpPr>
        <dsp:cNvPr id="0" name=""/>
        <dsp:cNvSpPr/>
      </dsp:nvSpPr>
      <dsp:spPr>
        <a:xfrm>
          <a:off x="1320545" y="623372"/>
          <a:ext cx="931417" cy="161651"/>
        </a:xfrm>
        <a:custGeom>
          <a:avLst/>
          <a:gdLst/>
          <a:ahLst/>
          <a:cxnLst/>
          <a:rect l="0" t="0" r="0" b="0"/>
          <a:pathLst>
            <a:path>
              <a:moveTo>
                <a:pt x="931417" y="0"/>
              </a:moveTo>
              <a:lnTo>
                <a:pt x="931417" y="80825"/>
              </a:lnTo>
              <a:lnTo>
                <a:pt x="0" y="80825"/>
              </a:lnTo>
              <a:lnTo>
                <a:pt x="0" y="16165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F5963-2D79-4176-9C0E-288E4E3476DD}">
      <dsp:nvSpPr>
        <dsp:cNvPr id="0" name=""/>
        <dsp:cNvSpPr/>
      </dsp:nvSpPr>
      <dsp:spPr>
        <a:xfrm>
          <a:off x="1867080" y="238489"/>
          <a:ext cx="769766" cy="384883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企业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1867080" y="238489"/>
        <a:ext cx="769766" cy="384883"/>
      </dsp:txXfrm>
    </dsp:sp>
    <dsp:sp modelId="{FA2ED04F-3A88-41BC-965F-30027E0B1DBF}">
      <dsp:nvSpPr>
        <dsp:cNvPr id="0" name=""/>
        <dsp:cNvSpPr/>
      </dsp:nvSpPr>
      <dsp:spPr>
        <a:xfrm>
          <a:off x="935662" y="785023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角色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935662" y="785023"/>
        <a:ext cx="769766" cy="384883"/>
      </dsp:txXfrm>
    </dsp:sp>
    <dsp:sp modelId="{A8E14926-718E-4D73-8D7B-98A0C4DE6367}">
      <dsp:nvSpPr>
        <dsp:cNvPr id="0" name=""/>
        <dsp:cNvSpPr/>
      </dsp:nvSpPr>
      <dsp:spPr>
        <a:xfrm>
          <a:off x="4244" y="1331558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权限</a:t>
          </a:r>
          <a:r>
            <a:rPr lang="en-US" altLang="zh-CN" sz="1400" kern="1200" dirty="0" smtClean="0"/>
            <a:t>1</a:t>
          </a:r>
          <a:endParaRPr lang="en-US" sz="1400" kern="1200" dirty="0"/>
        </a:p>
      </dsp:txBody>
      <dsp:txXfrm>
        <a:off x="4244" y="1331558"/>
        <a:ext cx="769766" cy="384883"/>
      </dsp:txXfrm>
    </dsp:sp>
    <dsp:sp modelId="{8072202B-21C0-45D5-97DE-6FDF61E73698}">
      <dsp:nvSpPr>
        <dsp:cNvPr id="0" name=""/>
        <dsp:cNvSpPr/>
      </dsp:nvSpPr>
      <dsp:spPr>
        <a:xfrm>
          <a:off x="935662" y="1331558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权限</a:t>
          </a:r>
          <a:r>
            <a:rPr lang="en-US" altLang="zh-CN" sz="1400" kern="1200" dirty="0" smtClean="0"/>
            <a:t>2</a:t>
          </a:r>
          <a:endParaRPr lang="en-US" sz="1400" kern="1200" dirty="0"/>
        </a:p>
      </dsp:txBody>
      <dsp:txXfrm>
        <a:off x="935662" y="1331558"/>
        <a:ext cx="769766" cy="384883"/>
      </dsp:txXfrm>
    </dsp:sp>
    <dsp:sp modelId="{18311895-F15E-4680-990B-7E11931594BD}">
      <dsp:nvSpPr>
        <dsp:cNvPr id="0" name=""/>
        <dsp:cNvSpPr/>
      </dsp:nvSpPr>
      <dsp:spPr>
        <a:xfrm>
          <a:off x="1128104" y="1878092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特殊规则</a:t>
          </a:r>
          <a:r>
            <a:rPr lang="en-US" altLang="zh-CN" sz="1200" kern="1200" dirty="0" smtClean="0"/>
            <a:t>1</a:t>
          </a:r>
          <a:endParaRPr lang="en-US" sz="1200" kern="1200" dirty="0"/>
        </a:p>
      </dsp:txBody>
      <dsp:txXfrm>
        <a:off x="1128104" y="1878092"/>
        <a:ext cx="769766" cy="384883"/>
      </dsp:txXfrm>
    </dsp:sp>
    <dsp:sp modelId="{F45853F1-BAFE-4836-B474-64FD8EAA2891}">
      <dsp:nvSpPr>
        <dsp:cNvPr id="0" name=""/>
        <dsp:cNvSpPr/>
      </dsp:nvSpPr>
      <dsp:spPr>
        <a:xfrm>
          <a:off x="1867080" y="1331558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权限</a:t>
          </a:r>
          <a:r>
            <a:rPr lang="en-US" altLang="zh-CN" sz="1400" kern="1200" dirty="0" smtClean="0"/>
            <a:t>3</a:t>
          </a:r>
          <a:endParaRPr lang="en-US" sz="1400" kern="1200" dirty="0"/>
        </a:p>
      </dsp:txBody>
      <dsp:txXfrm>
        <a:off x="1867080" y="1331558"/>
        <a:ext cx="769766" cy="384883"/>
      </dsp:txXfrm>
    </dsp:sp>
    <dsp:sp modelId="{AFF3D9BC-3873-492E-AD86-AE06B2FB9BB5}">
      <dsp:nvSpPr>
        <dsp:cNvPr id="0" name=""/>
        <dsp:cNvSpPr/>
      </dsp:nvSpPr>
      <dsp:spPr>
        <a:xfrm>
          <a:off x="2059521" y="1878092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特殊规则</a:t>
          </a:r>
          <a:r>
            <a:rPr lang="en-US" altLang="zh-CN" sz="1200" kern="1200" dirty="0" smtClean="0"/>
            <a:t>1</a:t>
          </a:r>
          <a:endParaRPr lang="en-US" sz="1200" kern="1200" dirty="0"/>
        </a:p>
      </dsp:txBody>
      <dsp:txXfrm>
        <a:off x="2059521" y="1878092"/>
        <a:ext cx="769766" cy="384883"/>
      </dsp:txXfrm>
    </dsp:sp>
    <dsp:sp modelId="{CA542F6A-C397-4D9C-8BC2-0FFECE0FA4C4}">
      <dsp:nvSpPr>
        <dsp:cNvPr id="0" name=""/>
        <dsp:cNvSpPr/>
      </dsp:nvSpPr>
      <dsp:spPr>
        <a:xfrm>
          <a:off x="2059521" y="2424627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特殊规则</a:t>
          </a:r>
          <a:r>
            <a:rPr lang="en-US" altLang="zh-CN" sz="1200" kern="1200" dirty="0" smtClean="0"/>
            <a:t>2</a:t>
          </a:r>
          <a:endParaRPr lang="en-US" sz="1200" kern="1200" dirty="0"/>
        </a:p>
      </dsp:txBody>
      <dsp:txXfrm>
        <a:off x="2059521" y="2424627"/>
        <a:ext cx="769766" cy="384883"/>
      </dsp:txXfrm>
    </dsp:sp>
    <dsp:sp modelId="{71B14C46-B503-440A-9BD2-335467A3B04F}">
      <dsp:nvSpPr>
        <dsp:cNvPr id="0" name=""/>
        <dsp:cNvSpPr/>
      </dsp:nvSpPr>
      <dsp:spPr>
        <a:xfrm>
          <a:off x="1867080" y="785023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角色</a:t>
          </a:r>
          <a:r>
            <a:rPr lang="en-US" altLang="zh-CN" sz="1400" kern="1200" dirty="0" smtClean="0"/>
            <a:t>2</a:t>
          </a:r>
          <a:endParaRPr lang="en-US" sz="1400" kern="1200" dirty="0"/>
        </a:p>
      </dsp:txBody>
      <dsp:txXfrm>
        <a:off x="1867080" y="785023"/>
        <a:ext cx="769766" cy="384883"/>
      </dsp:txXfrm>
    </dsp:sp>
    <dsp:sp modelId="{0203676D-5E42-4B1D-BCF0-0823A8474019}">
      <dsp:nvSpPr>
        <dsp:cNvPr id="0" name=""/>
        <dsp:cNvSpPr/>
      </dsp:nvSpPr>
      <dsp:spPr>
        <a:xfrm>
          <a:off x="2798498" y="785023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2798498" y="785023"/>
        <a:ext cx="769766" cy="384883"/>
      </dsp:txXfrm>
    </dsp:sp>
    <dsp:sp modelId="{6D8D8C4E-9B9B-463C-921F-DBDE1D461FC9}">
      <dsp:nvSpPr>
        <dsp:cNvPr id="0" name=""/>
        <dsp:cNvSpPr/>
      </dsp:nvSpPr>
      <dsp:spPr>
        <a:xfrm>
          <a:off x="4661333" y="238489"/>
          <a:ext cx="769766" cy="384883"/>
        </a:xfrm>
        <a:prstGeom prst="rect">
          <a:avLst/>
        </a:prstGeom>
        <a:solidFill>
          <a:srgbClr val="0096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企业</a:t>
          </a:r>
          <a:r>
            <a:rPr lang="en-US" altLang="zh-CN" sz="1400" kern="1200" dirty="0" smtClean="0"/>
            <a:t>2</a:t>
          </a:r>
          <a:endParaRPr lang="en-US" sz="1400" kern="1200" dirty="0"/>
        </a:p>
      </dsp:txBody>
      <dsp:txXfrm>
        <a:off x="4661333" y="238489"/>
        <a:ext cx="769766" cy="384883"/>
      </dsp:txXfrm>
    </dsp:sp>
    <dsp:sp modelId="{9A26AB44-D30B-4FDD-AAFE-A65071F2085C}">
      <dsp:nvSpPr>
        <dsp:cNvPr id="0" name=""/>
        <dsp:cNvSpPr/>
      </dsp:nvSpPr>
      <dsp:spPr>
        <a:xfrm>
          <a:off x="3729916" y="785023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角色</a:t>
          </a:r>
          <a:r>
            <a:rPr lang="en-US" altLang="zh-CN" sz="1400" kern="1200" dirty="0" smtClean="0"/>
            <a:t>3</a:t>
          </a:r>
          <a:endParaRPr lang="en-US" sz="1400" kern="1200" dirty="0"/>
        </a:p>
      </dsp:txBody>
      <dsp:txXfrm>
        <a:off x="3729916" y="785023"/>
        <a:ext cx="769766" cy="384883"/>
      </dsp:txXfrm>
    </dsp:sp>
    <dsp:sp modelId="{DC267A1E-7389-4745-88F3-BC1226F6AF38}">
      <dsp:nvSpPr>
        <dsp:cNvPr id="0" name=""/>
        <dsp:cNvSpPr/>
      </dsp:nvSpPr>
      <dsp:spPr>
        <a:xfrm>
          <a:off x="4661333" y="785023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角色</a:t>
          </a:r>
          <a:r>
            <a:rPr lang="en-US" altLang="zh-CN" sz="1400" kern="1200" dirty="0" smtClean="0"/>
            <a:t>4</a:t>
          </a:r>
          <a:endParaRPr lang="en-US" sz="1400" kern="1200" dirty="0"/>
        </a:p>
      </dsp:txBody>
      <dsp:txXfrm>
        <a:off x="4661333" y="785023"/>
        <a:ext cx="769766" cy="384883"/>
      </dsp:txXfrm>
    </dsp:sp>
    <dsp:sp modelId="{F5D5EA07-932C-4F9C-AFCB-AB84139464E3}">
      <dsp:nvSpPr>
        <dsp:cNvPr id="0" name=""/>
        <dsp:cNvSpPr/>
      </dsp:nvSpPr>
      <dsp:spPr>
        <a:xfrm>
          <a:off x="5592751" y="785023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5592751" y="785023"/>
        <a:ext cx="769766" cy="384883"/>
      </dsp:txXfrm>
    </dsp:sp>
    <dsp:sp modelId="{7D155F82-E346-47E9-96A3-69358EA642DE}">
      <dsp:nvSpPr>
        <dsp:cNvPr id="0" name=""/>
        <dsp:cNvSpPr/>
      </dsp:nvSpPr>
      <dsp:spPr>
        <a:xfrm>
          <a:off x="6989878" y="238489"/>
          <a:ext cx="769766" cy="384883"/>
        </a:xfrm>
        <a:prstGeom prst="rect">
          <a:avLst/>
        </a:prstGeom>
        <a:solidFill>
          <a:srgbClr val="0096D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系统共享</a:t>
          </a:r>
          <a:endParaRPr lang="en-US" sz="1400" kern="1200" dirty="0"/>
        </a:p>
      </dsp:txBody>
      <dsp:txXfrm>
        <a:off x="6989878" y="238489"/>
        <a:ext cx="769766" cy="384883"/>
      </dsp:txXfrm>
    </dsp:sp>
    <dsp:sp modelId="{AB08BF89-1357-4B78-963C-573BE246513B}">
      <dsp:nvSpPr>
        <dsp:cNvPr id="0" name=""/>
        <dsp:cNvSpPr/>
      </dsp:nvSpPr>
      <dsp:spPr>
        <a:xfrm>
          <a:off x="6524169" y="785023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角色</a:t>
          </a:r>
          <a:r>
            <a:rPr lang="en-US" altLang="zh-CN" sz="1400" kern="1200" dirty="0" smtClean="0"/>
            <a:t>5</a:t>
          </a:r>
          <a:endParaRPr lang="en-US" sz="1400" kern="1200" dirty="0"/>
        </a:p>
      </dsp:txBody>
      <dsp:txXfrm>
        <a:off x="6524169" y="785023"/>
        <a:ext cx="769766" cy="384883"/>
      </dsp:txXfrm>
    </dsp:sp>
    <dsp:sp modelId="{0DAD24E6-608D-4A33-96C0-3F7AE07EA350}">
      <dsp:nvSpPr>
        <dsp:cNvPr id="0" name=""/>
        <dsp:cNvSpPr/>
      </dsp:nvSpPr>
      <dsp:spPr>
        <a:xfrm>
          <a:off x="7455587" y="785023"/>
          <a:ext cx="769766" cy="384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角色</a:t>
          </a:r>
          <a:r>
            <a:rPr lang="en-US" altLang="zh-CN" sz="1400" kern="1200" dirty="0" smtClean="0"/>
            <a:t>6</a:t>
          </a:r>
          <a:endParaRPr lang="en-US" sz="1400" kern="1200" dirty="0"/>
        </a:p>
      </dsp:txBody>
      <dsp:txXfrm>
        <a:off x="7455587" y="785023"/>
        <a:ext cx="769766" cy="3848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 sample </a:t>
            </a:r>
            <a:r>
              <a:rPr lang="en-US" b="1" dirty="0"/>
              <a:t>Organization Chart</a:t>
            </a:r>
            <a:r>
              <a:rPr lang="en-US" dirty="0"/>
              <a:t>, ideal for showing hierarchical information or reporting relationships in an organization.</a:t>
            </a:r>
          </a:p>
          <a:p>
            <a:r>
              <a:rPr lang="en-US" dirty="0"/>
              <a:t>It was built using PowerPoint’s SmartArt tool and can be customized as follows:</a:t>
            </a:r>
          </a:p>
          <a:p>
            <a:r>
              <a:rPr lang="en-US" b="1" dirty="0"/>
              <a:t>To Change Text: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Select text in one of the SmartArt shapes and type to replace the text. To move from one shape to another, press </a:t>
            </a:r>
            <a:r>
              <a:rPr lang="en-US" i="1" dirty="0"/>
              <a:t>Tab</a:t>
            </a:r>
            <a:r>
              <a:rPr lang="en-US" dirty="0"/>
              <a:t>. 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Or, type the text in the </a:t>
            </a:r>
            <a:r>
              <a:rPr lang="en-US" i="1" dirty="0"/>
              <a:t>Text</a:t>
            </a:r>
            <a:r>
              <a:rPr lang="en-US" dirty="0"/>
              <a:t> pane that appears to the left of the SmartArt diagram. If you can’t see the </a:t>
            </a:r>
            <a:r>
              <a:rPr lang="en-US" i="1" dirty="0"/>
              <a:t>Text</a:t>
            </a:r>
            <a:r>
              <a:rPr lang="en-US" dirty="0"/>
              <a:t> pane, click the small tab (with two arrows) that appears on the left side of the diagram border.</a:t>
            </a:r>
          </a:p>
          <a:p>
            <a:pPr lvl="0"/>
            <a:r>
              <a:rPr lang="en-US" b="1" dirty="0"/>
              <a:t>To Change Font Color/Size: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text, right-click and adjust the font setting on the </a:t>
            </a:r>
            <a:r>
              <a:rPr lang="en-US" i="1" dirty="0"/>
              <a:t>Mini toolbar</a:t>
            </a:r>
            <a:r>
              <a:rPr lang="en-US" dirty="0"/>
              <a:t>.  Select desired attributes to change: font, size, boldness, color, etc.  Note: many of the same commands can also be accessed from the </a:t>
            </a:r>
            <a:r>
              <a:rPr lang="en-US" i="1" dirty="0"/>
              <a:t>Font</a:t>
            </a:r>
            <a:r>
              <a:rPr lang="en-US" dirty="0"/>
              <a:t> group of the </a:t>
            </a:r>
            <a:r>
              <a:rPr lang="en-US" i="1" dirty="0"/>
              <a:t>Home</a:t>
            </a:r>
            <a:r>
              <a:rPr lang="en-US" dirty="0"/>
              <a:t> tab.</a:t>
            </a:r>
          </a:p>
          <a:p>
            <a:pPr lvl="0"/>
            <a:r>
              <a:rPr lang="en-US" b="1" dirty="0"/>
              <a:t>To Insert More Shapes:</a:t>
            </a:r>
            <a:br>
              <a:rPr lang="en-US" b="1" dirty="0"/>
            </a:br>
            <a:r>
              <a:rPr lang="en-US" dirty="0" smtClean="0"/>
              <a:t>Select </a:t>
            </a:r>
            <a:r>
              <a:rPr lang="en-US" dirty="0"/>
              <a:t>a shape and click the </a:t>
            </a:r>
            <a:r>
              <a:rPr lang="en-US" i="1" dirty="0"/>
              <a:t>Add Shape </a:t>
            </a:r>
            <a:r>
              <a:rPr lang="en-US" dirty="0"/>
              <a:t>button on the </a:t>
            </a:r>
            <a:r>
              <a:rPr lang="en-US" i="1" dirty="0"/>
              <a:t>Design</a:t>
            </a:r>
            <a:r>
              <a:rPr lang="en-US" dirty="0"/>
              <a:t> tab under </a:t>
            </a:r>
            <a:r>
              <a:rPr lang="en-US" i="1" dirty="0"/>
              <a:t>SmartArt Tools. </a:t>
            </a:r>
            <a:r>
              <a:rPr lang="en-US" dirty="0"/>
              <a:t> Or, select a shape, right-click, and select </a:t>
            </a:r>
            <a:r>
              <a:rPr lang="en-US" i="1" dirty="0"/>
              <a:t>Add Shape </a:t>
            </a:r>
            <a:r>
              <a:rPr lang="en-US" dirty="0"/>
              <a:t>and choose the option that corresponds to where you want to place a shape (After, Before, Above, Below, or Assistant)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Remove a Shape:</a:t>
            </a:r>
            <a:br>
              <a:rPr lang="en-US" b="1" dirty="0"/>
            </a:br>
            <a:r>
              <a:rPr lang="en-US" dirty="0"/>
              <a:t>Select a shape and press the </a:t>
            </a:r>
            <a:r>
              <a:rPr lang="en-US" i="1" dirty="0"/>
              <a:t>Delete</a:t>
            </a:r>
            <a:r>
              <a:rPr lang="en-US" dirty="0"/>
              <a:t> key. The Organization Chart will automatically resize to fit the content placeholder.</a:t>
            </a:r>
          </a:p>
          <a:p>
            <a:r>
              <a:rPr lang="en-US" b="1" dirty="0"/>
              <a:t>To Change the Layout:</a:t>
            </a:r>
            <a:br>
              <a:rPr lang="en-US" b="1" dirty="0"/>
            </a:br>
            <a:r>
              <a:rPr lang="en-US" dirty="0"/>
              <a:t>To change the relationship of the shapes within the Organization Chart, select the shape that is at a higher level than the assistants. Under </a:t>
            </a:r>
            <a:r>
              <a:rPr lang="en-US" i="1" dirty="0"/>
              <a:t>SmartArt Tools</a:t>
            </a:r>
            <a:r>
              <a:rPr lang="en-US" dirty="0"/>
              <a:t>, </a:t>
            </a:r>
            <a:r>
              <a:rPr lang="en-US" i="1" dirty="0"/>
              <a:t>Design</a:t>
            </a:r>
            <a:r>
              <a:rPr lang="en-US" dirty="0"/>
              <a:t> tab, in the </a:t>
            </a:r>
            <a:r>
              <a:rPr lang="en-US" i="1" dirty="0"/>
              <a:t>Create Graphic </a:t>
            </a:r>
            <a:r>
              <a:rPr lang="en-US" dirty="0"/>
              <a:t>group, click the </a:t>
            </a:r>
            <a:r>
              <a:rPr lang="en-US" i="1" dirty="0"/>
              <a:t>Layout</a:t>
            </a:r>
            <a:r>
              <a:rPr lang="en-US" dirty="0"/>
              <a:t> button </a:t>
            </a:r>
            <a:r>
              <a:rPr lang="en-US" dirty="0" smtClean="0"/>
              <a:t>and </a:t>
            </a:r>
            <a:r>
              <a:rPr lang="en-US" dirty="0"/>
              <a:t>choose from the following options:</a:t>
            </a:r>
          </a:p>
          <a:p>
            <a:r>
              <a:rPr lang="en-US" dirty="0"/>
              <a:t>Standard Layout: this is the normal, default layout</a:t>
            </a:r>
          </a:p>
          <a:p>
            <a:r>
              <a:rPr lang="en-US" dirty="0"/>
              <a:t>Both: distributes the assistants equally in columns and rows</a:t>
            </a:r>
          </a:p>
          <a:p>
            <a:r>
              <a:rPr lang="en-US" dirty="0"/>
              <a:t>Left hanging: distributes all assistants in a left hanging column</a:t>
            </a:r>
          </a:p>
          <a:p>
            <a:r>
              <a:rPr lang="en-US" dirty="0"/>
              <a:t>Right hanging: distributes all assistants in a right hanging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 sample </a:t>
            </a:r>
            <a:r>
              <a:rPr lang="en-US" b="1" dirty="0"/>
              <a:t>Organization Chart</a:t>
            </a:r>
            <a:r>
              <a:rPr lang="en-US" dirty="0"/>
              <a:t>, ideal for showing hierarchical information or reporting relationships in an organization.</a:t>
            </a:r>
          </a:p>
          <a:p>
            <a:r>
              <a:rPr lang="en-US" dirty="0"/>
              <a:t>It was built using PowerPoint’s SmartArt tool and can be customized as follows:</a:t>
            </a:r>
          </a:p>
          <a:p>
            <a:r>
              <a:rPr lang="en-US" b="1" dirty="0"/>
              <a:t>To Change Text: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Select text in one of the SmartArt shapes and type to replace the text. To move from one shape to another, press </a:t>
            </a:r>
            <a:r>
              <a:rPr lang="en-US" i="1" dirty="0"/>
              <a:t>Tab</a:t>
            </a:r>
            <a:r>
              <a:rPr lang="en-US" dirty="0"/>
              <a:t>. 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Or, type the text in the </a:t>
            </a:r>
            <a:r>
              <a:rPr lang="en-US" i="1" dirty="0"/>
              <a:t>Text</a:t>
            </a:r>
            <a:r>
              <a:rPr lang="en-US" dirty="0"/>
              <a:t> pane that appears to the left of the SmartArt diagram. If you can’t see the </a:t>
            </a:r>
            <a:r>
              <a:rPr lang="en-US" i="1" dirty="0"/>
              <a:t>Text</a:t>
            </a:r>
            <a:r>
              <a:rPr lang="en-US" dirty="0"/>
              <a:t> pane, click the small tab (with two arrows) that appears on the left side of the diagram border.</a:t>
            </a:r>
          </a:p>
          <a:p>
            <a:pPr lvl="0"/>
            <a:r>
              <a:rPr lang="en-US" b="1" dirty="0"/>
              <a:t>To Change Font Color/Size: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text, right-click and adjust the font setting on the </a:t>
            </a:r>
            <a:r>
              <a:rPr lang="en-US" i="1" dirty="0"/>
              <a:t>Mini toolbar</a:t>
            </a:r>
            <a:r>
              <a:rPr lang="en-US" dirty="0"/>
              <a:t>.  Select desired attributes to change: font, size, boldness, color, etc.  Note: many of the same commands can also be accessed from the </a:t>
            </a:r>
            <a:r>
              <a:rPr lang="en-US" i="1" dirty="0"/>
              <a:t>Font</a:t>
            </a:r>
            <a:r>
              <a:rPr lang="en-US" dirty="0"/>
              <a:t> group of the </a:t>
            </a:r>
            <a:r>
              <a:rPr lang="en-US" i="1" dirty="0"/>
              <a:t>Home</a:t>
            </a:r>
            <a:r>
              <a:rPr lang="en-US" dirty="0"/>
              <a:t> tab.</a:t>
            </a:r>
          </a:p>
          <a:p>
            <a:pPr lvl="0"/>
            <a:r>
              <a:rPr lang="en-US" b="1" dirty="0"/>
              <a:t>To Insert More Shapes:</a:t>
            </a:r>
            <a:br>
              <a:rPr lang="en-US" b="1" dirty="0"/>
            </a:br>
            <a:r>
              <a:rPr lang="en-US" dirty="0" smtClean="0"/>
              <a:t>Select </a:t>
            </a:r>
            <a:r>
              <a:rPr lang="en-US" dirty="0"/>
              <a:t>a shape and click the </a:t>
            </a:r>
            <a:r>
              <a:rPr lang="en-US" i="1" dirty="0"/>
              <a:t>Add Shape </a:t>
            </a:r>
            <a:r>
              <a:rPr lang="en-US" dirty="0"/>
              <a:t>button on the </a:t>
            </a:r>
            <a:r>
              <a:rPr lang="en-US" i="1" dirty="0"/>
              <a:t>Design</a:t>
            </a:r>
            <a:r>
              <a:rPr lang="en-US" dirty="0"/>
              <a:t> tab under </a:t>
            </a:r>
            <a:r>
              <a:rPr lang="en-US" i="1" dirty="0"/>
              <a:t>SmartArt Tools. </a:t>
            </a:r>
            <a:r>
              <a:rPr lang="en-US" dirty="0"/>
              <a:t> Or, select a shape, right-click, and select </a:t>
            </a:r>
            <a:r>
              <a:rPr lang="en-US" i="1" dirty="0"/>
              <a:t>Add Shape </a:t>
            </a:r>
            <a:r>
              <a:rPr lang="en-US" dirty="0"/>
              <a:t>and choose the option that corresponds to where you want to place a shape (After, Before, Above, Below, or Assistant)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Remove a Shape:</a:t>
            </a:r>
            <a:br>
              <a:rPr lang="en-US" b="1" dirty="0"/>
            </a:br>
            <a:r>
              <a:rPr lang="en-US" dirty="0"/>
              <a:t>Select a shape and press the </a:t>
            </a:r>
            <a:r>
              <a:rPr lang="en-US" i="1" dirty="0"/>
              <a:t>Delete</a:t>
            </a:r>
            <a:r>
              <a:rPr lang="en-US" dirty="0"/>
              <a:t> key. The Organization Chart will automatically resize to fit the content placeholder.</a:t>
            </a:r>
          </a:p>
          <a:p>
            <a:r>
              <a:rPr lang="en-US" b="1" dirty="0"/>
              <a:t>To Change the Layout:</a:t>
            </a:r>
            <a:br>
              <a:rPr lang="en-US" b="1" dirty="0"/>
            </a:br>
            <a:r>
              <a:rPr lang="en-US" dirty="0"/>
              <a:t>To change the relationship of the shapes within the Organization Chart, select the shape that is at a higher level than the assistants. Under </a:t>
            </a:r>
            <a:r>
              <a:rPr lang="en-US" i="1" dirty="0"/>
              <a:t>SmartArt Tools</a:t>
            </a:r>
            <a:r>
              <a:rPr lang="en-US" dirty="0"/>
              <a:t>, </a:t>
            </a:r>
            <a:r>
              <a:rPr lang="en-US" i="1" dirty="0"/>
              <a:t>Design</a:t>
            </a:r>
            <a:r>
              <a:rPr lang="en-US" dirty="0"/>
              <a:t> tab, in the </a:t>
            </a:r>
            <a:r>
              <a:rPr lang="en-US" i="1" dirty="0"/>
              <a:t>Create Graphic </a:t>
            </a:r>
            <a:r>
              <a:rPr lang="en-US" dirty="0"/>
              <a:t>group, click the </a:t>
            </a:r>
            <a:r>
              <a:rPr lang="en-US" i="1" dirty="0"/>
              <a:t>Layout</a:t>
            </a:r>
            <a:r>
              <a:rPr lang="en-US" dirty="0"/>
              <a:t> button </a:t>
            </a:r>
            <a:r>
              <a:rPr lang="en-US" dirty="0" smtClean="0"/>
              <a:t>and </a:t>
            </a:r>
            <a:r>
              <a:rPr lang="en-US" dirty="0"/>
              <a:t>choose from the following options:</a:t>
            </a:r>
          </a:p>
          <a:p>
            <a:r>
              <a:rPr lang="en-US" dirty="0"/>
              <a:t>Standard Layout: this is the normal, default layout</a:t>
            </a:r>
          </a:p>
          <a:p>
            <a:r>
              <a:rPr lang="en-US" dirty="0"/>
              <a:t>Both: distributes the assistants equally in columns and rows</a:t>
            </a:r>
          </a:p>
          <a:p>
            <a:r>
              <a:rPr lang="en-US" dirty="0"/>
              <a:t>Left hanging: distributes all assistants in a left hanging column</a:t>
            </a:r>
          </a:p>
          <a:p>
            <a:r>
              <a:rPr lang="en-US" dirty="0"/>
              <a:t>Right hanging: distributes all assistants in a right hanging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 sample </a:t>
            </a:r>
            <a:r>
              <a:rPr lang="en-US" b="1" dirty="0"/>
              <a:t>Organization Chart</a:t>
            </a:r>
            <a:r>
              <a:rPr lang="en-US" dirty="0"/>
              <a:t>, ideal for showing hierarchical information or reporting relationships in an organization.</a:t>
            </a:r>
          </a:p>
          <a:p>
            <a:r>
              <a:rPr lang="en-US" dirty="0"/>
              <a:t>It was built using PowerPoint’s SmartArt tool and can be customized as follows:</a:t>
            </a:r>
          </a:p>
          <a:p>
            <a:r>
              <a:rPr lang="en-US" b="1" dirty="0"/>
              <a:t>To Change Text: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Select text in one of the SmartArt shapes and type to replace the text. To move from one shape to another, press </a:t>
            </a:r>
            <a:r>
              <a:rPr lang="en-US" i="1" dirty="0"/>
              <a:t>Tab</a:t>
            </a:r>
            <a:r>
              <a:rPr lang="en-US" dirty="0"/>
              <a:t>. 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Or, type the text in the </a:t>
            </a:r>
            <a:r>
              <a:rPr lang="en-US" i="1" dirty="0"/>
              <a:t>Text</a:t>
            </a:r>
            <a:r>
              <a:rPr lang="en-US" dirty="0"/>
              <a:t> pane that appears to the left of the SmartArt diagram. If you can’t see the </a:t>
            </a:r>
            <a:r>
              <a:rPr lang="en-US" i="1" dirty="0"/>
              <a:t>Text</a:t>
            </a:r>
            <a:r>
              <a:rPr lang="en-US" dirty="0"/>
              <a:t> pane, click the small tab (with two arrows) that appears on the left side of the diagram border.</a:t>
            </a:r>
          </a:p>
          <a:p>
            <a:pPr lvl="0"/>
            <a:r>
              <a:rPr lang="en-US" b="1" dirty="0"/>
              <a:t>To Change Font Color/Size: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text, right-click and adjust the font setting on the </a:t>
            </a:r>
            <a:r>
              <a:rPr lang="en-US" i="1" dirty="0"/>
              <a:t>Mini toolbar</a:t>
            </a:r>
            <a:r>
              <a:rPr lang="en-US" dirty="0"/>
              <a:t>.  Select desired attributes to change: font, size, boldness, color, etc.  Note: many of the same commands can also be accessed from the </a:t>
            </a:r>
            <a:r>
              <a:rPr lang="en-US" i="1" dirty="0"/>
              <a:t>Font</a:t>
            </a:r>
            <a:r>
              <a:rPr lang="en-US" dirty="0"/>
              <a:t> group of the </a:t>
            </a:r>
            <a:r>
              <a:rPr lang="en-US" i="1" dirty="0"/>
              <a:t>Home</a:t>
            </a:r>
            <a:r>
              <a:rPr lang="en-US" dirty="0"/>
              <a:t> tab.</a:t>
            </a:r>
          </a:p>
          <a:p>
            <a:pPr lvl="0"/>
            <a:r>
              <a:rPr lang="en-US" b="1" dirty="0"/>
              <a:t>To Insert More Shapes:</a:t>
            </a:r>
            <a:br>
              <a:rPr lang="en-US" b="1" dirty="0"/>
            </a:br>
            <a:r>
              <a:rPr lang="en-US" dirty="0" smtClean="0"/>
              <a:t>Select </a:t>
            </a:r>
            <a:r>
              <a:rPr lang="en-US" dirty="0"/>
              <a:t>a shape and click the </a:t>
            </a:r>
            <a:r>
              <a:rPr lang="en-US" i="1" dirty="0"/>
              <a:t>Add Shape </a:t>
            </a:r>
            <a:r>
              <a:rPr lang="en-US" dirty="0"/>
              <a:t>button on the </a:t>
            </a:r>
            <a:r>
              <a:rPr lang="en-US" i="1" dirty="0"/>
              <a:t>Design</a:t>
            </a:r>
            <a:r>
              <a:rPr lang="en-US" dirty="0"/>
              <a:t> tab under </a:t>
            </a:r>
            <a:r>
              <a:rPr lang="en-US" i="1" dirty="0"/>
              <a:t>SmartArt Tools. </a:t>
            </a:r>
            <a:r>
              <a:rPr lang="en-US" dirty="0"/>
              <a:t> Or, select a shape, right-click, and select </a:t>
            </a:r>
            <a:r>
              <a:rPr lang="en-US" i="1" dirty="0"/>
              <a:t>Add Shape </a:t>
            </a:r>
            <a:r>
              <a:rPr lang="en-US" dirty="0"/>
              <a:t>and choose the option that corresponds to where you want to place a shape (After, Before, Above, Below, or Assistant)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Remove a Shape:</a:t>
            </a:r>
            <a:br>
              <a:rPr lang="en-US" b="1" dirty="0"/>
            </a:br>
            <a:r>
              <a:rPr lang="en-US" dirty="0"/>
              <a:t>Select a shape and press the </a:t>
            </a:r>
            <a:r>
              <a:rPr lang="en-US" i="1" dirty="0"/>
              <a:t>Delete</a:t>
            </a:r>
            <a:r>
              <a:rPr lang="en-US" dirty="0"/>
              <a:t> key. The Organization Chart will automatically resize to fit the content placeholder.</a:t>
            </a:r>
          </a:p>
          <a:p>
            <a:r>
              <a:rPr lang="en-US" b="1" dirty="0"/>
              <a:t>To Change the Layout:</a:t>
            </a:r>
            <a:br>
              <a:rPr lang="en-US" b="1" dirty="0"/>
            </a:br>
            <a:r>
              <a:rPr lang="en-US" dirty="0"/>
              <a:t>To change the relationship of the shapes within the Organization Chart, select the shape that is at a higher level than the assistants. Under </a:t>
            </a:r>
            <a:r>
              <a:rPr lang="en-US" i="1" dirty="0"/>
              <a:t>SmartArt Tools</a:t>
            </a:r>
            <a:r>
              <a:rPr lang="en-US" dirty="0"/>
              <a:t>, </a:t>
            </a:r>
            <a:r>
              <a:rPr lang="en-US" i="1" dirty="0"/>
              <a:t>Design</a:t>
            </a:r>
            <a:r>
              <a:rPr lang="en-US" dirty="0"/>
              <a:t> tab, in the </a:t>
            </a:r>
            <a:r>
              <a:rPr lang="en-US" i="1" dirty="0"/>
              <a:t>Create Graphic </a:t>
            </a:r>
            <a:r>
              <a:rPr lang="en-US" dirty="0"/>
              <a:t>group, click the </a:t>
            </a:r>
            <a:r>
              <a:rPr lang="en-US" i="1" dirty="0"/>
              <a:t>Layout</a:t>
            </a:r>
            <a:r>
              <a:rPr lang="en-US" dirty="0"/>
              <a:t> button </a:t>
            </a:r>
            <a:r>
              <a:rPr lang="en-US" dirty="0" smtClean="0"/>
              <a:t>and </a:t>
            </a:r>
            <a:r>
              <a:rPr lang="en-US" dirty="0"/>
              <a:t>choose from the following options:</a:t>
            </a:r>
          </a:p>
          <a:p>
            <a:r>
              <a:rPr lang="en-US" dirty="0"/>
              <a:t>Standard Layout: this is the normal, default layout</a:t>
            </a:r>
          </a:p>
          <a:p>
            <a:r>
              <a:rPr lang="en-US" dirty="0"/>
              <a:t>Both: distributes the assistants equally in columns and rows</a:t>
            </a:r>
          </a:p>
          <a:p>
            <a:r>
              <a:rPr lang="en-US" dirty="0"/>
              <a:t>Left hanging: distributes all assistants in a left hanging column</a:t>
            </a:r>
          </a:p>
          <a:p>
            <a:r>
              <a:rPr lang="en-US" dirty="0"/>
              <a:t>Right hanging: distributes all assistants in a right hanging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 sample </a:t>
            </a:r>
            <a:r>
              <a:rPr lang="en-US" b="1" dirty="0"/>
              <a:t>Organization Chart</a:t>
            </a:r>
            <a:r>
              <a:rPr lang="en-US" dirty="0"/>
              <a:t>, ideal for showing hierarchical information or reporting relationships in an organization.</a:t>
            </a:r>
          </a:p>
          <a:p>
            <a:r>
              <a:rPr lang="en-US" dirty="0"/>
              <a:t>It was built using PowerPoint’s SmartArt tool and can be customized as follows:</a:t>
            </a:r>
          </a:p>
          <a:p>
            <a:r>
              <a:rPr lang="en-US" b="1" dirty="0"/>
              <a:t>To Change Text: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Select text in one of the SmartArt shapes and type to replace the text. To move from one shape to another, press </a:t>
            </a:r>
            <a:r>
              <a:rPr lang="en-US" i="1" dirty="0"/>
              <a:t>Tab</a:t>
            </a:r>
            <a:r>
              <a:rPr lang="en-US" dirty="0"/>
              <a:t>. 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Or, type the text in the </a:t>
            </a:r>
            <a:r>
              <a:rPr lang="en-US" i="1" dirty="0"/>
              <a:t>Text</a:t>
            </a:r>
            <a:r>
              <a:rPr lang="en-US" dirty="0"/>
              <a:t> pane that appears to the left of the SmartArt diagram. If you can’t see the </a:t>
            </a:r>
            <a:r>
              <a:rPr lang="en-US" i="1" dirty="0"/>
              <a:t>Text</a:t>
            </a:r>
            <a:r>
              <a:rPr lang="en-US" dirty="0"/>
              <a:t> pane, click the small tab (with two arrows) that appears on the left side of the diagram border.</a:t>
            </a:r>
          </a:p>
          <a:p>
            <a:pPr lvl="0"/>
            <a:r>
              <a:rPr lang="en-US" b="1" dirty="0"/>
              <a:t>To Change Font Color/Size: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text, right-click and adjust the font setting on the </a:t>
            </a:r>
            <a:r>
              <a:rPr lang="en-US" i="1" dirty="0"/>
              <a:t>Mini toolbar</a:t>
            </a:r>
            <a:r>
              <a:rPr lang="en-US" dirty="0"/>
              <a:t>.  Select desired attributes to change: font, size, boldness, color, etc.  Note: many of the same commands can also be accessed from the </a:t>
            </a:r>
            <a:r>
              <a:rPr lang="en-US" i="1" dirty="0"/>
              <a:t>Font</a:t>
            </a:r>
            <a:r>
              <a:rPr lang="en-US" dirty="0"/>
              <a:t> group of the </a:t>
            </a:r>
            <a:r>
              <a:rPr lang="en-US" i="1" dirty="0"/>
              <a:t>Home</a:t>
            </a:r>
            <a:r>
              <a:rPr lang="en-US" dirty="0"/>
              <a:t> tab.</a:t>
            </a:r>
          </a:p>
          <a:p>
            <a:pPr lvl="0"/>
            <a:r>
              <a:rPr lang="en-US" b="1" dirty="0"/>
              <a:t>To Insert More Shapes:</a:t>
            </a:r>
            <a:br>
              <a:rPr lang="en-US" b="1" dirty="0"/>
            </a:br>
            <a:r>
              <a:rPr lang="en-US" dirty="0" smtClean="0"/>
              <a:t>Select </a:t>
            </a:r>
            <a:r>
              <a:rPr lang="en-US" dirty="0"/>
              <a:t>a shape and click the </a:t>
            </a:r>
            <a:r>
              <a:rPr lang="en-US" i="1" dirty="0"/>
              <a:t>Add Shape </a:t>
            </a:r>
            <a:r>
              <a:rPr lang="en-US" dirty="0"/>
              <a:t>button on the </a:t>
            </a:r>
            <a:r>
              <a:rPr lang="en-US" i="1" dirty="0"/>
              <a:t>Design</a:t>
            </a:r>
            <a:r>
              <a:rPr lang="en-US" dirty="0"/>
              <a:t> tab under </a:t>
            </a:r>
            <a:r>
              <a:rPr lang="en-US" i="1" dirty="0"/>
              <a:t>SmartArt Tools. </a:t>
            </a:r>
            <a:r>
              <a:rPr lang="en-US" dirty="0"/>
              <a:t> Or, select a shape, right-click, and select </a:t>
            </a:r>
            <a:r>
              <a:rPr lang="en-US" i="1" dirty="0"/>
              <a:t>Add Shape </a:t>
            </a:r>
            <a:r>
              <a:rPr lang="en-US" dirty="0"/>
              <a:t>and choose the option that corresponds to where you want to place a shape (After, Before, Above, Below, or Assistant)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Remove a Shape:</a:t>
            </a:r>
            <a:br>
              <a:rPr lang="en-US" b="1" dirty="0"/>
            </a:br>
            <a:r>
              <a:rPr lang="en-US" dirty="0"/>
              <a:t>Select a shape and press the </a:t>
            </a:r>
            <a:r>
              <a:rPr lang="en-US" i="1" dirty="0"/>
              <a:t>Delete</a:t>
            </a:r>
            <a:r>
              <a:rPr lang="en-US" dirty="0"/>
              <a:t> key. The Organization Chart will automatically resize to fit the content placeholder.</a:t>
            </a:r>
          </a:p>
          <a:p>
            <a:r>
              <a:rPr lang="en-US" b="1" dirty="0"/>
              <a:t>To Change the Layout:</a:t>
            </a:r>
            <a:br>
              <a:rPr lang="en-US" b="1" dirty="0"/>
            </a:br>
            <a:r>
              <a:rPr lang="en-US" dirty="0"/>
              <a:t>To change the relationship of the shapes within the Organization Chart, select the shape that is at a higher level than the assistants. Under </a:t>
            </a:r>
            <a:r>
              <a:rPr lang="en-US" i="1" dirty="0"/>
              <a:t>SmartArt Tools</a:t>
            </a:r>
            <a:r>
              <a:rPr lang="en-US" dirty="0"/>
              <a:t>, </a:t>
            </a:r>
            <a:r>
              <a:rPr lang="en-US" i="1" dirty="0"/>
              <a:t>Design</a:t>
            </a:r>
            <a:r>
              <a:rPr lang="en-US" dirty="0"/>
              <a:t> tab, in the </a:t>
            </a:r>
            <a:r>
              <a:rPr lang="en-US" i="1" dirty="0"/>
              <a:t>Create Graphic </a:t>
            </a:r>
            <a:r>
              <a:rPr lang="en-US" dirty="0"/>
              <a:t>group, click the </a:t>
            </a:r>
            <a:r>
              <a:rPr lang="en-US" i="1" dirty="0"/>
              <a:t>Layout</a:t>
            </a:r>
            <a:r>
              <a:rPr lang="en-US" dirty="0"/>
              <a:t> button </a:t>
            </a:r>
            <a:r>
              <a:rPr lang="en-US" dirty="0" smtClean="0"/>
              <a:t>and </a:t>
            </a:r>
            <a:r>
              <a:rPr lang="en-US" dirty="0"/>
              <a:t>choose from the following options:</a:t>
            </a:r>
          </a:p>
          <a:p>
            <a:r>
              <a:rPr lang="en-US" dirty="0"/>
              <a:t>Standard Layout: this is the normal, default layout</a:t>
            </a:r>
          </a:p>
          <a:p>
            <a:r>
              <a:rPr lang="en-US" dirty="0"/>
              <a:t>Both: distributes the assistants equally in columns and rows</a:t>
            </a:r>
          </a:p>
          <a:p>
            <a:r>
              <a:rPr lang="en-US" dirty="0"/>
              <a:t>Left hanging: distributes all assistants in a left hanging column</a:t>
            </a:r>
          </a:p>
          <a:p>
            <a:r>
              <a:rPr lang="en-US" dirty="0"/>
              <a:t>Right hanging: distributes all assistants in a right hanging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 sample </a:t>
            </a:r>
            <a:r>
              <a:rPr lang="en-US" b="1" dirty="0"/>
              <a:t>Organization Chart</a:t>
            </a:r>
            <a:r>
              <a:rPr lang="en-US" dirty="0"/>
              <a:t>, ideal for showing hierarchical information or reporting relationships in an organization.</a:t>
            </a:r>
          </a:p>
          <a:p>
            <a:r>
              <a:rPr lang="en-US" dirty="0"/>
              <a:t>It was built using PowerPoint’s SmartArt tool and can be customized as follows:</a:t>
            </a:r>
          </a:p>
          <a:p>
            <a:r>
              <a:rPr lang="en-US" b="1" dirty="0"/>
              <a:t>To Change Text: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Select text in one of the SmartArt shapes and type to replace the text. To move from one shape to another, press </a:t>
            </a:r>
            <a:r>
              <a:rPr lang="en-US" i="1" dirty="0"/>
              <a:t>Tab</a:t>
            </a:r>
            <a:r>
              <a:rPr lang="en-US" dirty="0"/>
              <a:t>. 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Or, type the text in the </a:t>
            </a:r>
            <a:r>
              <a:rPr lang="en-US" i="1" dirty="0"/>
              <a:t>Text</a:t>
            </a:r>
            <a:r>
              <a:rPr lang="en-US" dirty="0"/>
              <a:t> pane that appears to the left of the SmartArt diagram. If you can’t see the </a:t>
            </a:r>
            <a:r>
              <a:rPr lang="en-US" i="1" dirty="0"/>
              <a:t>Text</a:t>
            </a:r>
            <a:r>
              <a:rPr lang="en-US" dirty="0"/>
              <a:t> pane, click the small tab (with two arrows) that appears on the left side of the diagram border.</a:t>
            </a:r>
          </a:p>
          <a:p>
            <a:pPr lvl="0"/>
            <a:r>
              <a:rPr lang="en-US" b="1" dirty="0"/>
              <a:t>To Change Font Color/Size: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text, right-click and adjust the font setting on the </a:t>
            </a:r>
            <a:r>
              <a:rPr lang="en-US" i="1" dirty="0"/>
              <a:t>Mini toolbar</a:t>
            </a:r>
            <a:r>
              <a:rPr lang="en-US" dirty="0"/>
              <a:t>.  Select desired attributes to change: font, size, boldness, color, etc.  Note: many of the same commands can also be accessed from the </a:t>
            </a:r>
            <a:r>
              <a:rPr lang="en-US" i="1" dirty="0"/>
              <a:t>Font</a:t>
            </a:r>
            <a:r>
              <a:rPr lang="en-US" dirty="0"/>
              <a:t> group of the </a:t>
            </a:r>
            <a:r>
              <a:rPr lang="en-US" i="1" dirty="0"/>
              <a:t>Home</a:t>
            </a:r>
            <a:r>
              <a:rPr lang="en-US" dirty="0"/>
              <a:t> tab.</a:t>
            </a:r>
          </a:p>
          <a:p>
            <a:pPr lvl="0"/>
            <a:r>
              <a:rPr lang="en-US" b="1" dirty="0"/>
              <a:t>To Insert More Shapes:</a:t>
            </a:r>
            <a:br>
              <a:rPr lang="en-US" b="1" dirty="0"/>
            </a:br>
            <a:r>
              <a:rPr lang="en-US" dirty="0" smtClean="0"/>
              <a:t>Select </a:t>
            </a:r>
            <a:r>
              <a:rPr lang="en-US" dirty="0"/>
              <a:t>a shape and click the </a:t>
            </a:r>
            <a:r>
              <a:rPr lang="en-US" i="1" dirty="0"/>
              <a:t>Add Shape </a:t>
            </a:r>
            <a:r>
              <a:rPr lang="en-US" dirty="0"/>
              <a:t>button on the </a:t>
            </a:r>
            <a:r>
              <a:rPr lang="en-US" i="1" dirty="0"/>
              <a:t>Design</a:t>
            </a:r>
            <a:r>
              <a:rPr lang="en-US" dirty="0"/>
              <a:t> tab under </a:t>
            </a:r>
            <a:r>
              <a:rPr lang="en-US" i="1" dirty="0"/>
              <a:t>SmartArt Tools. </a:t>
            </a:r>
            <a:r>
              <a:rPr lang="en-US" dirty="0"/>
              <a:t> Or, select a shape, right-click, and select </a:t>
            </a:r>
            <a:r>
              <a:rPr lang="en-US" i="1" dirty="0"/>
              <a:t>Add Shape </a:t>
            </a:r>
            <a:r>
              <a:rPr lang="en-US" dirty="0"/>
              <a:t>and choose the option that corresponds to where you want to place a shape (After, Before, Above, Below, or Assistant)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Remove a Shape:</a:t>
            </a:r>
            <a:br>
              <a:rPr lang="en-US" b="1" dirty="0"/>
            </a:br>
            <a:r>
              <a:rPr lang="en-US" dirty="0"/>
              <a:t>Select a shape and press the </a:t>
            </a:r>
            <a:r>
              <a:rPr lang="en-US" i="1" dirty="0"/>
              <a:t>Delete</a:t>
            </a:r>
            <a:r>
              <a:rPr lang="en-US" dirty="0"/>
              <a:t> key. The Organization Chart will automatically resize to fit the content placeholder.</a:t>
            </a:r>
          </a:p>
          <a:p>
            <a:r>
              <a:rPr lang="en-US" b="1" dirty="0"/>
              <a:t>To Change the Layout:</a:t>
            </a:r>
            <a:br>
              <a:rPr lang="en-US" b="1" dirty="0"/>
            </a:br>
            <a:r>
              <a:rPr lang="en-US" dirty="0"/>
              <a:t>To change the relationship of the shapes within the Organization Chart, select the shape that is at a higher level than the assistants. Under </a:t>
            </a:r>
            <a:r>
              <a:rPr lang="en-US" i="1" dirty="0"/>
              <a:t>SmartArt Tools</a:t>
            </a:r>
            <a:r>
              <a:rPr lang="en-US" dirty="0"/>
              <a:t>, </a:t>
            </a:r>
            <a:r>
              <a:rPr lang="en-US" i="1" dirty="0"/>
              <a:t>Design</a:t>
            </a:r>
            <a:r>
              <a:rPr lang="en-US" dirty="0"/>
              <a:t> tab, in the </a:t>
            </a:r>
            <a:r>
              <a:rPr lang="en-US" i="1" dirty="0"/>
              <a:t>Create Graphic </a:t>
            </a:r>
            <a:r>
              <a:rPr lang="en-US" dirty="0"/>
              <a:t>group, click the </a:t>
            </a:r>
            <a:r>
              <a:rPr lang="en-US" i="1" dirty="0"/>
              <a:t>Layout</a:t>
            </a:r>
            <a:r>
              <a:rPr lang="en-US" dirty="0"/>
              <a:t> button </a:t>
            </a:r>
            <a:r>
              <a:rPr lang="en-US" dirty="0" smtClean="0"/>
              <a:t>and </a:t>
            </a:r>
            <a:r>
              <a:rPr lang="en-US" dirty="0"/>
              <a:t>choose from the following options:</a:t>
            </a:r>
          </a:p>
          <a:p>
            <a:r>
              <a:rPr lang="en-US" dirty="0"/>
              <a:t>Standard Layout: this is the normal, default layout</a:t>
            </a:r>
          </a:p>
          <a:p>
            <a:r>
              <a:rPr lang="en-US" dirty="0"/>
              <a:t>Both: distributes the assistants equally in columns and rows</a:t>
            </a:r>
          </a:p>
          <a:p>
            <a:r>
              <a:rPr lang="en-US" dirty="0"/>
              <a:t>Left hanging: distributes all assistants in a left hanging column</a:t>
            </a:r>
          </a:p>
          <a:p>
            <a:r>
              <a:rPr lang="en-US" dirty="0"/>
              <a:t>Right hanging: distributes all assistants in a right hanging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 sample </a:t>
            </a:r>
            <a:r>
              <a:rPr lang="en-US" b="1" dirty="0"/>
              <a:t>Organization Chart</a:t>
            </a:r>
            <a:r>
              <a:rPr lang="en-US" dirty="0"/>
              <a:t>, ideal for showing hierarchical information or reporting relationships in an organization.</a:t>
            </a:r>
          </a:p>
          <a:p>
            <a:r>
              <a:rPr lang="en-US" dirty="0"/>
              <a:t>It was built using PowerPoint’s SmartArt tool and can be customized as follows:</a:t>
            </a:r>
          </a:p>
          <a:p>
            <a:r>
              <a:rPr lang="en-US" b="1" dirty="0"/>
              <a:t>To Change Text: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Select text in one of the SmartArt shapes and type to replace the text. To move from one shape to another, press </a:t>
            </a:r>
            <a:r>
              <a:rPr lang="en-US" i="1" dirty="0"/>
              <a:t>Tab</a:t>
            </a:r>
            <a:r>
              <a:rPr lang="en-US" dirty="0"/>
              <a:t>. 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Or, type the text in the </a:t>
            </a:r>
            <a:r>
              <a:rPr lang="en-US" i="1" dirty="0"/>
              <a:t>Text</a:t>
            </a:r>
            <a:r>
              <a:rPr lang="en-US" dirty="0"/>
              <a:t> pane that appears to the left of the SmartArt diagram. If you can’t see the </a:t>
            </a:r>
            <a:r>
              <a:rPr lang="en-US" i="1" dirty="0"/>
              <a:t>Text</a:t>
            </a:r>
            <a:r>
              <a:rPr lang="en-US" dirty="0"/>
              <a:t> pane, click the small tab (with two arrows) that appears on the left side of the diagram border.</a:t>
            </a:r>
          </a:p>
          <a:p>
            <a:pPr lvl="0"/>
            <a:r>
              <a:rPr lang="en-US" b="1" dirty="0"/>
              <a:t>To Change Font Color/Size: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text, right-click and adjust the font setting on the </a:t>
            </a:r>
            <a:r>
              <a:rPr lang="en-US" i="1" dirty="0"/>
              <a:t>Mini toolbar</a:t>
            </a:r>
            <a:r>
              <a:rPr lang="en-US" dirty="0"/>
              <a:t>.  Select desired attributes to change: font, size, boldness, color, etc.  Note: many of the same commands can also be accessed from the </a:t>
            </a:r>
            <a:r>
              <a:rPr lang="en-US" i="1" dirty="0"/>
              <a:t>Font</a:t>
            </a:r>
            <a:r>
              <a:rPr lang="en-US" dirty="0"/>
              <a:t> group of the </a:t>
            </a:r>
            <a:r>
              <a:rPr lang="en-US" i="1" dirty="0"/>
              <a:t>Home</a:t>
            </a:r>
            <a:r>
              <a:rPr lang="en-US" dirty="0"/>
              <a:t> tab.</a:t>
            </a:r>
          </a:p>
          <a:p>
            <a:pPr lvl="0"/>
            <a:r>
              <a:rPr lang="en-US" b="1" dirty="0"/>
              <a:t>To Insert More Shapes:</a:t>
            </a:r>
            <a:br>
              <a:rPr lang="en-US" b="1" dirty="0"/>
            </a:br>
            <a:r>
              <a:rPr lang="en-US" dirty="0" smtClean="0"/>
              <a:t>Select </a:t>
            </a:r>
            <a:r>
              <a:rPr lang="en-US" dirty="0"/>
              <a:t>a shape and click the </a:t>
            </a:r>
            <a:r>
              <a:rPr lang="en-US" i="1" dirty="0"/>
              <a:t>Add Shape </a:t>
            </a:r>
            <a:r>
              <a:rPr lang="en-US" dirty="0"/>
              <a:t>button on the </a:t>
            </a:r>
            <a:r>
              <a:rPr lang="en-US" i="1" dirty="0"/>
              <a:t>Design</a:t>
            </a:r>
            <a:r>
              <a:rPr lang="en-US" dirty="0"/>
              <a:t> tab under </a:t>
            </a:r>
            <a:r>
              <a:rPr lang="en-US" i="1" dirty="0"/>
              <a:t>SmartArt Tools. </a:t>
            </a:r>
            <a:r>
              <a:rPr lang="en-US" dirty="0"/>
              <a:t> Or, select a shape, right-click, and select </a:t>
            </a:r>
            <a:r>
              <a:rPr lang="en-US" i="1" dirty="0"/>
              <a:t>Add Shape </a:t>
            </a:r>
            <a:r>
              <a:rPr lang="en-US" dirty="0"/>
              <a:t>and choose the option that corresponds to where you want to place a shape (After, Before, Above, Below, or Assistant)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Remove a Shape:</a:t>
            </a:r>
            <a:br>
              <a:rPr lang="en-US" b="1" dirty="0"/>
            </a:br>
            <a:r>
              <a:rPr lang="en-US" dirty="0"/>
              <a:t>Select a shape and press the </a:t>
            </a:r>
            <a:r>
              <a:rPr lang="en-US" i="1" dirty="0"/>
              <a:t>Delete</a:t>
            </a:r>
            <a:r>
              <a:rPr lang="en-US" dirty="0"/>
              <a:t> key. The Organization Chart will automatically resize to fit the content placeholder.</a:t>
            </a:r>
          </a:p>
          <a:p>
            <a:r>
              <a:rPr lang="en-US" b="1" dirty="0"/>
              <a:t>To Change the Layout:</a:t>
            </a:r>
            <a:br>
              <a:rPr lang="en-US" b="1" dirty="0"/>
            </a:br>
            <a:r>
              <a:rPr lang="en-US" dirty="0"/>
              <a:t>To change the relationship of the shapes within the Organization Chart, select the shape that is at a higher level than the assistants. Under </a:t>
            </a:r>
            <a:r>
              <a:rPr lang="en-US" i="1" dirty="0"/>
              <a:t>SmartArt Tools</a:t>
            </a:r>
            <a:r>
              <a:rPr lang="en-US" dirty="0"/>
              <a:t>, </a:t>
            </a:r>
            <a:r>
              <a:rPr lang="en-US" i="1" dirty="0"/>
              <a:t>Design</a:t>
            </a:r>
            <a:r>
              <a:rPr lang="en-US" dirty="0"/>
              <a:t> tab, in the </a:t>
            </a:r>
            <a:r>
              <a:rPr lang="en-US" i="1" dirty="0"/>
              <a:t>Create Graphic </a:t>
            </a:r>
            <a:r>
              <a:rPr lang="en-US" dirty="0"/>
              <a:t>group, click the </a:t>
            </a:r>
            <a:r>
              <a:rPr lang="en-US" i="1" dirty="0"/>
              <a:t>Layout</a:t>
            </a:r>
            <a:r>
              <a:rPr lang="en-US" dirty="0"/>
              <a:t> button </a:t>
            </a:r>
            <a:r>
              <a:rPr lang="en-US" dirty="0" smtClean="0"/>
              <a:t>and </a:t>
            </a:r>
            <a:r>
              <a:rPr lang="en-US" dirty="0"/>
              <a:t>choose from the following options:</a:t>
            </a:r>
          </a:p>
          <a:p>
            <a:r>
              <a:rPr lang="en-US" dirty="0"/>
              <a:t>Standard Layout: this is the normal, default layout</a:t>
            </a:r>
          </a:p>
          <a:p>
            <a:r>
              <a:rPr lang="en-US" dirty="0"/>
              <a:t>Both: distributes the assistants equally in columns and rows</a:t>
            </a:r>
          </a:p>
          <a:p>
            <a:r>
              <a:rPr lang="en-US" dirty="0"/>
              <a:t>Left hanging: distributes all assistants in a left hanging column</a:t>
            </a:r>
          </a:p>
          <a:p>
            <a:r>
              <a:rPr lang="en-US" dirty="0"/>
              <a:t>Right hanging: distributes all assistants in a right hanging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 sample </a:t>
            </a:r>
            <a:r>
              <a:rPr lang="en-US" b="1" dirty="0"/>
              <a:t>Organization Chart</a:t>
            </a:r>
            <a:r>
              <a:rPr lang="en-US" dirty="0"/>
              <a:t>, ideal for showing hierarchical information or reporting relationships in an organization.</a:t>
            </a:r>
          </a:p>
          <a:p>
            <a:r>
              <a:rPr lang="en-US" dirty="0"/>
              <a:t>It was built using PowerPoint’s SmartArt tool and can be customized as follows:</a:t>
            </a:r>
          </a:p>
          <a:p>
            <a:r>
              <a:rPr lang="en-US" b="1" dirty="0"/>
              <a:t>To Change Text: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Select text in one of the SmartArt shapes and type to replace the text. To move from one shape to another, press </a:t>
            </a:r>
            <a:r>
              <a:rPr lang="en-US" i="1" dirty="0"/>
              <a:t>Tab</a:t>
            </a:r>
            <a:r>
              <a:rPr lang="en-US" dirty="0"/>
              <a:t>. </a:t>
            </a:r>
          </a:p>
          <a:p>
            <a:pPr eaLnBrk="0" fontAlgn="base" hangingPunc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dirty="0"/>
              <a:t>Or, type the text in the </a:t>
            </a:r>
            <a:r>
              <a:rPr lang="en-US" i="1" dirty="0"/>
              <a:t>Text</a:t>
            </a:r>
            <a:r>
              <a:rPr lang="en-US" dirty="0"/>
              <a:t> pane that appears to the left of the SmartArt diagram. If you can’t see the </a:t>
            </a:r>
            <a:r>
              <a:rPr lang="en-US" i="1" dirty="0"/>
              <a:t>Text</a:t>
            </a:r>
            <a:r>
              <a:rPr lang="en-US" dirty="0"/>
              <a:t> pane, click the small tab (with two arrows) that appears on the left side of the diagram border.</a:t>
            </a:r>
          </a:p>
          <a:p>
            <a:pPr lvl="0"/>
            <a:r>
              <a:rPr lang="en-US" b="1" dirty="0"/>
              <a:t>To Change Font Color/Size: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text, right-click and adjust the font setting on the </a:t>
            </a:r>
            <a:r>
              <a:rPr lang="en-US" i="1" dirty="0"/>
              <a:t>Mini toolbar</a:t>
            </a:r>
            <a:r>
              <a:rPr lang="en-US" dirty="0"/>
              <a:t>.  Select desired attributes to change: font, size, boldness, color, etc.  Note: many of the same commands can also be accessed from the </a:t>
            </a:r>
            <a:r>
              <a:rPr lang="en-US" i="1" dirty="0"/>
              <a:t>Font</a:t>
            </a:r>
            <a:r>
              <a:rPr lang="en-US" dirty="0"/>
              <a:t> group of the </a:t>
            </a:r>
            <a:r>
              <a:rPr lang="en-US" i="1" dirty="0"/>
              <a:t>Home</a:t>
            </a:r>
            <a:r>
              <a:rPr lang="en-US" dirty="0"/>
              <a:t> tab.</a:t>
            </a:r>
          </a:p>
          <a:p>
            <a:pPr lvl="0"/>
            <a:r>
              <a:rPr lang="en-US" b="1" dirty="0"/>
              <a:t>To Insert More Shapes:</a:t>
            </a:r>
            <a:br>
              <a:rPr lang="en-US" b="1" dirty="0"/>
            </a:br>
            <a:r>
              <a:rPr lang="en-US" dirty="0" smtClean="0"/>
              <a:t>Select </a:t>
            </a:r>
            <a:r>
              <a:rPr lang="en-US" dirty="0"/>
              <a:t>a shape and click the </a:t>
            </a:r>
            <a:r>
              <a:rPr lang="en-US" i="1" dirty="0"/>
              <a:t>Add Shape </a:t>
            </a:r>
            <a:r>
              <a:rPr lang="en-US" dirty="0"/>
              <a:t>button on the </a:t>
            </a:r>
            <a:r>
              <a:rPr lang="en-US" i="1" dirty="0"/>
              <a:t>Design</a:t>
            </a:r>
            <a:r>
              <a:rPr lang="en-US" dirty="0"/>
              <a:t> tab under </a:t>
            </a:r>
            <a:r>
              <a:rPr lang="en-US" i="1" dirty="0"/>
              <a:t>SmartArt Tools. </a:t>
            </a:r>
            <a:r>
              <a:rPr lang="en-US" dirty="0"/>
              <a:t> Or, select a shape, right-click, and select </a:t>
            </a:r>
            <a:r>
              <a:rPr lang="en-US" i="1" dirty="0"/>
              <a:t>Add Shape </a:t>
            </a:r>
            <a:r>
              <a:rPr lang="en-US" dirty="0"/>
              <a:t>and choose the option that corresponds to where you want to place a shape (After, Before, Above, Below, or Assistant)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Remove a Shape:</a:t>
            </a:r>
            <a:br>
              <a:rPr lang="en-US" b="1" dirty="0"/>
            </a:br>
            <a:r>
              <a:rPr lang="en-US" dirty="0"/>
              <a:t>Select a shape and press the </a:t>
            </a:r>
            <a:r>
              <a:rPr lang="en-US" i="1" dirty="0"/>
              <a:t>Delete</a:t>
            </a:r>
            <a:r>
              <a:rPr lang="en-US" dirty="0"/>
              <a:t> key. The Organization Chart will automatically resize to fit the content placeholder.</a:t>
            </a:r>
          </a:p>
          <a:p>
            <a:r>
              <a:rPr lang="en-US" b="1" dirty="0"/>
              <a:t>To Change the Layout:</a:t>
            </a:r>
            <a:br>
              <a:rPr lang="en-US" b="1" dirty="0"/>
            </a:br>
            <a:r>
              <a:rPr lang="en-US" dirty="0"/>
              <a:t>To change the relationship of the shapes within the Organization Chart, select the shape that is at a higher level than the assistants. Under </a:t>
            </a:r>
            <a:r>
              <a:rPr lang="en-US" i="1" dirty="0"/>
              <a:t>SmartArt Tools</a:t>
            </a:r>
            <a:r>
              <a:rPr lang="en-US" dirty="0"/>
              <a:t>, </a:t>
            </a:r>
            <a:r>
              <a:rPr lang="en-US" i="1" dirty="0"/>
              <a:t>Design</a:t>
            </a:r>
            <a:r>
              <a:rPr lang="en-US" dirty="0"/>
              <a:t> tab, in the </a:t>
            </a:r>
            <a:r>
              <a:rPr lang="en-US" i="1" dirty="0"/>
              <a:t>Create Graphic </a:t>
            </a:r>
            <a:r>
              <a:rPr lang="en-US" dirty="0"/>
              <a:t>group, click the </a:t>
            </a:r>
            <a:r>
              <a:rPr lang="en-US" i="1" dirty="0"/>
              <a:t>Layout</a:t>
            </a:r>
            <a:r>
              <a:rPr lang="en-US" dirty="0"/>
              <a:t> button </a:t>
            </a:r>
            <a:r>
              <a:rPr lang="en-US" dirty="0" smtClean="0"/>
              <a:t>and </a:t>
            </a:r>
            <a:r>
              <a:rPr lang="en-US" dirty="0"/>
              <a:t>choose from the following options:</a:t>
            </a:r>
          </a:p>
          <a:p>
            <a:r>
              <a:rPr lang="en-US" dirty="0"/>
              <a:t>Standard Layout: this is the normal, default layout</a:t>
            </a:r>
          </a:p>
          <a:p>
            <a:r>
              <a:rPr lang="en-US" dirty="0"/>
              <a:t>Both: distributes the assistants equally in columns and rows</a:t>
            </a:r>
          </a:p>
          <a:p>
            <a:r>
              <a:rPr lang="en-US" dirty="0"/>
              <a:t>Left hanging: distributes all assistants in a left hanging column</a:t>
            </a:r>
          </a:p>
          <a:p>
            <a:r>
              <a:rPr lang="en-US" dirty="0"/>
              <a:t>Right hanging: distributes all assistants in a right hanging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2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8A96-3B24-437D-89A4-1E0B9764943F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ltGray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title,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484857-6C8A-4032-A54D-2A4BED1C079B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E78-4375-4ECF-B707-5B28CFC85F29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635C-A156-456B-B2B8-87795A884B65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703-E996-4663-BF43-A9D9283BC932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71E-4173-4B77-8091-A90F68080F74}" type="datetime1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A396-A1C1-4483-8259-6D82DF242C2D}" type="datetime1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7EA9-98AB-470C-A08B-29F974CDB6EB}" type="datetime1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09A3-BBA6-43B9-9BE9-D75CE1B01BC9}" type="datetime1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E085-7A45-4011-A478-FA9CA03A73C6}" type="datetime1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"/>
          <p:cNvSpPr>
            <a:spLocks noChangeAspect="1" noEditPoints="1"/>
          </p:cNvSpPr>
          <p:nvPr userDrawn="1"/>
        </p:nvSpPr>
        <p:spPr bwMode="ltGray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4A5BF1-B583-4EEE-B444-BB99755E910F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hidden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6FC5-6D87-4D98-88D9-5059B6E43847}" type="datetime1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898F-BDAA-4E86-82BD-2C7AD89D7DBA}" type="datetime1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B14E-EA5C-490B-91D6-E5CBBA2E009D}" type="datetime1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CBF3-4861-413C-BD1F-31AB3D4D2DD8}" type="datetime1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BEB-F3EF-449E-9BF3-EC912CD8037E}" type="datetime1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5883-1E8F-4C4D-A23C-1126BB919CF6}" type="datetime1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DB44-09EA-47DE-959B-CAAE2A9F7DCE}" type="datetime1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2BA6-91EA-4D1A-A73B-0E68FFBFFF8E}" type="datetime1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FD85-554C-4857-8EE3-5B374F3D11F3}" type="datetime1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6DA-CCEC-416F-90D1-AD9C1C7EF45F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"/>
          <p:cNvSpPr>
            <a:spLocks noChangeAspect="1" noEditPoints="1"/>
          </p:cNvSpPr>
          <p:nvPr userDrawn="1"/>
        </p:nvSpPr>
        <p:spPr bwMode="ltGray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5476ED1-AF25-4E0A-89D2-CBE37EE80CED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hidden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BCD0-D5B4-45A7-8C59-FB248CD53AD3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A3CE-2C41-4629-9AED-A9489A6CCA49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E6965F-7046-4840-8A4A-1B57C283BD7E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1825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AD7C687-0468-4AB6-A87F-D73E9915F95F}" type="datetime1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0" y="6478524"/>
            <a:ext cx="45720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3" r:id="rId3"/>
    <p:sldLayoutId id="2147483651" r:id="rId4"/>
    <p:sldLayoutId id="214748366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62" r:id="rId11"/>
    <p:sldLayoutId id="2147483650" r:id="rId12"/>
    <p:sldLayoutId id="2147483663" r:id="rId13"/>
    <p:sldLayoutId id="2147483664" r:id="rId14"/>
    <p:sldLayoutId id="2147483654" r:id="rId15"/>
    <p:sldLayoutId id="2147483665" r:id="rId16"/>
    <p:sldLayoutId id="2147483655" r:id="rId17"/>
    <p:sldLayoutId id="2147483652" r:id="rId18"/>
    <p:sldLayoutId id="2147483653" r:id="rId19"/>
    <p:sldLayoutId id="2147483666" r:id="rId20"/>
    <p:sldLayoutId id="2147483667" r:id="rId21"/>
    <p:sldLayoutId id="2147483668" r:id="rId22"/>
    <p:sldLayoutId id="2147483669" r:id="rId23"/>
    <p:sldLayoutId id="2147483656" r:id="rId24"/>
    <p:sldLayoutId id="2147483657" r:id="rId25"/>
    <p:sldLayoutId id="2147483670" r:id="rId26"/>
    <p:sldLayoutId id="2147483671" r:id="rId27"/>
    <p:sldLayoutId id="2147483672" r:id="rId28"/>
    <p:sldLayoutId id="2147483658" r:id="rId29"/>
    <p:sldLayoutId id="2147483659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0138946" y="5476515"/>
            <a:ext cx="603666" cy="3838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XX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0742612" y="557071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内容节点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10138946" y="5958699"/>
            <a:ext cx="603666" cy="383812"/>
          </a:xfrm>
          <a:prstGeom prst="rect">
            <a:avLst/>
          </a:prstGeom>
          <a:solidFill>
            <a:srgbClr val="0096D6"/>
          </a:solidFill>
          <a:ln>
            <a:solidFill>
              <a:srgbClr val="0096D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XX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10742612" y="60198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树</a:t>
            </a:r>
            <a:r>
              <a:rPr lang="zh-CN" altLang="en-US" sz="1100" dirty="0" smtClean="0"/>
              <a:t>节点</a:t>
            </a:r>
            <a:endParaRPr lang="en-US" sz="1100" dirty="0"/>
          </a:p>
        </p:txBody>
      </p:sp>
      <p:sp>
        <p:nvSpPr>
          <p:cNvPr id="79" name="Rectangle 78"/>
          <p:cNvSpPr/>
          <p:nvPr/>
        </p:nvSpPr>
        <p:spPr>
          <a:xfrm>
            <a:off x="4434919" y="654908"/>
            <a:ext cx="1007545" cy="640599"/>
          </a:xfrm>
          <a:prstGeom prst="rect">
            <a:avLst/>
          </a:prstGeom>
          <a:solidFill>
            <a:srgbClr val="0096D6"/>
          </a:solidFill>
          <a:ln>
            <a:solidFill>
              <a:srgbClr val="0096D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企业</a:t>
            </a:r>
            <a:endParaRPr lang="en-US" altLang="zh-CN" sz="1600" dirty="0" smtClean="0"/>
          </a:p>
          <a:p>
            <a:pPr algn="ctr"/>
            <a:r>
              <a:rPr lang="en-US" sz="1100" dirty="0" smtClean="0"/>
              <a:t>(</a:t>
            </a:r>
            <a:r>
              <a:rPr lang="zh-CN" altLang="en-US" sz="1100" dirty="0" smtClean="0"/>
              <a:t>中国</a:t>
            </a:r>
            <a:r>
              <a:rPr lang="en-US" altLang="zh-CN" sz="1100" dirty="0" smtClean="0"/>
              <a:t>HP)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4434919" y="1766909"/>
            <a:ext cx="1007545" cy="640599"/>
          </a:xfrm>
          <a:prstGeom prst="rect">
            <a:avLst/>
          </a:prstGeom>
          <a:solidFill>
            <a:srgbClr val="0096D6"/>
          </a:solidFill>
          <a:ln>
            <a:solidFill>
              <a:srgbClr val="0096D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组织部</a:t>
            </a:r>
            <a:r>
              <a:rPr lang="zh-CN" altLang="en-US" sz="1600" dirty="0" smtClean="0"/>
              <a:t>门</a:t>
            </a:r>
            <a:endParaRPr lang="en-US" altLang="zh-CN" sz="1600" dirty="0" smtClean="0"/>
          </a:p>
          <a:p>
            <a:pPr algn="ctr"/>
            <a:r>
              <a:rPr lang="en-US" sz="1100" dirty="0" smtClean="0"/>
              <a:t>(</a:t>
            </a:r>
            <a:r>
              <a:rPr lang="en-US" altLang="zh-CN" sz="1100" dirty="0" smtClean="0"/>
              <a:t>HPE)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4434919" y="2940908"/>
            <a:ext cx="1007545" cy="6405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人员</a:t>
            </a:r>
            <a:endParaRPr lang="en-US" altLang="zh-CN" sz="1600" dirty="0" smtClean="0"/>
          </a:p>
          <a:p>
            <a:pPr algn="ctr"/>
            <a:r>
              <a:rPr lang="en-US" sz="1100" dirty="0" smtClean="0"/>
              <a:t>(</a:t>
            </a:r>
            <a:r>
              <a:rPr lang="zh-CN" altLang="en-US" sz="1100" dirty="0" smtClean="0"/>
              <a:t>小王</a:t>
            </a:r>
            <a:r>
              <a:rPr lang="en-US" altLang="zh-CN" sz="1100" dirty="0" smtClean="0"/>
              <a:t>)</a:t>
            </a:r>
            <a:endParaRPr lang="en-US" sz="1100" dirty="0"/>
          </a:p>
        </p:txBody>
      </p:sp>
      <p:cxnSp>
        <p:nvCxnSpPr>
          <p:cNvPr id="82" name="Straight Connector 81"/>
          <p:cNvCxnSpPr>
            <a:stCxn id="80" idx="0"/>
            <a:endCxn id="79" idx="2"/>
          </p:cNvCxnSpPr>
          <p:nvPr/>
        </p:nvCxnSpPr>
        <p:spPr>
          <a:xfrm flipV="1">
            <a:off x="4938692" y="1295507"/>
            <a:ext cx="0" cy="471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1" idx="0"/>
            <a:endCxn id="80" idx="2"/>
          </p:cNvCxnSpPr>
          <p:nvPr/>
        </p:nvCxnSpPr>
        <p:spPr>
          <a:xfrm flipV="1">
            <a:off x="4938692" y="2407508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16119" y="2940908"/>
            <a:ext cx="1007545" cy="6405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岗位</a:t>
            </a:r>
            <a:endParaRPr lang="en-US" altLang="zh-CN" sz="1600" dirty="0" smtClean="0"/>
          </a:p>
          <a:p>
            <a:pPr algn="ctr"/>
            <a:r>
              <a:rPr lang="en-US" sz="1100" dirty="0" smtClean="0"/>
              <a:t>(</a:t>
            </a:r>
            <a:r>
              <a:rPr lang="en-US" altLang="zh-CN" sz="1100" dirty="0" smtClean="0"/>
              <a:t>PM, BA)</a:t>
            </a:r>
            <a:endParaRPr lang="en-US" sz="1100" dirty="0"/>
          </a:p>
        </p:txBody>
      </p:sp>
      <p:sp>
        <p:nvSpPr>
          <p:cNvPr id="89" name="Rectangle 88"/>
          <p:cNvSpPr/>
          <p:nvPr/>
        </p:nvSpPr>
        <p:spPr>
          <a:xfrm>
            <a:off x="4434918" y="4129109"/>
            <a:ext cx="1007545" cy="6405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角色</a:t>
            </a:r>
            <a:endParaRPr lang="en-US" altLang="zh-CN" sz="1600" dirty="0" smtClean="0"/>
          </a:p>
          <a:p>
            <a:pPr algn="ctr"/>
            <a:r>
              <a:rPr lang="zh-CN" altLang="en-US" sz="1200" dirty="0" smtClean="0"/>
              <a:t>（管理员）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2529919" y="2940908"/>
            <a:ext cx="1007545" cy="640599"/>
          </a:xfrm>
          <a:prstGeom prst="rect">
            <a:avLst/>
          </a:prstGeom>
          <a:solidFill>
            <a:srgbClr val="0096D6"/>
          </a:solidFill>
          <a:ln>
            <a:solidFill>
              <a:srgbClr val="0096D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域</a:t>
            </a:r>
            <a:endParaRPr lang="en-US" altLang="zh-CN" sz="1600" dirty="0" smtClean="0"/>
          </a:p>
          <a:p>
            <a:pPr algn="ctr"/>
            <a:r>
              <a:rPr lang="zh-CN" altLang="en-US" sz="1200" dirty="0" smtClean="0"/>
              <a:t>（华东区）</a:t>
            </a:r>
            <a:endParaRPr lang="en-US" sz="1200" dirty="0"/>
          </a:p>
        </p:txBody>
      </p:sp>
      <p:cxnSp>
        <p:nvCxnSpPr>
          <p:cNvPr id="92" name="Straight Connector 91"/>
          <p:cNvCxnSpPr>
            <a:stCxn id="81" idx="2"/>
            <a:endCxn id="89" idx="0"/>
          </p:cNvCxnSpPr>
          <p:nvPr/>
        </p:nvCxnSpPr>
        <p:spPr>
          <a:xfrm flipH="1">
            <a:off x="4938691" y="3581507"/>
            <a:ext cx="1" cy="547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434918" y="5348309"/>
            <a:ext cx="1007545" cy="640599"/>
          </a:xfrm>
          <a:prstGeom prst="rect">
            <a:avLst/>
          </a:prstGeom>
          <a:solidFill>
            <a:srgbClr val="0096D6"/>
          </a:solidFill>
          <a:ln>
            <a:solidFill>
              <a:srgbClr val="0096D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权限</a:t>
            </a:r>
            <a:endParaRPr lang="en-US" altLang="zh-CN" sz="1600" dirty="0" smtClean="0"/>
          </a:p>
          <a:p>
            <a:pPr algn="ctr"/>
            <a:r>
              <a:rPr lang="zh-CN" altLang="en-US" sz="1200" dirty="0" smtClean="0"/>
              <a:t>（岗位管理）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6358926" y="5348309"/>
            <a:ext cx="1007545" cy="6405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特殊规则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4904851" y="12328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4910798" y="147583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4904851" y="233130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10798" y="266506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04851" y="351675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904851" y="383951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cxnSp>
        <p:nvCxnSpPr>
          <p:cNvPr id="104" name="Straight Connector 103"/>
          <p:cNvCxnSpPr>
            <a:stCxn id="81" idx="1"/>
            <a:endCxn id="90" idx="3"/>
          </p:cNvCxnSpPr>
          <p:nvPr/>
        </p:nvCxnSpPr>
        <p:spPr>
          <a:xfrm flipH="1">
            <a:off x="3537464" y="3261208"/>
            <a:ext cx="897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01403" y="294090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178912" y="295317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cxnSp>
        <p:nvCxnSpPr>
          <p:cNvPr id="111" name="Straight Connector 110"/>
          <p:cNvCxnSpPr>
            <a:stCxn id="81" idx="3"/>
            <a:endCxn id="88" idx="1"/>
          </p:cNvCxnSpPr>
          <p:nvPr/>
        </p:nvCxnSpPr>
        <p:spPr>
          <a:xfrm>
            <a:off x="5442464" y="3261208"/>
            <a:ext cx="973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422879" y="294090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173164" y="294090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cxnSp>
        <p:nvCxnSpPr>
          <p:cNvPr id="116" name="Straight Connector 115"/>
          <p:cNvCxnSpPr>
            <a:stCxn id="89" idx="2"/>
            <a:endCxn id="96" idx="0"/>
          </p:cNvCxnSpPr>
          <p:nvPr/>
        </p:nvCxnSpPr>
        <p:spPr>
          <a:xfrm>
            <a:off x="4938691" y="4769708"/>
            <a:ext cx="0" cy="57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04851" y="469350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904851" y="504075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cxnSp>
        <p:nvCxnSpPr>
          <p:cNvPr id="121" name="Straight Connector 120"/>
          <p:cNvCxnSpPr>
            <a:endCxn id="90" idx="0"/>
          </p:cNvCxnSpPr>
          <p:nvPr/>
        </p:nvCxnSpPr>
        <p:spPr>
          <a:xfrm>
            <a:off x="3027745" y="959708"/>
            <a:ext cx="5947" cy="198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79" idx="1"/>
          </p:cNvCxnSpPr>
          <p:nvPr/>
        </p:nvCxnSpPr>
        <p:spPr>
          <a:xfrm flipH="1" flipV="1">
            <a:off x="3027745" y="972787"/>
            <a:ext cx="1407174" cy="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206319" y="66046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735677" y="260235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cxnSp>
        <p:nvCxnSpPr>
          <p:cNvPr id="133" name="Straight Connector 132"/>
          <p:cNvCxnSpPr>
            <a:stCxn id="79" idx="3"/>
          </p:cNvCxnSpPr>
          <p:nvPr/>
        </p:nvCxnSpPr>
        <p:spPr>
          <a:xfrm>
            <a:off x="5442464" y="975208"/>
            <a:ext cx="14774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427641" y="67591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887905" y="263594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cxnSp>
        <p:nvCxnSpPr>
          <p:cNvPr id="138" name="Straight Connector 137"/>
          <p:cNvCxnSpPr>
            <a:endCxn id="88" idx="0"/>
          </p:cNvCxnSpPr>
          <p:nvPr/>
        </p:nvCxnSpPr>
        <p:spPr>
          <a:xfrm flipH="1">
            <a:off x="6919892" y="959708"/>
            <a:ext cx="3557" cy="198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442463" y="1112108"/>
            <a:ext cx="516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5956886" y="1107025"/>
            <a:ext cx="1018" cy="3342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89" idx="3"/>
          </p:cNvCxnSpPr>
          <p:nvPr/>
        </p:nvCxnSpPr>
        <p:spPr>
          <a:xfrm flipV="1">
            <a:off x="5442463" y="4449408"/>
            <a:ext cx="5144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407607" y="104610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en-US" sz="1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453114" y="412910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cxnSp>
        <p:nvCxnSpPr>
          <p:cNvPr id="153" name="Straight Connector 152"/>
          <p:cNvCxnSpPr>
            <a:stCxn id="96" idx="3"/>
            <a:endCxn id="97" idx="1"/>
          </p:cNvCxnSpPr>
          <p:nvPr/>
        </p:nvCxnSpPr>
        <p:spPr>
          <a:xfrm>
            <a:off x="5442463" y="5668609"/>
            <a:ext cx="9164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422879" y="537930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113382" y="537223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en-US" sz="1600" dirty="0"/>
          </a:p>
        </p:txBody>
      </p:sp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zh-CN" altLang="en-US" dirty="0" smtClean="0"/>
              <a:t>总体结构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6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881028"/>
              </p:ext>
            </p:extLst>
          </p:nvPr>
        </p:nvGraphicFramePr>
        <p:xfrm>
          <a:off x="1446212" y="914400"/>
          <a:ext cx="822959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3412" y="4191000"/>
            <a:ext cx="2422235" cy="1981200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1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每个企业是个独立的单元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2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企业原则上支持多级，初期暂时只考虑一级的情况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3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在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SAAS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模式下，可以根据企业进行逻辑或物理划分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4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>
                <a:solidFill>
                  <a:srgbClr val="5F5F5F"/>
                </a:solidFill>
              </a:rPr>
              <a:t>可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针对企业设置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SAN/NAS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地址，以便课件的完全独立存放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5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后期引入计费模块时，企业是核算费用的最大单元</a:t>
            </a:r>
            <a:endParaRPr lang="en-US" sz="1050" dirty="0">
              <a:solidFill>
                <a:srgbClr val="5F5F5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8162"/>
              </p:ext>
            </p:extLst>
          </p:nvPr>
        </p:nvGraphicFramePr>
        <p:xfrm>
          <a:off x="1446212" y="1219200"/>
          <a:ext cx="822959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3412" y="4191000"/>
            <a:ext cx="2422235" cy="1981200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1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>
                <a:solidFill>
                  <a:srgbClr val="5F5F5F"/>
                </a:solidFill>
              </a:rPr>
              <a:t>域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支持多级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域是用来划分人员的资源权限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3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域分为独享域和共享域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4.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域管理员默认可以管理自己所在独享域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5.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可以结合授权管理范围，支持跨域的情况（但不可跨公司）</a:t>
            </a:r>
            <a:endParaRPr lang="en-US" sz="1050" dirty="0">
              <a:solidFill>
                <a:srgbClr val="5F5F5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组织部</a:t>
            </a:r>
            <a:r>
              <a:rPr lang="zh-CN" altLang="en-US" dirty="0" smtClean="0"/>
              <a:t>门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181823"/>
              </p:ext>
            </p:extLst>
          </p:nvPr>
        </p:nvGraphicFramePr>
        <p:xfrm>
          <a:off x="1370012" y="1219200"/>
          <a:ext cx="822959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3412" y="4191000"/>
            <a:ext cx="2422235" cy="1981200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1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组织部门支持多级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组织部门是用来划分人员的行政关系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3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可以结合岗位，识别出部门经理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4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可以结合授权管理范围，支持跨部门管理的情况（如兼职多部门经理）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5.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可以设定组织部门默认对应的域，以便增加用户时能默认选择该域</a:t>
            </a:r>
            <a:endParaRPr lang="en-US" sz="1050" dirty="0">
              <a:solidFill>
                <a:srgbClr val="5F5F5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175643"/>
              </p:ext>
            </p:extLst>
          </p:nvPr>
        </p:nvGraphicFramePr>
        <p:xfrm>
          <a:off x="1446212" y="1219200"/>
          <a:ext cx="822959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3412" y="4191000"/>
            <a:ext cx="2422235" cy="1981200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1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人员属于一个特定的部门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2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人员属于一个特定的独享域（人员可以访问当前</a:t>
            </a:r>
            <a:r>
              <a:rPr lang="zh-CN" altLang="en-US" sz="1050" b="1" dirty="0">
                <a:solidFill>
                  <a:srgbClr val="5F5F5F"/>
                </a:solidFill>
              </a:rPr>
              <a:t>域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、当前层级</a:t>
            </a:r>
            <a:r>
              <a:rPr lang="zh-CN" altLang="en-US" sz="1050" b="1" smtClean="0">
                <a:solidFill>
                  <a:srgbClr val="5F5F5F"/>
                </a:solidFill>
              </a:rPr>
              <a:t>共享</a:t>
            </a:r>
            <a:r>
              <a:rPr lang="zh-CN" altLang="en-US" sz="1050" b="1" smtClean="0">
                <a:solidFill>
                  <a:srgbClr val="5F5F5F"/>
                </a:solidFill>
              </a:rPr>
              <a:t>域）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3.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人员之间存在汇报关系，每人可以有一个直线经理（也可以没有，如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CEO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）</a:t>
            </a:r>
            <a:endParaRPr lang="en-US" altLang="zh-CN" sz="1050" b="1" dirty="0" smtClean="0">
              <a:solidFill>
                <a:srgbClr val="5F5F5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027612" y="609600"/>
            <a:ext cx="0" cy="4800600"/>
          </a:xfrm>
          <a:prstGeom prst="line">
            <a:avLst/>
          </a:prstGeom>
          <a:ln w="19050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岗位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210614"/>
              </p:ext>
            </p:extLst>
          </p:nvPr>
        </p:nvGraphicFramePr>
        <p:xfrm>
          <a:off x="1446212" y="914400"/>
          <a:ext cx="822959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3412" y="4191000"/>
            <a:ext cx="2422235" cy="1981200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>
                <a:solidFill>
                  <a:srgbClr val="5F5F5F"/>
                </a:solidFill>
              </a:rPr>
              <a:t>1</a:t>
            </a:r>
            <a:r>
              <a:rPr lang="en-US" altLang="zh-CN" sz="1050" b="1" dirty="0">
                <a:solidFill>
                  <a:srgbClr val="5F5F5F"/>
                </a:solidFill>
              </a:rPr>
              <a:t>.</a:t>
            </a:r>
            <a:r>
              <a:rPr lang="zh-CN" altLang="en-US" sz="1050" b="1" dirty="0">
                <a:solidFill>
                  <a:srgbClr val="5F5F5F"/>
                </a:solidFill>
              </a:rPr>
              <a:t>企业可以自定义自己所需要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的岗位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2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岗位是</a:t>
            </a:r>
            <a:r>
              <a:rPr lang="zh-CN" altLang="en-US" sz="1050" b="1" dirty="0">
                <a:solidFill>
                  <a:srgbClr val="5F5F5F"/>
                </a:solidFill>
              </a:rPr>
              <a:t>以平铺的形式存放在企业下</a:t>
            </a:r>
            <a:endParaRPr lang="en-US" altLang="zh-CN" sz="1050" b="1" dirty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>
                <a:solidFill>
                  <a:srgbClr val="5F5F5F"/>
                </a:solidFill>
              </a:rPr>
              <a:t>3.</a:t>
            </a:r>
            <a:r>
              <a:rPr lang="zh-CN" altLang="en-US" sz="1050" b="1" dirty="0">
                <a:solidFill>
                  <a:srgbClr val="5F5F5F"/>
                </a:solidFill>
              </a:rPr>
              <a:t>超级管理员可以设置系统共享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的</a:t>
            </a:r>
            <a:r>
              <a:rPr lang="zh-CN" altLang="en-US" sz="1050" b="1" dirty="0">
                <a:solidFill>
                  <a:srgbClr val="5F5F5F"/>
                </a:solidFill>
              </a:rPr>
              <a:t>岗位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（</a:t>
            </a:r>
            <a:r>
              <a:rPr lang="zh-CN" altLang="en-US" sz="1050" b="1" dirty="0">
                <a:solidFill>
                  <a:srgbClr val="5F5F5F"/>
                </a:solidFill>
              </a:rPr>
              <a:t>也可以在初始化时导入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）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4.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每个人可能会有多个岗位</a:t>
            </a:r>
            <a:endParaRPr lang="en-US" altLang="zh-CN" sz="1050" b="1" dirty="0">
              <a:solidFill>
                <a:srgbClr val="5F5F5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309776"/>
              </p:ext>
            </p:extLst>
          </p:nvPr>
        </p:nvGraphicFramePr>
        <p:xfrm>
          <a:off x="1446212" y="914400"/>
          <a:ext cx="822959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3412" y="3200400"/>
            <a:ext cx="2422235" cy="2895600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1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企业可以自定义自己所需要的角色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2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角色是以平铺的形式存放在企业下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3.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超级管理员可以设置系统共享的角色（也可以在初始化时导入）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4.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可以对权限设定一些特殊的规则（如：只能自己维护自己增加的数据），此项初期暂时不考虑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5.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通过角色和权限的关联，人和角色的关联，实现功能权限的控制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>
                <a:solidFill>
                  <a:srgbClr val="5F5F5F"/>
                </a:solidFill>
              </a:rPr>
              <a:t>6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>
                <a:solidFill>
                  <a:srgbClr val="5F5F5F"/>
                </a:solidFill>
              </a:rPr>
              <a:t>每个人可能会有多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个角色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7.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权限分为菜单权限和功能权限两类，菜单权限需要在菜单</a:t>
            </a:r>
            <a:r>
              <a:rPr lang="zh-CN" altLang="en-US" sz="1050" b="1" smtClean="0">
                <a:solidFill>
                  <a:srgbClr val="5F5F5F"/>
                </a:solidFill>
              </a:rPr>
              <a:t>中显示并在后台访问时控制，功能权限只在后台访问时控制</a:t>
            </a:r>
            <a:endParaRPr lang="en-US" altLang="zh-CN" sz="1050" b="1" dirty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1050" b="1" dirty="0" smtClean="0">
              <a:solidFill>
                <a:srgbClr val="5F5F5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计费中心（待定）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3412" y="4191000"/>
            <a:ext cx="2422235" cy="1981200"/>
          </a:xfrm>
          <a:prstGeom prst="rect">
            <a:avLst/>
          </a:prstGeom>
          <a:solidFill>
            <a:srgbClr val="EAEEEF"/>
          </a:solidFill>
          <a:ln w="12700">
            <a:solidFill>
              <a:srgbClr val="D9541E"/>
            </a:solidFill>
            <a:prstDash val="sysDash"/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1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每个企业是个独立的计费中心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2.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计费支持分摊模式和汇总模式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>
                <a:solidFill>
                  <a:srgbClr val="5F5F5F"/>
                </a:solidFill>
              </a:rPr>
              <a:t>3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在分摊模式时，管理员可以将总额度分配到各个部门，个人在申请需要费用的资源时，需要部门经理审批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1050" b="1" dirty="0" smtClean="0">
                <a:solidFill>
                  <a:srgbClr val="5F5F5F"/>
                </a:solidFill>
              </a:rPr>
              <a:t>4.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在汇总模式时，每个人的消费情况逐级汇总至企业</a:t>
            </a:r>
            <a:endParaRPr lang="en-US" altLang="zh-CN" sz="1050" b="1" dirty="0" smtClean="0">
              <a:solidFill>
                <a:srgbClr val="5F5F5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rgbClr val="5F5F5F"/>
                </a:solidFill>
              </a:rPr>
              <a:t>5</a:t>
            </a:r>
            <a:r>
              <a:rPr lang="en-US" altLang="zh-CN" sz="1050" b="1" dirty="0" smtClean="0">
                <a:solidFill>
                  <a:srgbClr val="5F5F5F"/>
                </a:solidFill>
              </a:rPr>
              <a:t>.</a:t>
            </a:r>
            <a:r>
              <a:rPr lang="zh-CN" altLang="en-US" sz="1050" b="1" dirty="0" smtClean="0">
                <a:solidFill>
                  <a:srgbClr val="5F5F5F"/>
                </a:solidFill>
              </a:rPr>
              <a:t>可能需要个人自费承担的情况</a:t>
            </a:r>
            <a:endParaRPr lang="en-US" sz="1050" dirty="0">
              <a:solidFill>
                <a:srgbClr val="5F5F5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382362"/>
              </p:ext>
            </p:extLst>
          </p:nvPr>
        </p:nvGraphicFramePr>
        <p:xfrm>
          <a:off x="1446212" y="1219200"/>
          <a:ext cx="822959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4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 v2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HP_PPT_Standard_16x9_EN.potx [Read-Only]" id="{E8D841B7-BFFB-4D3B-B96C-9A009C600B77}" vid="{A0358F57-4082-41DF-B1F1-FBDDB0622AFC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265</TotalTime>
  <Words>1603</Words>
  <Application>Microsoft Office PowerPoint</Application>
  <PresentationFormat>Custom</PresentationFormat>
  <Paragraphs>287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HP Simplified</vt:lpstr>
      <vt:lpstr>HP Standard 16x9 v2</vt:lpstr>
      <vt:lpstr>总体结构</vt:lpstr>
      <vt:lpstr>企业</vt:lpstr>
      <vt:lpstr>域</vt:lpstr>
      <vt:lpstr>组织部门</vt:lpstr>
      <vt:lpstr>人员</vt:lpstr>
      <vt:lpstr>岗位</vt:lpstr>
      <vt:lpstr>角色</vt:lpstr>
      <vt:lpstr>计费中心（待定）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organization chart</dc:title>
  <dc:creator>Tang, Ming-Qiang (Vincent)</dc:creator>
  <cp:lastModifiedBy>MingQiang Tang</cp:lastModifiedBy>
  <cp:revision>30</cp:revision>
  <dcterms:created xsi:type="dcterms:W3CDTF">2015-04-25T14:18:59Z</dcterms:created>
  <dcterms:modified xsi:type="dcterms:W3CDTF">2015-05-12T12:03:39Z</dcterms:modified>
</cp:coreProperties>
</file>